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 id="2147483666" r:id="rId2"/>
    <p:sldMasterId id="2147483678" r:id="rId3"/>
  </p:sldMasterIdLst>
  <p:notesMasterIdLst>
    <p:notesMasterId r:id="rId23"/>
  </p:notesMasterIdLst>
  <p:handoutMasterIdLst>
    <p:handoutMasterId r:id="rId24"/>
  </p:handoutMasterIdLst>
  <p:sldIdLst>
    <p:sldId id="265" r:id="rId4"/>
    <p:sldId id="275" r:id="rId5"/>
    <p:sldId id="274" r:id="rId6"/>
    <p:sldId id="284" r:id="rId7"/>
    <p:sldId id="279" r:id="rId8"/>
    <p:sldId id="285" r:id="rId9"/>
    <p:sldId id="291" r:id="rId10"/>
    <p:sldId id="293" r:id="rId11"/>
    <p:sldId id="294" r:id="rId12"/>
    <p:sldId id="295" r:id="rId13"/>
    <p:sldId id="296" r:id="rId14"/>
    <p:sldId id="322" r:id="rId15"/>
    <p:sldId id="323" r:id="rId16"/>
    <p:sldId id="325" r:id="rId17"/>
    <p:sldId id="303" r:id="rId18"/>
    <p:sldId id="306" r:id="rId19"/>
    <p:sldId id="335" r:id="rId20"/>
    <p:sldId id="326" r:id="rId21"/>
    <p:sldId id="310" r:id="rId22"/>
  </p:sldIdLst>
  <p:sldSz cx="12192000" cy="6858000"/>
  <p:notesSz cx="6858000" cy="9144000"/>
  <p:embeddedFontLst>
    <p:embeddedFont>
      <p:font typeface="Cambria Math" panose="02040503050406030204" pitchFamily="18" charset="0"/>
      <p:regular r:id="rId25"/>
    </p:embeddedFont>
    <p:embeddedFont>
      <p:font typeface="Poppins" panose="00000500000000000000" pitchFamily="2" charset="0"/>
      <p:regular r:id="rId26"/>
      <p:bold r:id="rId27"/>
      <p:italic r:id="rId28"/>
      <p:boldItalic r:id="rId29"/>
    </p:embeddedFont>
    <p:embeddedFont>
      <p:font typeface="Roboto Mono" panose="00000009000000000000" pitchFamily="49" charset="0"/>
      <p:regular r:id="rId30"/>
      <p:bold r:id="rId31"/>
      <p:italic r:id="rId32"/>
      <p:boldItalic r:id="rId33"/>
    </p:embeddedFont>
    <p:embeddedFont>
      <p:font typeface="Work Sans" pitchFamily="2" charset="0"/>
      <p:regular r:id="rId34"/>
      <p:bold r:id="rId35"/>
      <p:italic r:id="rId36"/>
      <p:boldItalic r:id="rId37"/>
    </p:embeddedFont>
    <p:embeddedFont>
      <p:font typeface="Work Sans Medium" pitchFamily="2" charset="0"/>
      <p:regular r:id="rId38"/>
      <p:italic r:id="rId39"/>
    </p:embeddedFont>
    <p:embeddedFont>
      <p:font typeface="Work Sans SemiBold" pitchFamily="2" charset="0"/>
      <p:regular r:id="rId40"/>
      <p:bold r:id="rId41"/>
      <p:italic r:id="rId42"/>
      <p:boldItalic r:id="rId4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344" userDrawn="1">
          <p15:clr>
            <a:srgbClr val="A4A3A4"/>
          </p15:clr>
        </p15:guide>
        <p15:guide id="4" pos="597" userDrawn="1">
          <p15:clr>
            <a:srgbClr val="A4A3A4"/>
          </p15:clr>
        </p15:guide>
        <p15:guide id="5" pos="3273" userDrawn="1">
          <p15:clr>
            <a:srgbClr val="A4A3A4"/>
          </p15:clr>
        </p15:guide>
        <p15:guide id="6" pos="3500" userDrawn="1">
          <p15:clr>
            <a:srgbClr val="A4A3A4"/>
          </p15:clr>
        </p15:guide>
        <p15:guide id="7" pos="6153" userDrawn="1">
          <p15:clr>
            <a:srgbClr val="A4A3A4"/>
          </p15:clr>
        </p15:guide>
        <p15:guide id="8" orient="horz" pos="102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EEF"/>
    <a:srgbClr val="D27073"/>
    <a:srgbClr val="FFC000"/>
    <a:srgbClr val="FAEEEF"/>
    <a:srgbClr val="595959"/>
    <a:srgbClr val="9F9F9F"/>
    <a:srgbClr val="ED1C24"/>
    <a:srgbClr val="A6A6A6"/>
    <a:srgbClr val="2A5491"/>
    <a:srgbClr val="EDE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p:restoredTop sz="79835" autoAdjust="0"/>
  </p:normalViewPr>
  <p:slideViewPr>
    <p:cSldViewPr snapToGrid="0" showGuides="1">
      <p:cViewPr varScale="1">
        <p:scale>
          <a:sx n="82" d="100"/>
          <a:sy n="82" d="100"/>
        </p:scale>
        <p:origin x="270" y="96"/>
      </p:cViewPr>
      <p:guideLst>
        <p:guide orient="horz" pos="2160"/>
        <p:guide pos="3840"/>
        <p:guide orient="horz" pos="1344"/>
        <p:guide pos="597"/>
        <p:guide pos="3273"/>
        <p:guide pos="3500"/>
        <p:guide pos="6153"/>
        <p:guide orient="horz" pos="1026"/>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1" d="100"/>
          <a:sy n="81" d="100"/>
        </p:scale>
        <p:origin x="304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882A94-1446-3248-6A18-27F7016A45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a:extLst>
              <a:ext uri="{FF2B5EF4-FFF2-40B4-BE49-F238E27FC236}">
                <a16:creationId xmlns:a16="http://schemas.microsoft.com/office/drawing/2014/main" id="{CBF53E6B-05D6-E477-3A86-9A9B50A528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D343F5-5573-4E96-9B4E-634F36FE3B38}" type="datetimeFigureOut">
              <a:rPr lang="LID4096" smtClean="0"/>
              <a:t>01/14/2025</a:t>
            </a:fld>
            <a:endParaRPr lang="LID4096"/>
          </a:p>
        </p:txBody>
      </p:sp>
      <p:sp>
        <p:nvSpPr>
          <p:cNvPr id="4" name="Footer Placeholder 3">
            <a:extLst>
              <a:ext uri="{FF2B5EF4-FFF2-40B4-BE49-F238E27FC236}">
                <a16:creationId xmlns:a16="http://schemas.microsoft.com/office/drawing/2014/main" id="{32D73534-5D66-587D-7672-6C954CC66B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Slide Number Placeholder 4">
            <a:extLst>
              <a:ext uri="{FF2B5EF4-FFF2-40B4-BE49-F238E27FC236}">
                <a16:creationId xmlns:a16="http://schemas.microsoft.com/office/drawing/2014/main" id="{239A48FC-6521-ED2E-3C3A-1272FD90BE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EE1305-B414-4EA2-A4DB-3E02B7DF3B6D}" type="slidenum">
              <a:rPr lang="LID4096" smtClean="0"/>
              <a:t>‹#›</a:t>
            </a:fld>
            <a:endParaRPr lang="LID4096"/>
          </a:p>
        </p:txBody>
      </p:sp>
    </p:spTree>
    <p:extLst>
      <p:ext uri="{BB962C8B-B14F-4D97-AF65-F5344CB8AC3E}">
        <p14:creationId xmlns:p14="http://schemas.microsoft.com/office/powerpoint/2010/main" val="1170552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67863-098D-7443-8C24-5FBC4AB783A3}" type="datetimeFigureOut">
              <a:t>01/14/2025</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31592-3C66-914C-8F2B-350F777116DA}" type="slidenum">
              <a:t>‹#›</a:t>
            </a:fld>
            <a:endParaRPr lang="en-GB"/>
          </a:p>
        </p:txBody>
      </p:sp>
    </p:spTree>
    <p:extLst>
      <p:ext uri="{BB962C8B-B14F-4D97-AF65-F5344CB8AC3E}">
        <p14:creationId xmlns:p14="http://schemas.microsoft.com/office/powerpoint/2010/main" val="356771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FAD31592-3C66-914C-8F2B-350F777116DA}" type="slidenum">
              <a:rPr lang="en-SE" smtClean="0"/>
              <a:t>1</a:t>
            </a:fld>
            <a:endParaRPr lang="en-SE"/>
          </a:p>
        </p:txBody>
      </p:sp>
    </p:spTree>
    <p:extLst>
      <p:ext uri="{BB962C8B-B14F-4D97-AF65-F5344CB8AC3E}">
        <p14:creationId xmlns:p14="http://schemas.microsoft.com/office/powerpoint/2010/main" val="2787685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Prompt-</a:t>
            </a:r>
            <a:r>
              <a:rPr lang="sv-SE" dirty="0" err="1"/>
              <a:t>Based</a:t>
            </a:r>
            <a:r>
              <a:rPr lang="sv-SE" dirty="0"/>
              <a:t>:</a:t>
            </a:r>
          </a:p>
          <a:p>
            <a:pPr marL="171450" indent="-171450">
              <a:buFont typeface="Arial" panose="020B0604020202020204" pitchFamily="34" charset="0"/>
              <a:buChar char="•"/>
            </a:pPr>
            <a:r>
              <a:rPr lang="sv-SE" dirty="0" err="1"/>
              <a:t>Unreliable</a:t>
            </a:r>
            <a:r>
              <a:rPr lang="sv-SE" dirty="0"/>
              <a:t>: </a:t>
            </a:r>
            <a:r>
              <a:rPr lang="sv-SE" dirty="0" err="1"/>
              <a:t>Based</a:t>
            </a:r>
            <a:r>
              <a:rPr lang="sv-SE" dirty="0"/>
              <a:t> on sampling, </a:t>
            </a:r>
            <a:r>
              <a:rPr lang="sv-SE" dirty="0" err="1"/>
              <a:t>does</a:t>
            </a:r>
            <a:r>
              <a:rPr lang="sv-SE" dirty="0"/>
              <a:t> not </a:t>
            </a:r>
            <a:r>
              <a:rPr lang="sv-SE" dirty="0" err="1"/>
              <a:t>produce</a:t>
            </a:r>
            <a:r>
              <a:rPr lang="sv-SE" dirty="0"/>
              <a:t> the same </a:t>
            </a:r>
            <a:r>
              <a:rPr lang="sv-SE" dirty="0" err="1"/>
              <a:t>uncertainty</a:t>
            </a:r>
            <a:r>
              <a:rPr lang="sv-SE" dirty="0"/>
              <a:t> </a:t>
            </a:r>
            <a:r>
              <a:rPr lang="sv-SE" dirty="0" err="1"/>
              <a:t>estimates</a:t>
            </a:r>
            <a:r>
              <a:rPr lang="sv-SE" dirty="0"/>
              <a:t> </a:t>
            </a:r>
            <a:r>
              <a:rPr lang="sv-SE" dirty="0" err="1"/>
              <a:t>eachtime</a:t>
            </a:r>
            <a:endParaRPr lang="sv-SE" dirty="0"/>
          </a:p>
          <a:p>
            <a:pPr marL="171450" indent="-171450">
              <a:buFont typeface="Arial" panose="020B0604020202020204" pitchFamily="34" charset="0"/>
              <a:buChar char="•"/>
            </a:pPr>
            <a:r>
              <a:rPr lang="sv-SE" dirty="0" err="1"/>
              <a:t>Unclear</a:t>
            </a:r>
            <a:r>
              <a:rPr lang="sv-SE" dirty="0"/>
              <a:t> </a:t>
            </a:r>
            <a:r>
              <a:rPr lang="sv-SE" dirty="0" err="1"/>
              <a:t>Answer</a:t>
            </a:r>
            <a:r>
              <a:rPr lang="sv-SE" dirty="0"/>
              <a:t>: </a:t>
            </a:r>
            <a:r>
              <a:rPr lang="sv-SE" dirty="0" err="1"/>
              <a:t>Which</a:t>
            </a:r>
            <a:r>
              <a:rPr lang="sv-SE" dirty="0"/>
              <a:t> </a:t>
            </a:r>
            <a:r>
              <a:rPr lang="sv-SE" dirty="0" err="1"/>
              <a:t>of</a:t>
            </a:r>
            <a:r>
              <a:rPr lang="sv-SE" dirty="0"/>
              <a:t> the </a:t>
            </a:r>
            <a:r>
              <a:rPr lang="sv-SE" dirty="0" err="1"/>
              <a:t>answers</a:t>
            </a:r>
            <a:r>
              <a:rPr lang="sv-SE" dirty="0"/>
              <a:t> </a:t>
            </a:r>
            <a:r>
              <a:rPr lang="sv-SE" dirty="0" err="1"/>
              <a:t>should</a:t>
            </a:r>
            <a:r>
              <a:rPr lang="sv-SE" dirty="0"/>
              <a:t> </a:t>
            </a:r>
            <a:r>
              <a:rPr lang="sv-SE" dirty="0" err="1"/>
              <a:t>we</a:t>
            </a:r>
            <a:r>
              <a:rPr lang="sv-SE" dirty="0"/>
              <a:t> </a:t>
            </a:r>
            <a:r>
              <a:rPr lang="sv-SE" dirty="0" err="1"/>
              <a:t>use</a:t>
            </a:r>
            <a:r>
              <a:rPr lang="sv-SE" dirty="0"/>
              <a:t>? </a:t>
            </a:r>
            <a:r>
              <a:rPr lang="sv-SE" dirty="0" err="1"/>
              <a:t>Can</a:t>
            </a:r>
            <a:r>
              <a:rPr lang="sv-SE" dirty="0"/>
              <a:t> </a:t>
            </a:r>
            <a:r>
              <a:rPr lang="sv-SE" dirty="0" err="1"/>
              <a:t>produce</a:t>
            </a:r>
            <a:r>
              <a:rPr lang="sv-SE" dirty="0"/>
              <a:t> </a:t>
            </a:r>
            <a:r>
              <a:rPr lang="sv-SE" dirty="0" err="1"/>
              <a:t>uncertainty</a:t>
            </a:r>
            <a:r>
              <a:rPr lang="sv-SE" dirty="0"/>
              <a:t> </a:t>
            </a:r>
            <a:r>
              <a:rPr lang="sv-SE" dirty="0" err="1"/>
              <a:t>estimates</a:t>
            </a:r>
            <a:r>
              <a:rPr lang="sv-SE" dirty="0"/>
              <a:t> in general, </a:t>
            </a:r>
            <a:r>
              <a:rPr lang="sv-SE" dirty="0" err="1"/>
              <a:t>but</a:t>
            </a:r>
            <a:r>
              <a:rPr lang="sv-SE" dirty="0"/>
              <a:t> not </a:t>
            </a:r>
            <a:r>
              <a:rPr lang="sv-SE" dirty="0" err="1"/>
              <a:t>that</a:t>
            </a:r>
            <a:r>
              <a:rPr lang="sv-SE" dirty="0"/>
              <a:t> </a:t>
            </a:r>
            <a:r>
              <a:rPr lang="sv-SE" dirty="0" err="1"/>
              <a:t>useful</a:t>
            </a:r>
            <a:endParaRPr lang="sv-SE" dirty="0"/>
          </a:p>
          <a:p>
            <a:pPr marL="0" indent="0">
              <a:buFont typeface="Arial" panose="020B0604020202020204" pitchFamily="34" charset="0"/>
              <a:buNone/>
            </a:pPr>
            <a:r>
              <a:rPr lang="sv-SE" dirty="0"/>
              <a:t>Ensemble-</a:t>
            </a:r>
            <a:r>
              <a:rPr lang="sv-SE" dirty="0" err="1"/>
              <a:t>Based</a:t>
            </a:r>
            <a:endParaRPr lang="sv-SE" dirty="0"/>
          </a:p>
          <a:p>
            <a:pPr marL="171450" indent="-171450">
              <a:buFont typeface="Arial" panose="020B0604020202020204" pitchFamily="34" charset="0"/>
              <a:buChar char="•"/>
            </a:pPr>
            <a:r>
              <a:rPr lang="sv-SE" dirty="0" err="1"/>
              <a:t>Memory-Hungry</a:t>
            </a:r>
            <a:r>
              <a:rPr lang="sv-SE" dirty="0"/>
              <a:t>: </a:t>
            </a:r>
            <a:r>
              <a:rPr lang="sv-SE" dirty="0" err="1"/>
              <a:t>Linearly</a:t>
            </a:r>
            <a:r>
              <a:rPr lang="sv-SE" dirty="0"/>
              <a:t> </a:t>
            </a:r>
            <a:r>
              <a:rPr lang="sv-SE" dirty="0" err="1"/>
              <a:t>increase</a:t>
            </a:r>
            <a:r>
              <a:rPr lang="sv-SE" dirty="0"/>
              <a:t> in </a:t>
            </a:r>
            <a:r>
              <a:rPr lang="sv-SE" dirty="0" err="1"/>
              <a:t>member</a:t>
            </a:r>
            <a:r>
              <a:rPr lang="sv-SE" dirty="0"/>
              <a:t>/ensemble </a:t>
            </a:r>
            <a:r>
              <a:rPr lang="sv-SE" dirty="0" err="1"/>
              <a:t>member</a:t>
            </a:r>
            <a:r>
              <a:rPr lang="sv-SE" dirty="0"/>
              <a:t>. </a:t>
            </a:r>
            <a:r>
              <a:rPr lang="sv-SE" dirty="0" err="1"/>
              <a:t>Expensive</a:t>
            </a:r>
            <a:r>
              <a:rPr lang="sv-SE" dirty="0"/>
              <a:t>!</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5"/>
          </p:nvPr>
        </p:nvSpPr>
        <p:spPr/>
        <p:txBody>
          <a:bodyPr/>
          <a:lstStyle/>
          <a:p>
            <a:fld id="{FAD31592-3C66-914C-8F2B-350F777116DA}" type="slidenum">
              <a:rPr lang="en-GB" smtClean="0"/>
              <a:t>11</a:t>
            </a:fld>
            <a:endParaRPr lang="en-GB"/>
          </a:p>
        </p:txBody>
      </p:sp>
    </p:spTree>
    <p:extLst>
      <p:ext uri="{BB962C8B-B14F-4D97-AF65-F5344CB8AC3E}">
        <p14:creationId xmlns:p14="http://schemas.microsoft.com/office/powerpoint/2010/main" val="327160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Prompt-</a:t>
            </a:r>
            <a:r>
              <a:rPr lang="sv-SE" dirty="0" err="1"/>
              <a:t>Based</a:t>
            </a:r>
            <a:r>
              <a:rPr lang="sv-SE" dirty="0"/>
              <a:t>:</a:t>
            </a:r>
          </a:p>
          <a:p>
            <a:pPr marL="171450" indent="-171450">
              <a:buFont typeface="Arial" panose="020B0604020202020204" pitchFamily="34" charset="0"/>
              <a:buChar char="•"/>
            </a:pPr>
            <a:r>
              <a:rPr lang="sv-SE" dirty="0" err="1"/>
              <a:t>Unreliable</a:t>
            </a:r>
            <a:r>
              <a:rPr lang="sv-SE" dirty="0"/>
              <a:t>: </a:t>
            </a:r>
            <a:r>
              <a:rPr lang="sv-SE" dirty="0" err="1"/>
              <a:t>Based</a:t>
            </a:r>
            <a:r>
              <a:rPr lang="sv-SE" dirty="0"/>
              <a:t> on sampling, </a:t>
            </a:r>
            <a:r>
              <a:rPr lang="sv-SE" dirty="0" err="1"/>
              <a:t>does</a:t>
            </a:r>
            <a:r>
              <a:rPr lang="sv-SE" dirty="0"/>
              <a:t> not </a:t>
            </a:r>
            <a:r>
              <a:rPr lang="sv-SE" dirty="0" err="1"/>
              <a:t>produce</a:t>
            </a:r>
            <a:r>
              <a:rPr lang="sv-SE" dirty="0"/>
              <a:t> the same </a:t>
            </a:r>
            <a:r>
              <a:rPr lang="sv-SE" dirty="0" err="1"/>
              <a:t>uncertainty</a:t>
            </a:r>
            <a:r>
              <a:rPr lang="sv-SE" dirty="0"/>
              <a:t> </a:t>
            </a:r>
            <a:r>
              <a:rPr lang="sv-SE" dirty="0" err="1"/>
              <a:t>estimates</a:t>
            </a:r>
            <a:r>
              <a:rPr lang="sv-SE" dirty="0"/>
              <a:t> </a:t>
            </a:r>
            <a:r>
              <a:rPr lang="sv-SE" dirty="0" err="1"/>
              <a:t>eachtime</a:t>
            </a:r>
            <a:endParaRPr lang="sv-SE" dirty="0"/>
          </a:p>
          <a:p>
            <a:pPr marL="171450" indent="-171450">
              <a:buFont typeface="Arial" panose="020B0604020202020204" pitchFamily="34" charset="0"/>
              <a:buChar char="•"/>
            </a:pPr>
            <a:r>
              <a:rPr lang="sv-SE" dirty="0" err="1"/>
              <a:t>Unclear</a:t>
            </a:r>
            <a:r>
              <a:rPr lang="sv-SE" dirty="0"/>
              <a:t> </a:t>
            </a:r>
            <a:r>
              <a:rPr lang="sv-SE" dirty="0" err="1"/>
              <a:t>Answer</a:t>
            </a:r>
            <a:r>
              <a:rPr lang="sv-SE" dirty="0"/>
              <a:t>: </a:t>
            </a:r>
            <a:r>
              <a:rPr lang="sv-SE" dirty="0" err="1"/>
              <a:t>Which</a:t>
            </a:r>
            <a:r>
              <a:rPr lang="sv-SE" dirty="0"/>
              <a:t> </a:t>
            </a:r>
            <a:r>
              <a:rPr lang="sv-SE" dirty="0" err="1"/>
              <a:t>of</a:t>
            </a:r>
            <a:r>
              <a:rPr lang="sv-SE" dirty="0"/>
              <a:t> the </a:t>
            </a:r>
            <a:r>
              <a:rPr lang="sv-SE" dirty="0" err="1"/>
              <a:t>answers</a:t>
            </a:r>
            <a:r>
              <a:rPr lang="sv-SE" dirty="0"/>
              <a:t> </a:t>
            </a:r>
            <a:r>
              <a:rPr lang="sv-SE" dirty="0" err="1"/>
              <a:t>should</a:t>
            </a:r>
            <a:r>
              <a:rPr lang="sv-SE" dirty="0"/>
              <a:t> </a:t>
            </a:r>
            <a:r>
              <a:rPr lang="sv-SE" dirty="0" err="1"/>
              <a:t>we</a:t>
            </a:r>
            <a:r>
              <a:rPr lang="sv-SE" dirty="0"/>
              <a:t> </a:t>
            </a:r>
            <a:r>
              <a:rPr lang="sv-SE" dirty="0" err="1"/>
              <a:t>use</a:t>
            </a:r>
            <a:r>
              <a:rPr lang="sv-SE" dirty="0"/>
              <a:t>? </a:t>
            </a:r>
            <a:r>
              <a:rPr lang="sv-SE" dirty="0" err="1"/>
              <a:t>Can</a:t>
            </a:r>
            <a:r>
              <a:rPr lang="sv-SE" dirty="0"/>
              <a:t> </a:t>
            </a:r>
            <a:r>
              <a:rPr lang="sv-SE" dirty="0" err="1"/>
              <a:t>produce</a:t>
            </a:r>
            <a:r>
              <a:rPr lang="sv-SE" dirty="0"/>
              <a:t> </a:t>
            </a:r>
            <a:r>
              <a:rPr lang="sv-SE" dirty="0" err="1"/>
              <a:t>uncertainty</a:t>
            </a:r>
            <a:r>
              <a:rPr lang="sv-SE" dirty="0"/>
              <a:t> </a:t>
            </a:r>
            <a:r>
              <a:rPr lang="sv-SE" dirty="0" err="1"/>
              <a:t>estimates</a:t>
            </a:r>
            <a:r>
              <a:rPr lang="sv-SE" dirty="0"/>
              <a:t> in general, </a:t>
            </a:r>
            <a:r>
              <a:rPr lang="sv-SE" dirty="0" err="1"/>
              <a:t>but</a:t>
            </a:r>
            <a:r>
              <a:rPr lang="sv-SE" dirty="0"/>
              <a:t> not </a:t>
            </a:r>
            <a:r>
              <a:rPr lang="sv-SE" dirty="0" err="1"/>
              <a:t>that</a:t>
            </a:r>
            <a:r>
              <a:rPr lang="sv-SE" dirty="0"/>
              <a:t> </a:t>
            </a:r>
            <a:r>
              <a:rPr lang="sv-SE" dirty="0" err="1"/>
              <a:t>useful</a:t>
            </a:r>
            <a:endParaRPr lang="sv-SE" dirty="0"/>
          </a:p>
          <a:p>
            <a:pPr marL="0" indent="0">
              <a:buFont typeface="Arial" panose="020B0604020202020204" pitchFamily="34" charset="0"/>
              <a:buNone/>
            </a:pPr>
            <a:r>
              <a:rPr lang="sv-SE" dirty="0"/>
              <a:t>Ensemble-</a:t>
            </a:r>
            <a:r>
              <a:rPr lang="sv-SE" dirty="0" err="1"/>
              <a:t>Based</a:t>
            </a:r>
            <a:endParaRPr lang="sv-SE" dirty="0"/>
          </a:p>
          <a:p>
            <a:pPr marL="171450" indent="-171450">
              <a:buFont typeface="Arial" panose="020B0604020202020204" pitchFamily="34" charset="0"/>
              <a:buChar char="•"/>
            </a:pPr>
            <a:r>
              <a:rPr lang="sv-SE" dirty="0" err="1"/>
              <a:t>Memory-Hungry</a:t>
            </a:r>
            <a:r>
              <a:rPr lang="sv-SE" dirty="0"/>
              <a:t>: </a:t>
            </a:r>
            <a:r>
              <a:rPr lang="sv-SE" dirty="0" err="1"/>
              <a:t>Linearly</a:t>
            </a:r>
            <a:r>
              <a:rPr lang="sv-SE" dirty="0"/>
              <a:t> </a:t>
            </a:r>
            <a:r>
              <a:rPr lang="sv-SE" dirty="0" err="1"/>
              <a:t>increase</a:t>
            </a:r>
            <a:r>
              <a:rPr lang="sv-SE" dirty="0"/>
              <a:t> in </a:t>
            </a:r>
            <a:r>
              <a:rPr lang="sv-SE" dirty="0" err="1"/>
              <a:t>member</a:t>
            </a:r>
            <a:r>
              <a:rPr lang="sv-SE" dirty="0"/>
              <a:t>/ensemble </a:t>
            </a:r>
            <a:r>
              <a:rPr lang="sv-SE" dirty="0" err="1"/>
              <a:t>member</a:t>
            </a:r>
            <a:r>
              <a:rPr lang="sv-SE" dirty="0"/>
              <a:t>. </a:t>
            </a:r>
            <a:r>
              <a:rPr lang="sv-SE" dirty="0" err="1"/>
              <a:t>Expensive</a:t>
            </a:r>
            <a:r>
              <a:rPr lang="sv-SE" dirty="0"/>
              <a:t>!</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5"/>
          </p:nvPr>
        </p:nvSpPr>
        <p:spPr/>
        <p:txBody>
          <a:bodyPr/>
          <a:lstStyle/>
          <a:p>
            <a:fld id="{FAD31592-3C66-914C-8F2B-350F777116DA}" type="slidenum">
              <a:rPr lang="en-GB" smtClean="0"/>
              <a:t>12</a:t>
            </a:fld>
            <a:endParaRPr lang="en-GB"/>
          </a:p>
        </p:txBody>
      </p:sp>
    </p:spTree>
    <p:extLst>
      <p:ext uri="{BB962C8B-B14F-4D97-AF65-F5344CB8AC3E}">
        <p14:creationId xmlns:p14="http://schemas.microsoft.com/office/powerpoint/2010/main" val="12786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err="1"/>
              <a:t>Reliability</a:t>
            </a:r>
            <a:r>
              <a:rPr lang="sv-SE" dirty="0"/>
              <a:t>: </a:t>
            </a:r>
            <a:r>
              <a:rPr lang="sv-SE" dirty="0" err="1"/>
              <a:t>Our</a:t>
            </a:r>
            <a:r>
              <a:rPr lang="sv-SE" dirty="0"/>
              <a:t> ensemble </a:t>
            </a:r>
            <a:r>
              <a:rPr lang="sv-SE" dirty="0" err="1"/>
              <a:t>always</a:t>
            </a:r>
            <a:r>
              <a:rPr lang="sv-SE" dirty="0"/>
              <a:t> </a:t>
            </a:r>
            <a:r>
              <a:rPr lang="sv-SE" dirty="0" err="1"/>
              <a:t>returns</a:t>
            </a:r>
            <a:r>
              <a:rPr lang="sv-SE" dirty="0"/>
              <a:t> the same </a:t>
            </a:r>
            <a:r>
              <a:rPr lang="sv-SE" dirty="0" err="1"/>
              <a:t>uncertainty</a:t>
            </a:r>
            <a:r>
              <a:rPr lang="sv-SE" dirty="0"/>
              <a:t> </a:t>
            </a:r>
            <a:r>
              <a:rPr lang="sv-SE" dirty="0" err="1"/>
              <a:t>measurements</a:t>
            </a:r>
            <a:r>
              <a:rPr lang="sv-SE" dirty="0"/>
              <a:t> </a:t>
            </a:r>
            <a:r>
              <a:rPr lang="sv-SE" dirty="0" err="1"/>
              <a:t>during</a:t>
            </a:r>
            <a:r>
              <a:rPr lang="sv-SE" dirty="0"/>
              <a:t> </a:t>
            </a:r>
            <a:r>
              <a:rPr lang="sv-SE" dirty="0" err="1"/>
              <a:t>inference</a:t>
            </a:r>
            <a:r>
              <a:rPr lang="sv-SE" dirty="0"/>
              <a:t>, no perturbation </a:t>
            </a:r>
            <a:r>
              <a:rPr lang="sv-SE" dirty="0" err="1"/>
              <a:t>needed</a:t>
            </a:r>
            <a:r>
              <a:rPr lang="sv-SE" dirty="0"/>
              <a:t> in sampling to get </a:t>
            </a:r>
            <a:r>
              <a:rPr lang="sv-SE" dirty="0" err="1"/>
              <a:t>uncertainty</a:t>
            </a:r>
            <a:r>
              <a:rPr lang="sv-SE" dirty="0"/>
              <a:t> </a:t>
            </a:r>
            <a:r>
              <a:rPr lang="sv-SE" dirty="0" err="1"/>
              <a:t>measurements</a:t>
            </a:r>
            <a:r>
              <a:rPr lang="sv-SE" dirty="0"/>
              <a:t>.</a:t>
            </a:r>
          </a:p>
          <a:p>
            <a:pPr marL="171450" indent="-171450">
              <a:buFont typeface="Arial" panose="020B0604020202020204" pitchFamily="34" charset="0"/>
              <a:buChar char="•"/>
            </a:pPr>
            <a:r>
              <a:rPr lang="sv-SE" dirty="0" err="1"/>
              <a:t>Versatility</a:t>
            </a:r>
            <a:r>
              <a:rPr lang="sv-SE" dirty="0"/>
              <a:t>: </a:t>
            </a:r>
            <a:r>
              <a:rPr lang="sv-SE" dirty="0" err="1"/>
              <a:t>Can</a:t>
            </a:r>
            <a:r>
              <a:rPr lang="sv-SE" dirty="0"/>
              <a:t> </a:t>
            </a:r>
            <a:r>
              <a:rPr lang="sv-SE" dirty="0" err="1"/>
              <a:t>detect</a:t>
            </a:r>
            <a:r>
              <a:rPr lang="sv-SE" dirty="0"/>
              <a:t> </a:t>
            </a:r>
            <a:r>
              <a:rPr lang="sv-SE" dirty="0" err="1"/>
              <a:t>both</a:t>
            </a:r>
            <a:r>
              <a:rPr lang="sv-SE" dirty="0"/>
              <a:t> </a:t>
            </a:r>
            <a:r>
              <a:rPr lang="sv-SE" dirty="0" err="1"/>
              <a:t>factual</a:t>
            </a:r>
            <a:r>
              <a:rPr lang="sv-SE" dirty="0"/>
              <a:t> and </a:t>
            </a:r>
            <a:r>
              <a:rPr lang="sv-SE" dirty="0" err="1"/>
              <a:t>faithful</a:t>
            </a:r>
            <a:r>
              <a:rPr lang="sv-SE" dirty="0"/>
              <a:t> hallucinations to a </a:t>
            </a:r>
            <a:r>
              <a:rPr lang="sv-SE" dirty="0" err="1"/>
              <a:t>varying</a:t>
            </a:r>
            <a:r>
              <a:rPr lang="sv-SE" dirty="0"/>
              <a:t> </a:t>
            </a:r>
            <a:r>
              <a:rPr lang="sv-SE" dirty="0" err="1"/>
              <a:t>degree</a:t>
            </a:r>
            <a:r>
              <a:rPr lang="sv-SE" dirty="0"/>
              <a:t>.</a:t>
            </a:r>
          </a:p>
          <a:p>
            <a:pPr marL="171450" indent="-171450">
              <a:buFont typeface="Arial" panose="020B0604020202020204" pitchFamily="34" charset="0"/>
              <a:buChar char="•"/>
            </a:pPr>
            <a:r>
              <a:rPr lang="sv-SE" dirty="0" err="1"/>
              <a:t>Memory-Efficiency</a:t>
            </a:r>
            <a:r>
              <a:rPr lang="sv-SE" dirty="0"/>
              <a:t>: </a:t>
            </a:r>
            <a:r>
              <a:rPr lang="sv-SE" dirty="0" err="1"/>
              <a:t>Can</a:t>
            </a:r>
            <a:r>
              <a:rPr lang="sv-SE" dirty="0"/>
              <a:t> </a:t>
            </a:r>
            <a:r>
              <a:rPr lang="sv-SE" dirty="0" err="1"/>
              <a:t>both</a:t>
            </a:r>
            <a:r>
              <a:rPr lang="sv-SE" dirty="0"/>
              <a:t> be </a:t>
            </a:r>
            <a:r>
              <a:rPr lang="sv-SE" dirty="0" err="1"/>
              <a:t>trained</a:t>
            </a:r>
            <a:r>
              <a:rPr lang="sv-SE" dirty="0"/>
              <a:t> and </a:t>
            </a:r>
            <a:r>
              <a:rPr lang="sv-SE" dirty="0" err="1"/>
              <a:t>used</a:t>
            </a:r>
            <a:r>
              <a:rPr lang="sv-SE" dirty="0"/>
              <a:t> in </a:t>
            </a:r>
            <a:r>
              <a:rPr lang="sv-SE" dirty="0" err="1"/>
              <a:t>inference</a:t>
            </a:r>
            <a:r>
              <a:rPr lang="sv-SE" dirty="0"/>
              <a:t> </a:t>
            </a:r>
            <a:r>
              <a:rPr lang="sv-SE" dirty="0" err="1"/>
              <a:t>with</a:t>
            </a:r>
            <a:r>
              <a:rPr lang="sv-SE" dirty="0"/>
              <a:t> a </a:t>
            </a:r>
            <a:r>
              <a:rPr lang="sv-SE" dirty="0" err="1"/>
              <a:t>single</a:t>
            </a:r>
            <a:r>
              <a:rPr lang="sv-SE" dirty="0"/>
              <a:t> GPU </a:t>
            </a:r>
            <a:r>
              <a:rPr lang="sv-SE" dirty="0" err="1"/>
              <a:t>thanks</a:t>
            </a:r>
            <a:r>
              <a:rPr lang="sv-SE" dirty="0"/>
              <a:t> to </a:t>
            </a:r>
            <a:r>
              <a:rPr lang="sv-SE" dirty="0" err="1"/>
              <a:t>BatchEnsemble</a:t>
            </a:r>
            <a:endParaRPr lang="sv-SE" dirty="0"/>
          </a:p>
          <a:p>
            <a:pPr marL="171450" indent="-171450">
              <a:buFont typeface="Arial" panose="020B0604020202020204" pitchFamily="34" charset="0"/>
              <a:buChar char="•"/>
            </a:pPr>
            <a:r>
              <a:rPr lang="sv-SE" dirty="0" err="1"/>
              <a:t>Predictive</a:t>
            </a:r>
            <a:r>
              <a:rPr lang="sv-SE" dirty="0"/>
              <a:t> </a:t>
            </a:r>
            <a:r>
              <a:rPr lang="sv-SE" dirty="0" err="1"/>
              <a:t>Performance</a:t>
            </a:r>
            <a:r>
              <a:rPr lang="sv-SE" dirty="0"/>
              <a:t>: </a:t>
            </a:r>
            <a:r>
              <a:rPr lang="sv-SE" dirty="0" err="1"/>
              <a:t>We</a:t>
            </a:r>
            <a:r>
              <a:rPr lang="sv-SE" dirty="0"/>
              <a:t> </a:t>
            </a:r>
            <a:r>
              <a:rPr lang="sv-SE" dirty="0" err="1"/>
              <a:t>keep</a:t>
            </a:r>
            <a:r>
              <a:rPr lang="sv-SE" dirty="0"/>
              <a:t> a </a:t>
            </a:r>
            <a:r>
              <a:rPr lang="sv-SE" dirty="0" err="1"/>
              <a:t>competitive</a:t>
            </a:r>
            <a:r>
              <a:rPr lang="sv-SE" dirty="0"/>
              <a:t> </a:t>
            </a:r>
            <a:r>
              <a:rPr lang="sv-SE" dirty="0" err="1"/>
              <a:t>predictive</a:t>
            </a:r>
            <a:r>
              <a:rPr lang="sv-SE" dirty="0"/>
              <a:t> </a:t>
            </a:r>
            <a:r>
              <a:rPr lang="sv-SE" dirty="0" err="1"/>
              <a:t>performance</a:t>
            </a:r>
            <a:r>
              <a:rPr lang="sv-SE" dirty="0"/>
              <a:t> </a:t>
            </a:r>
            <a:r>
              <a:rPr lang="sv-SE" dirty="0" err="1"/>
              <a:t>compared</a:t>
            </a:r>
            <a:r>
              <a:rPr lang="sv-SE" dirty="0"/>
              <a:t> to a </a:t>
            </a:r>
            <a:r>
              <a:rPr lang="sv-SE" dirty="0" err="1"/>
              <a:t>single</a:t>
            </a:r>
            <a:r>
              <a:rPr lang="sv-SE" dirty="0"/>
              <a:t> </a:t>
            </a:r>
            <a:r>
              <a:rPr lang="sv-SE" dirty="0" err="1"/>
              <a:t>model</a:t>
            </a:r>
            <a:r>
              <a:rPr lang="sv-SE" dirty="0"/>
              <a:t> </a:t>
            </a:r>
            <a:r>
              <a:rPr lang="sv-SE" dirty="0" err="1"/>
              <a:t>while</a:t>
            </a:r>
            <a:r>
              <a:rPr lang="sv-SE" dirty="0"/>
              <a:t> </a:t>
            </a:r>
            <a:r>
              <a:rPr lang="sv-SE" dirty="0" err="1"/>
              <a:t>gaining</a:t>
            </a:r>
            <a:r>
              <a:rPr lang="sv-SE" dirty="0"/>
              <a:t> </a:t>
            </a:r>
            <a:r>
              <a:rPr lang="sv-SE" dirty="0" err="1"/>
              <a:t>uncertainty</a:t>
            </a:r>
            <a:r>
              <a:rPr lang="sv-SE" dirty="0"/>
              <a:t> </a:t>
            </a:r>
            <a:r>
              <a:rPr lang="sv-SE" dirty="0" err="1"/>
              <a:t>estimates</a:t>
            </a:r>
            <a:endParaRPr lang="sv-SE" dirty="0"/>
          </a:p>
          <a:p>
            <a:pPr marL="171450" indent="-171450">
              <a:buFont typeface="Arial" panose="020B0604020202020204" pitchFamily="34" charset="0"/>
              <a:buChar char="•"/>
            </a:pPr>
            <a:r>
              <a:rPr lang="sv-SE" dirty="0"/>
              <a:t>Fast </a:t>
            </a:r>
            <a:r>
              <a:rPr lang="sv-SE" dirty="0" err="1"/>
              <a:t>Inference</a:t>
            </a:r>
            <a:r>
              <a:rPr lang="sv-SE" dirty="0"/>
              <a:t>: </a:t>
            </a:r>
            <a:r>
              <a:rPr lang="sv-SE" dirty="0" err="1"/>
              <a:t>Leveragining</a:t>
            </a:r>
            <a:r>
              <a:rPr lang="sv-SE" dirty="0"/>
              <a:t> </a:t>
            </a:r>
            <a:r>
              <a:rPr lang="sv-SE" dirty="0" err="1"/>
              <a:t>vectorized</a:t>
            </a:r>
            <a:r>
              <a:rPr lang="sv-SE" dirty="0"/>
              <a:t> operations </a:t>
            </a:r>
            <a:r>
              <a:rPr lang="sv-SE" dirty="0" err="1"/>
              <a:t>we</a:t>
            </a:r>
            <a:r>
              <a:rPr lang="sv-SE" dirty="0"/>
              <a:t> </a:t>
            </a:r>
            <a:r>
              <a:rPr lang="sv-SE" dirty="0" err="1"/>
              <a:t>can</a:t>
            </a:r>
            <a:r>
              <a:rPr lang="sv-SE" dirty="0"/>
              <a:t> </a:t>
            </a:r>
            <a:r>
              <a:rPr lang="sv-SE" dirty="0" err="1"/>
              <a:t>compute</a:t>
            </a:r>
            <a:r>
              <a:rPr lang="sv-SE" dirty="0"/>
              <a:t> the token </a:t>
            </a:r>
            <a:r>
              <a:rPr lang="sv-SE" dirty="0" err="1"/>
              <a:t>predictions</a:t>
            </a:r>
            <a:r>
              <a:rPr lang="sv-SE" dirty="0"/>
              <a:t> </a:t>
            </a:r>
            <a:r>
              <a:rPr lang="sv-SE" dirty="0" err="1"/>
              <a:t>of</a:t>
            </a:r>
            <a:r>
              <a:rPr lang="sv-SE" dirty="0"/>
              <a:t> all ensemble </a:t>
            </a:r>
            <a:r>
              <a:rPr lang="sv-SE" dirty="0" err="1"/>
              <a:t>members</a:t>
            </a:r>
            <a:r>
              <a:rPr lang="sv-SE" dirty="0"/>
              <a:t> in </a:t>
            </a:r>
            <a:r>
              <a:rPr lang="sv-SE" dirty="0" err="1"/>
              <a:t>one</a:t>
            </a:r>
            <a:r>
              <a:rPr lang="sv-SE" dirty="0"/>
              <a:t> </a:t>
            </a:r>
            <a:r>
              <a:rPr lang="sv-SE" dirty="0" err="1"/>
              <a:t>single</a:t>
            </a:r>
            <a:r>
              <a:rPr lang="sv-SE" dirty="0"/>
              <a:t> forward pass, </a:t>
            </a:r>
            <a:r>
              <a:rPr lang="sv-SE" dirty="0" err="1"/>
              <a:t>skipping</a:t>
            </a:r>
            <a:r>
              <a:rPr lang="sv-SE" dirty="0"/>
              <a:t> the </a:t>
            </a:r>
            <a:r>
              <a:rPr lang="sv-SE" dirty="0" err="1"/>
              <a:t>necessity</a:t>
            </a:r>
            <a:r>
              <a:rPr lang="sv-SE" dirty="0"/>
              <a:t> to </a:t>
            </a:r>
            <a:r>
              <a:rPr lang="sv-SE" dirty="0" err="1"/>
              <a:t>iteratively</a:t>
            </a:r>
            <a:r>
              <a:rPr lang="sv-SE" dirty="0"/>
              <a:t> </a:t>
            </a:r>
            <a:r>
              <a:rPr lang="sv-SE" dirty="0" err="1"/>
              <a:t>compute</a:t>
            </a:r>
            <a:r>
              <a:rPr lang="sv-SE" dirty="0"/>
              <a:t> the </a:t>
            </a:r>
            <a:r>
              <a:rPr lang="sv-SE" dirty="0" err="1"/>
              <a:t>predictions</a:t>
            </a:r>
            <a:r>
              <a:rPr lang="sv-SE" dirty="0"/>
              <a:t> from </a:t>
            </a:r>
            <a:r>
              <a:rPr lang="sv-SE" dirty="0" err="1"/>
              <a:t>each</a:t>
            </a:r>
            <a:r>
              <a:rPr lang="sv-SE" dirty="0"/>
              <a:t> </a:t>
            </a:r>
            <a:r>
              <a:rPr lang="sv-SE" dirty="0" err="1"/>
              <a:t>member</a:t>
            </a:r>
            <a:r>
              <a:rPr lang="sv-SE" dirty="0"/>
              <a:t>.</a:t>
            </a:r>
          </a:p>
          <a:p>
            <a:pPr marL="171450" indent="-171450">
              <a:buFont typeface="Arial" panose="020B0604020202020204" pitchFamily="34" charset="0"/>
              <a:buChar char="•"/>
            </a:pPr>
            <a:r>
              <a:rPr lang="sv-SE" dirty="0" err="1"/>
              <a:t>We</a:t>
            </a:r>
            <a:r>
              <a:rPr lang="sv-SE" dirty="0"/>
              <a:t> </a:t>
            </a:r>
            <a:r>
              <a:rPr lang="sv-SE" dirty="0" err="1"/>
              <a:t>add</a:t>
            </a:r>
            <a:r>
              <a:rPr lang="sv-SE" dirty="0"/>
              <a:t> a simple </a:t>
            </a:r>
            <a:r>
              <a:rPr lang="sv-SE" dirty="0" err="1"/>
              <a:t>classifier</a:t>
            </a:r>
            <a:r>
              <a:rPr lang="sv-SE" dirty="0"/>
              <a:t> </a:t>
            </a:r>
            <a:r>
              <a:rPr lang="sv-SE" dirty="0" err="1"/>
              <a:t>which</a:t>
            </a:r>
            <a:r>
              <a:rPr lang="sv-SE" dirty="0"/>
              <a:t> </a:t>
            </a:r>
            <a:r>
              <a:rPr lang="sv-SE" dirty="0" err="1"/>
              <a:t>conducts</a:t>
            </a:r>
            <a:r>
              <a:rPr lang="sv-SE" dirty="0"/>
              <a:t> </a:t>
            </a:r>
            <a:r>
              <a:rPr lang="sv-SE" dirty="0" err="1"/>
              <a:t>binary</a:t>
            </a:r>
            <a:r>
              <a:rPr lang="sv-SE" dirty="0"/>
              <a:t> </a:t>
            </a:r>
            <a:r>
              <a:rPr lang="sv-SE" dirty="0" err="1"/>
              <a:t>classification</a:t>
            </a:r>
            <a:r>
              <a:rPr lang="sv-SE" dirty="0"/>
              <a:t>, </a:t>
            </a:r>
            <a:r>
              <a:rPr lang="sv-SE" dirty="0" err="1"/>
              <a:t>thus</a:t>
            </a:r>
            <a:r>
              <a:rPr lang="sv-SE" dirty="0"/>
              <a:t>, </a:t>
            </a:r>
            <a:r>
              <a:rPr lang="sv-SE" dirty="0" err="1"/>
              <a:t>we</a:t>
            </a:r>
            <a:r>
              <a:rPr lang="sv-SE" dirty="0"/>
              <a:t> </a:t>
            </a:r>
            <a:r>
              <a:rPr lang="sv-SE" dirty="0" err="1"/>
              <a:t>can</a:t>
            </a:r>
            <a:r>
              <a:rPr lang="sv-SE" dirty="0"/>
              <a:t> </a:t>
            </a:r>
            <a:r>
              <a:rPr lang="sv-SE" dirty="0" err="1"/>
              <a:t>measure</a:t>
            </a:r>
            <a:r>
              <a:rPr lang="sv-SE" dirty="0"/>
              <a:t> </a:t>
            </a:r>
            <a:r>
              <a:rPr lang="sv-SE" dirty="0" err="1"/>
              <a:t>how</a:t>
            </a:r>
            <a:r>
              <a:rPr lang="sv-SE" dirty="0"/>
              <a:t> </a:t>
            </a:r>
            <a:r>
              <a:rPr lang="sv-SE" dirty="0" err="1"/>
              <a:t>good</a:t>
            </a:r>
            <a:r>
              <a:rPr lang="sv-SE" dirty="0"/>
              <a:t> </a:t>
            </a:r>
            <a:r>
              <a:rPr lang="sv-SE" dirty="0" err="1"/>
              <a:t>our</a:t>
            </a:r>
            <a:r>
              <a:rPr lang="sv-SE" dirty="0"/>
              <a:t> </a:t>
            </a:r>
            <a:r>
              <a:rPr lang="sv-SE" dirty="0" err="1"/>
              <a:t>uncertainty</a:t>
            </a:r>
            <a:r>
              <a:rPr lang="sv-SE" dirty="0"/>
              <a:t> </a:t>
            </a:r>
            <a:r>
              <a:rPr lang="sv-SE" dirty="0" err="1"/>
              <a:t>estimates</a:t>
            </a:r>
            <a:r>
              <a:rPr lang="sv-SE" dirty="0"/>
              <a:t> </a:t>
            </a:r>
            <a:r>
              <a:rPr lang="sv-SE" dirty="0" err="1"/>
              <a:t>are</a:t>
            </a:r>
            <a:r>
              <a:rPr lang="sv-SE" dirty="0"/>
              <a:t> in terms </a:t>
            </a:r>
            <a:r>
              <a:rPr lang="sv-SE" dirty="0" err="1"/>
              <a:t>of</a:t>
            </a:r>
            <a:r>
              <a:rPr lang="sv-SE" dirty="0"/>
              <a:t> </a:t>
            </a:r>
            <a:r>
              <a:rPr lang="sv-SE" dirty="0" err="1"/>
              <a:t>accuracy</a:t>
            </a:r>
            <a:r>
              <a:rPr lang="sv-SE" dirty="0"/>
              <a:t>.</a:t>
            </a:r>
          </a:p>
        </p:txBody>
      </p:sp>
      <p:sp>
        <p:nvSpPr>
          <p:cNvPr id="4" name="Slide Number Placeholder 3"/>
          <p:cNvSpPr>
            <a:spLocks noGrp="1"/>
          </p:cNvSpPr>
          <p:nvPr>
            <p:ph type="sldNum" sz="quarter" idx="5"/>
          </p:nvPr>
        </p:nvSpPr>
        <p:spPr/>
        <p:txBody>
          <a:bodyPr/>
          <a:lstStyle/>
          <a:p>
            <a:fld id="{FAD31592-3C66-914C-8F2B-350F777116DA}" type="slidenum">
              <a:rPr lang="en-GB" smtClean="0"/>
              <a:t>13</a:t>
            </a:fld>
            <a:endParaRPr lang="en-GB"/>
          </a:p>
        </p:txBody>
      </p:sp>
    </p:spTree>
    <p:extLst>
      <p:ext uri="{BB962C8B-B14F-4D97-AF65-F5344CB8AC3E}">
        <p14:creationId xmlns:p14="http://schemas.microsoft.com/office/powerpoint/2010/main" val="3443069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sv-SE" dirty="0"/>
              <a:t>MMLU (</a:t>
            </a:r>
            <a:r>
              <a:rPr lang="en-GB" b="1" i="0" dirty="0">
                <a:solidFill>
                  <a:srgbClr val="BCC0C3"/>
                </a:solidFill>
                <a:effectLst/>
                <a:latin typeface="Arial" panose="020B0604020202020204" pitchFamily="34" charset="0"/>
              </a:rPr>
              <a:t>Massive Multitask Language Understanding</a:t>
            </a:r>
            <a:r>
              <a:rPr lang="sv-SE" dirty="0"/>
              <a:t>)</a:t>
            </a:r>
          </a:p>
          <a:p>
            <a:pPr marL="0" indent="0">
              <a:buFont typeface="Arial" panose="020B0604020202020204" pitchFamily="34" charset="0"/>
              <a:buNone/>
            </a:pPr>
            <a:r>
              <a:rPr lang="sv-SE" dirty="0"/>
              <a:t>Q: </a:t>
            </a:r>
            <a:r>
              <a:rPr lang="en-GB" b="0" i="0" dirty="0">
                <a:solidFill>
                  <a:srgbClr val="5F6368"/>
                </a:solidFill>
                <a:effectLst/>
                <a:latin typeface="Roboto Mono" panose="020F0502020204030204" pitchFamily="49" charset="0"/>
              </a:rPr>
              <a:t>What do you call a young cow?</a:t>
            </a:r>
            <a:r>
              <a:rPr lang="sv-SE" b="0" i="0" dirty="0">
                <a:solidFill>
                  <a:srgbClr val="5F6368"/>
                </a:solidFill>
                <a:effectLst/>
                <a:latin typeface="Roboto Mono" panose="020F0502020204030204" pitchFamily="49" charset="0"/>
              </a:rPr>
              <a:t> D) </a:t>
            </a:r>
            <a:r>
              <a:rPr lang="sv-SE" b="0" i="0" dirty="0" err="1">
                <a:solidFill>
                  <a:srgbClr val="5F6368"/>
                </a:solidFill>
                <a:effectLst/>
                <a:latin typeface="Roboto Mono" panose="020F0502020204030204" pitchFamily="49" charset="0"/>
              </a:rPr>
              <a:t>calf</a:t>
            </a:r>
            <a:endParaRPr lang="sv-SE" b="0" i="0" dirty="0">
              <a:solidFill>
                <a:srgbClr val="5F6368"/>
              </a:solidFill>
              <a:effectLst/>
              <a:latin typeface="Roboto Mono" panose="020F0502020204030204" pitchFamily="49" charset="0"/>
            </a:endParaRPr>
          </a:p>
          <a:p>
            <a:pPr marL="0" indent="0">
              <a:buFont typeface="Arial" panose="020B0604020202020204" pitchFamily="34" charset="0"/>
              <a:buNone/>
            </a:pPr>
            <a:endParaRPr lang="sv-SE" dirty="0"/>
          </a:p>
          <a:p>
            <a:pPr marL="0" indent="0">
              <a:buFont typeface="Arial" panose="020B0604020202020204" pitchFamily="34" charset="0"/>
              <a:buNone/>
            </a:pPr>
            <a:r>
              <a:rPr lang="sv-SE" dirty="0" err="1"/>
              <a:t>SQuAD</a:t>
            </a:r>
            <a:r>
              <a:rPr lang="sv-SE" dirty="0"/>
              <a:t> (</a:t>
            </a:r>
            <a:r>
              <a:rPr lang="en-GB" b="0" i="0" dirty="0">
                <a:solidFill>
                  <a:srgbClr val="BDC1C6"/>
                </a:solidFill>
                <a:effectLst/>
                <a:latin typeface="Arial" panose="020B0604020202020204" pitchFamily="34" charset="0"/>
              </a:rPr>
              <a:t>Stanford Question Answering </a:t>
            </a:r>
            <a:r>
              <a:rPr lang="en-GB" b="1" i="0" dirty="0">
                <a:solidFill>
                  <a:srgbClr val="BCC0C3"/>
                </a:solidFill>
                <a:effectLst/>
                <a:latin typeface="Arial" panose="020B0604020202020204" pitchFamily="34" charset="0"/>
              </a:rPr>
              <a:t>Dataset</a:t>
            </a:r>
            <a:r>
              <a:rPr lang="sv-SE" dirty="0"/>
              <a:t>)</a:t>
            </a:r>
          </a:p>
        </p:txBody>
      </p:sp>
      <p:sp>
        <p:nvSpPr>
          <p:cNvPr id="4" name="Slide Number Placeholder 3"/>
          <p:cNvSpPr>
            <a:spLocks noGrp="1"/>
          </p:cNvSpPr>
          <p:nvPr>
            <p:ph type="sldNum" sz="quarter" idx="5"/>
          </p:nvPr>
        </p:nvSpPr>
        <p:spPr/>
        <p:txBody>
          <a:bodyPr/>
          <a:lstStyle/>
          <a:p>
            <a:fld id="{FAD31592-3C66-914C-8F2B-350F777116DA}" type="slidenum">
              <a:rPr lang="en-GB" smtClean="0"/>
              <a:t>14</a:t>
            </a:fld>
            <a:endParaRPr lang="en-GB"/>
          </a:p>
        </p:txBody>
      </p:sp>
    </p:spTree>
    <p:extLst>
      <p:ext uri="{BB962C8B-B14F-4D97-AF65-F5344CB8AC3E}">
        <p14:creationId xmlns:p14="http://schemas.microsoft.com/office/powerpoint/2010/main" val="360890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Prompt-</a:t>
            </a:r>
            <a:r>
              <a:rPr lang="sv-SE" dirty="0" err="1"/>
              <a:t>Based</a:t>
            </a:r>
            <a:r>
              <a:rPr lang="sv-SE" dirty="0"/>
              <a:t>:</a:t>
            </a:r>
          </a:p>
          <a:p>
            <a:pPr marL="171450" indent="-171450">
              <a:buFont typeface="Arial" panose="020B0604020202020204" pitchFamily="34" charset="0"/>
              <a:buChar char="•"/>
            </a:pPr>
            <a:r>
              <a:rPr lang="sv-SE" dirty="0" err="1"/>
              <a:t>Unreliable</a:t>
            </a:r>
            <a:r>
              <a:rPr lang="sv-SE" dirty="0"/>
              <a:t>: </a:t>
            </a:r>
            <a:r>
              <a:rPr lang="sv-SE" dirty="0" err="1"/>
              <a:t>Based</a:t>
            </a:r>
            <a:r>
              <a:rPr lang="sv-SE" dirty="0"/>
              <a:t> on sampling, </a:t>
            </a:r>
            <a:r>
              <a:rPr lang="sv-SE" dirty="0" err="1"/>
              <a:t>does</a:t>
            </a:r>
            <a:r>
              <a:rPr lang="sv-SE" dirty="0"/>
              <a:t> not </a:t>
            </a:r>
            <a:r>
              <a:rPr lang="sv-SE" dirty="0" err="1"/>
              <a:t>produce</a:t>
            </a:r>
            <a:r>
              <a:rPr lang="sv-SE" dirty="0"/>
              <a:t> the same </a:t>
            </a:r>
            <a:r>
              <a:rPr lang="sv-SE" dirty="0" err="1"/>
              <a:t>uncertainty</a:t>
            </a:r>
            <a:r>
              <a:rPr lang="sv-SE" dirty="0"/>
              <a:t> </a:t>
            </a:r>
            <a:r>
              <a:rPr lang="sv-SE" dirty="0" err="1"/>
              <a:t>estimates</a:t>
            </a:r>
            <a:r>
              <a:rPr lang="sv-SE" dirty="0"/>
              <a:t> </a:t>
            </a:r>
            <a:r>
              <a:rPr lang="sv-SE" dirty="0" err="1"/>
              <a:t>eachtime</a:t>
            </a:r>
            <a:endParaRPr lang="sv-SE" dirty="0"/>
          </a:p>
          <a:p>
            <a:pPr marL="171450" indent="-171450">
              <a:buFont typeface="Arial" panose="020B0604020202020204" pitchFamily="34" charset="0"/>
              <a:buChar char="•"/>
            </a:pPr>
            <a:r>
              <a:rPr lang="sv-SE" dirty="0" err="1"/>
              <a:t>Unclear</a:t>
            </a:r>
            <a:r>
              <a:rPr lang="sv-SE" dirty="0"/>
              <a:t> </a:t>
            </a:r>
            <a:r>
              <a:rPr lang="sv-SE" dirty="0" err="1"/>
              <a:t>Answer</a:t>
            </a:r>
            <a:r>
              <a:rPr lang="sv-SE" dirty="0"/>
              <a:t>: </a:t>
            </a:r>
            <a:r>
              <a:rPr lang="sv-SE" dirty="0" err="1"/>
              <a:t>Which</a:t>
            </a:r>
            <a:r>
              <a:rPr lang="sv-SE" dirty="0"/>
              <a:t> </a:t>
            </a:r>
            <a:r>
              <a:rPr lang="sv-SE" dirty="0" err="1"/>
              <a:t>of</a:t>
            </a:r>
            <a:r>
              <a:rPr lang="sv-SE" dirty="0"/>
              <a:t> the </a:t>
            </a:r>
            <a:r>
              <a:rPr lang="sv-SE" dirty="0" err="1"/>
              <a:t>answers</a:t>
            </a:r>
            <a:r>
              <a:rPr lang="sv-SE" dirty="0"/>
              <a:t> </a:t>
            </a:r>
            <a:r>
              <a:rPr lang="sv-SE" dirty="0" err="1"/>
              <a:t>should</a:t>
            </a:r>
            <a:r>
              <a:rPr lang="sv-SE" dirty="0"/>
              <a:t> </a:t>
            </a:r>
            <a:r>
              <a:rPr lang="sv-SE" dirty="0" err="1"/>
              <a:t>we</a:t>
            </a:r>
            <a:r>
              <a:rPr lang="sv-SE" dirty="0"/>
              <a:t> </a:t>
            </a:r>
            <a:r>
              <a:rPr lang="sv-SE" dirty="0" err="1"/>
              <a:t>use</a:t>
            </a:r>
            <a:r>
              <a:rPr lang="sv-SE" dirty="0"/>
              <a:t>? </a:t>
            </a:r>
            <a:r>
              <a:rPr lang="sv-SE" dirty="0" err="1"/>
              <a:t>Can</a:t>
            </a:r>
            <a:r>
              <a:rPr lang="sv-SE" dirty="0"/>
              <a:t> </a:t>
            </a:r>
            <a:r>
              <a:rPr lang="sv-SE" dirty="0" err="1"/>
              <a:t>produce</a:t>
            </a:r>
            <a:r>
              <a:rPr lang="sv-SE" dirty="0"/>
              <a:t> </a:t>
            </a:r>
            <a:r>
              <a:rPr lang="sv-SE" dirty="0" err="1"/>
              <a:t>uncertainty</a:t>
            </a:r>
            <a:r>
              <a:rPr lang="sv-SE" dirty="0"/>
              <a:t> </a:t>
            </a:r>
            <a:r>
              <a:rPr lang="sv-SE" dirty="0" err="1"/>
              <a:t>estimates</a:t>
            </a:r>
            <a:r>
              <a:rPr lang="sv-SE" dirty="0"/>
              <a:t> in general, </a:t>
            </a:r>
            <a:r>
              <a:rPr lang="sv-SE" dirty="0" err="1"/>
              <a:t>but</a:t>
            </a:r>
            <a:r>
              <a:rPr lang="sv-SE" dirty="0"/>
              <a:t> not </a:t>
            </a:r>
            <a:r>
              <a:rPr lang="sv-SE" dirty="0" err="1"/>
              <a:t>that</a:t>
            </a:r>
            <a:r>
              <a:rPr lang="sv-SE" dirty="0"/>
              <a:t> </a:t>
            </a:r>
            <a:r>
              <a:rPr lang="sv-SE" dirty="0" err="1"/>
              <a:t>useful</a:t>
            </a:r>
            <a:endParaRPr lang="sv-SE" dirty="0"/>
          </a:p>
          <a:p>
            <a:pPr marL="0" indent="0">
              <a:buFont typeface="Arial" panose="020B0604020202020204" pitchFamily="34" charset="0"/>
              <a:buNone/>
            </a:pPr>
            <a:r>
              <a:rPr lang="sv-SE" dirty="0"/>
              <a:t>Ensemble-</a:t>
            </a:r>
            <a:r>
              <a:rPr lang="sv-SE" dirty="0" err="1"/>
              <a:t>Based</a:t>
            </a:r>
            <a:endParaRPr lang="sv-SE" dirty="0"/>
          </a:p>
          <a:p>
            <a:pPr marL="171450" indent="-171450">
              <a:buFont typeface="Arial" panose="020B0604020202020204" pitchFamily="34" charset="0"/>
              <a:buChar char="•"/>
            </a:pPr>
            <a:r>
              <a:rPr lang="sv-SE" dirty="0" err="1"/>
              <a:t>Memory-Hungry</a:t>
            </a:r>
            <a:r>
              <a:rPr lang="sv-SE" dirty="0"/>
              <a:t>: </a:t>
            </a:r>
            <a:r>
              <a:rPr lang="sv-SE" dirty="0" err="1"/>
              <a:t>Linearly</a:t>
            </a:r>
            <a:r>
              <a:rPr lang="sv-SE" dirty="0"/>
              <a:t> </a:t>
            </a:r>
            <a:r>
              <a:rPr lang="sv-SE" dirty="0" err="1"/>
              <a:t>increase</a:t>
            </a:r>
            <a:r>
              <a:rPr lang="sv-SE" dirty="0"/>
              <a:t> in </a:t>
            </a:r>
            <a:r>
              <a:rPr lang="sv-SE" dirty="0" err="1"/>
              <a:t>member</a:t>
            </a:r>
            <a:r>
              <a:rPr lang="sv-SE" dirty="0"/>
              <a:t>/ensemble </a:t>
            </a:r>
            <a:r>
              <a:rPr lang="sv-SE" dirty="0" err="1"/>
              <a:t>member</a:t>
            </a:r>
            <a:r>
              <a:rPr lang="sv-SE" dirty="0"/>
              <a:t>. </a:t>
            </a:r>
            <a:r>
              <a:rPr lang="sv-SE" dirty="0" err="1"/>
              <a:t>Expensive</a:t>
            </a:r>
            <a:r>
              <a:rPr lang="sv-SE" dirty="0"/>
              <a:t>!</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5"/>
          </p:nvPr>
        </p:nvSpPr>
        <p:spPr/>
        <p:txBody>
          <a:bodyPr/>
          <a:lstStyle/>
          <a:p>
            <a:fld id="{FAD31592-3C66-914C-8F2B-350F777116DA}" type="slidenum">
              <a:rPr lang="en-GB" smtClean="0"/>
              <a:t>15</a:t>
            </a:fld>
            <a:endParaRPr lang="en-GB"/>
          </a:p>
        </p:txBody>
      </p:sp>
    </p:spTree>
    <p:extLst>
      <p:ext uri="{BB962C8B-B14F-4D97-AF65-F5344CB8AC3E}">
        <p14:creationId xmlns:p14="http://schemas.microsoft.com/office/powerpoint/2010/main" val="315899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Prompt-</a:t>
            </a:r>
            <a:r>
              <a:rPr lang="sv-SE" dirty="0" err="1"/>
              <a:t>Based</a:t>
            </a:r>
            <a:r>
              <a:rPr lang="sv-SE" dirty="0"/>
              <a:t>:</a:t>
            </a:r>
          </a:p>
          <a:p>
            <a:pPr marL="171450" indent="-171450">
              <a:buFont typeface="Arial" panose="020B0604020202020204" pitchFamily="34" charset="0"/>
              <a:buChar char="•"/>
            </a:pPr>
            <a:r>
              <a:rPr lang="sv-SE" dirty="0" err="1"/>
              <a:t>Unreliable</a:t>
            </a:r>
            <a:r>
              <a:rPr lang="sv-SE" dirty="0"/>
              <a:t>: </a:t>
            </a:r>
            <a:r>
              <a:rPr lang="sv-SE" dirty="0" err="1"/>
              <a:t>Based</a:t>
            </a:r>
            <a:r>
              <a:rPr lang="sv-SE" dirty="0"/>
              <a:t> on sampling, </a:t>
            </a:r>
            <a:r>
              <a:rPr lang="sv-SE" dirty="0" err="1"/>
              <a:t>does</a:t>
            </a:r>
            <a:r>
              <a:rPr lang="sv-SE" dirty="0"/>
              <a:t> not </a:t>
            </a:r>
            <a:r>
              <a:rPr lang="sv-SE" dirty="0" err="1"/>
              <a:t>produce</a:t>
            </a:r>
            <a:r>
              <a:rPr lang="sv-SE" dirty="0"/>
              <a:t> the same </a:t>
            </a:r>
            <a:r>
              <a:rPr lang="sv-SE" dirty="0" err="1"/>
              <a:t>uncertainty</a:t>
            </a:r>
            <a:r>
              <a:rPr lang="sv-SE" dirty="0"/>
              <a:t> </a:t>
            </a:r>
            <a:r>
              <a:rPr lang="sv-SE" dirty="0" err="1"/>
              <a:t>estimates</a:t>
            </a:r>
            <a:r>
              <a:rPr lang="sv-SE" dirty="0"/>
              <a:t> </a:t>
            </a:r>
            <a:r>
              <a:rPr lang="sv-SE" dirty="0" err="1"/>
              <a:t>eachtime</a:t>
            </a:r>
            <a:endParaRPr lang="sv-SE" dirty="0"/>
          </a:p>
          <a:p>
            <a:pPr marL="171450" indent="-171450">
              <a:buFont typeface="Arial" panose="020B0604020202020204" pitchFamily="34" charset="0"/>
              <a:buChar char="•"/>
            </a:pPr>
            <a:r>
              <a:rPr lang="sv-SE" dirty="0" err="1"/>
              <a:t>Unclear</a:t>
            </a:r>
            <a:r>
              <a:rPr lang="sv-SE" dirty="0"/>
              <a:t> </a:t>
            </a:r>
            <a:r>
              <a:rPr lang="sv-SE" dirty="0" err="1"/>
              <a:t>Answer</a:t>
            </a:r>
            <a:r>
              <a:rPr lang="sv-SE" dirty="0"/>
              <a:t>: </a:t>
            </a:r>
            <a:r>
              <a:rPr lang="sv-SE" dirty="0" err="1"/>
              <a:t>Which</a:t>
            </a:r>
            <a:r>
              <a:rPr lang="sv-SE" dirty="0"/>
              <a:t> </a:t>
            </a:r>
            <a:r>
              <a:rPr lang="sv-SE" dirty="0" err="1"/>
              <a:t>of</a:t>
            </a:r>
            <a:r>
              <a:rPr lang="sv-SE" dirty="0"/>
              <a:t> the </a:t>
            </a:r>
            <a:r>
              <a:rPr lang="sv-SE" dirty="0" err="1"/>
              <a:t>answers</a:t>
            </a:r>
            <a:r>
              <a:rPr lang="sv-SE" dirty="0"/>
              <a:t> </a:t>
            </a:r>
            <a:r>
              <a:rPr lang="sv-SE" dirty="0" err="1"/>
              <a:t>should</a:t>
            </a:r>
            <a:r>
              <a:rPr lang="sv-SE" dirty="0"/>
              <a:t> </a:t>
            </a:r>
            <a:r>
              <a:rPr lang="sv-SE" dirty="0" err="1"/>
              <a:t>we</a:t>
            </a:r>
            <a:r>
              <a:rPr lang="sv-SE" dirty="0"/>
              <a:t> </a:t>
            </a:r>
            <a:r>
              <a:rPr lang="sv-SE" dirty="0" err="1"/>
              <a:t>use</a:t>
            </a:r>
            <a:r>
              <a:rPr lang="sv-SE" dirty="0"/>
              <a:t>? </a:t>
            </a:r>
            <a:r>
              <a:rPr lang="sv-SE" dirty="0" err="1"/>
              <a:t>Can</a:t>
            </a:r>
            <a:r>
              <a:rPr lang="sv-SE" dirty="0"/>
              <a:t> </a:t>
            </a:r>
            <a:r>
              <a:rPr lang="sv-SE" dirty="0" err="1"/>
              <a:t>produce</a:t>
            </a:r>
            <a:r>
              <a:rPr lang="sv-SE" dirty="0"/>
              <a:t> </a:t>
            </a:r>
            <a:r>
              <a:rPr lang="sv-SE" dirty="0" err="1"/>
              <a:t>uncertainty</a:t>
            </a:r>
            <a:r>
              <a:rPr lang="sv-SE" dirty="0"/>
              <a:t> </a:t>
            </a:r>
            <a:r>
              <a:rPr lang="sv-SE" dirty="0" err="1"/>
              <a:t>estimates</a:t>
            </a:r>
            <a:r>
              <a:rPr lang="sv-SE" dirty="0"/>
              <a:t> in general, </a:t>
            </a:r>
            <a:r>
              <a:rPr lang="sv-SE" dirty="0" err="1"/>
              <a:t>but</a:t>
            </a:r>
            <a:r>
              <a:rPr lang="sv-SE" dirty="0"/>
              <a:t> not </a:t>
            </a:r>
            <a:r>
              <a:rPr lang="sv-SE" dirty="0" err="1"/>
              <a:t>that</a:t>
            </a:r>
            <a:r>
              <a:rPr lang="sv-SE" dirty="0"/>
              <a:t> </a:t>
            </a:r>
            <a:r>
              <a:rPr lang="sv-SE" dirty="0" err="1"/>
              <a:t>useful</a:t>
            </a:r>
            <a:endParaRPr lang="sv-SE" dirty="0"/>
          </a:p>
          <a:p>
            <a:pPr marL="0" indent="0">
              <a:buFont typeface="Arial" panose="020B0604020202020204" pitchFamily="34" charset="0"/>
              <a:buNone/>
            </a:pPr>
            <a:r>
              <a:rPr lang="sv-SE" dirty="0"/>
              <a:t>Ensemble-</a:t>
            </a:r>
            <a:r>
              <a:rPr lang="sv-SE" dirty="0" err="1"/>
              <a:t>Based</a:t>
            </a:r>
            <a:endParaRPr lang="sv-SE" dirty="0"/>
          </a:p>
          <a:p>
            <a:pPr marL="171450" indent="-171450">
              <a:buFont typeface="Arial" panose="020B0604020202020204" pitchFamily="34" charset="0"/>
              <a:buChar char="•"/>
            </a:pPr>
            <a:r>
              <a:rPr lang="sv-SE" dirty="0" err="1"/>
              <a:t>Memory-Hungry</a:t>
            </a:r>
            <a:r>
              <a:rPr lang="sv-SE" dirty="0"/>
              <a:t>: </a:t>
            </a:r>
            <a:r>
              <a:rPr lang="sv-SE" dirty="0" err="1"/>
              <a:t>Linearly</a:t>
            </a:r>
            <a:r>
              <a:rPr lang="sv-SE" dirty="0"/>
              <a:t> </a:t>
            </a:r>
            <a:r>
              <a:rPr lang="sv-SE" dirty="0" err="1"/>
              <a:t>increase</a:t>
            </a:r>
            <a:r>
              <a:rPr lang="sv-SE" dirty="0"/>
              <a:t> in </a:t>
            </a:r>
            <a:r>
              <a:rPr lang="sv-SE" dirty="0" err="1"/>
              <a:t>member</a:t>
            </a:r>
            <a:r>
              <a:rPr lang="sv-SE" dirty="0"/>
              <a:t>/ensemble </a:t>
            </a:r>
            <a:r>
              <a:rPr lang="sv-SE" dirty="0" err="1"/>
              <a:t>member</a:t>
            </a:r>
            <a:r>
              <a:rPr lang="sv-SE" dirty="0"/>
              <a:t>. </a:t>
            </a:r>
            <a:r>
              <a:rPr lang="sv-SE" dirty="0" err="1"/>
              <a:t>Expensive</a:t>
            </a:r>
            <a:r>
              <a:rPr lang="sv-SE" dirty="0"/>
              <a:t>!</a:t>
            </a:r>
          </a:p>
          <a:p>
            <a:pPr marL="171450" indent="-171450">
              <a:buFont typeface="Arial" panose="020B0604020202020204" pitchFamily="34" charset="0"/>
              <a:buChar char="•"/>
            </a:pPr>
            <a:endParaRPr lang="sv-SE" dirty="0"/>
          </a:p>
        </p:txBody>
      </p:sp>
      <p:sp>
        <p:nvSpPr>
          <p:cNvPr id="4" name="Slide Number Placeholder 3"/>
          <p:cNvSpPr>
            <a:spLocks noGrp="1"/>
          </p:cNvSpPr>
          <p:nvPr>
            <p:ph type="sldNum" sz="quarter" idx="5"/>
          </p:nvPr>
        </p:nvSpPr>
        <p:spPr/>
        <p:txBody>
          <a:bodyPr/>
          <a:lstStyle/>
          <a:p>
            <a:fld id="{FAD31592-3C66-914C-8F2B-350F777116DA}" type="slidenum">
              <a:rPr lang="en-GB" smtClean="0"/>
              <a:t>16</a:t>
            </a:fld>
            <a:endParaRPr lang="en-GB"/>
          </a:p>
        </p:txBody>
      </p:sp>
    </p:spTree>
    <p:extLst>
      <p:ext uri="{BB962C8B-B14F-4D97-AF65-F5344CB8AC3E}">
        <p14:creationId xmlns:p14="http://schemas.microsoft.com/office/powerpoint/2010/main" val="3049771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1219-94EA-7F2A-3E4F-551237A73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9C9F3-8F43-A4EF-20B9-469F97AB5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3AA756-3AD7-268E-1083-2E5880A1D2DD}"/>
              </a:ext>
            </a:extLst>
          </p:cNvPr>
          <p:cNvSpPr>
            <a:spLocks noGrp="1"/>
          </p:cNvSpPr>
          <p:nvPr>
            <p:ph type="body" idx="1"/>
          </p:nvPr>
        </p:nvSpPr>
        <p:spPr/>
        <p:txBody>
          <a:bodyPr/>
          <a:lstStyle/>
          <a:p>
            <a:pPr marL="0" indent="0">
              <a:buFont typeface="Arial" panose="020B0604020202020204" pitchFamily="34" charset="0"/>
              <a:buNone/>
            </a:pPr>
            <a:r>
              <a:rPr lang="sv-SE" dirty="0"/>
              <a:t>MMLU (</a:t>
            </a:r>
            <a:r>
              <a:rPr lang="en-GB" b="1" i="0" dirty="0">
                <a:solidFill>
                  <a:srgbClr val="BCC0C3"/>
                </a:solidFill>
                <a:effectLst/>
                <a:latin typeface="Arial" panose="020B0604020202020204" pitchFamily="34" charset="0"/>
              </a:rPr>
              <a:t>Massive Multitask Language Understanding</a:t>
            </a:r>
            <a:r>
              <a:rPr lang="sv-SE" dirty="0"/>
              <a:t>)</a:t>
            </a:r>
          </a:p>
          <a:p>
            <a:pPr marL="0" indent="0">
              <a:buFont typeface="Arial" panose="020B0604020202020204" pitchFamily="34" charset="0"/>
              <a:buNone/>
            </a:pPr>
            <a:r>
              <a:rPr lang="sv-SE" dirty="0"/>
              <a:t>Q: </a:t>
            </a:r>
            <a:r>
              <a:rPr lang="en-GB" b="0" i="0" dirty="0">
                <a:solidFill>
                  <a:srgbClr val="5F6368"/>
                </a:solidFill>
                <a:effectLst/>
                <a:latin typeface="Roboto Mono" panose="020F0502020204030204" pitchFamily="49" charset="0"/>
              </a:rPr>
              <a:t>What do you call a young cow?</a:t>
            </a:r>
            <a:r>
              <a:rPr lang="sv-SE" b="0" i="0" dirty="0">
                <a:solidFill>
                  <a:srgbClr val="5F6368"/>
                </a:solidFill>
                <a:effectLst/>
                <a:latin typeface="Roboto Mono" panose="020F0502020204030204" pitchFamily="49" charset="0"/>
              </a:rPr>
              <a:t> D) </a:t>
            </a:r>
            <a:r>
              <a:rPr lang="sv-SE" b="0" i="0" dirty="0" err="1">
                <a:solidFill>
                  <a:srgbClr val="5F6368"/>
                </a:solidFill>
                <a:effectLst/>
                <a:latin typeface="Roboto Mono" panose="020F0502020204030204" pitchFamily="49" charset="0"/>
              </a:rPr>
              <a:t>calf</a:t>
            </a:r>
            <a:endParaRPr lang="sv-SE" b="0" i="0" dirty="0">
              <a:solidFill>
                <a:srgbClr val="5F6368"/>
              </a:solidFill>
              <a:effectLst/>
              <a:latin typeface="Roboto Mono" panose="020F0502020204030204" pitchFamily="49" charset="0"/>
            </a:endParaRPr>
          </a:p>
          <a:p>
            <a:pPr marL="0" indent="0">
              <a:buFont typeface="Arial" panose="020B0604020202020204" pitchFamily="34" charset="0"/>
              <a:buNone/>
            </a:pPr>
            <a:endParaRPr lang="sv-SE" dirty="0"/>
          </a:p>
          <a:p>
            <a:pPr marL="0" indent="0">
              <a:buFont typeface="Arial" panose="020B0604020202020204" pitchFamily="34" charset="0"/>
              <a:buNone/>
            </a:pPr>
            <a:r>
              <a:rPr lang="sv-SE" dirty="0" err="1"/>
              <a:t>SQuAD</a:t>
            </a:r>
            <a:r>
              <a:rPr lang="sv-SE" dirty="0"/>
              <a:t> (</a:t>
            </a:r>
            <a:r>
              <a:rPr lang="en-GB" b="0" i="0" dirty="0">
                <a:solidFill>
                  <a:srgbClr val="BDC1C6"/>
                </a:solidFill>
                <a:effectLst/>
                <a:latin typeface="Arial" panose="020B0604020202020204" pitchFamily="34" charset="0"/>
              </a:rPr>
              <a:t>Stanford Question Answering </a:t>
            </a:r>
            <a:r>
              <a:rPr lang="en-GB" b="1" i="0" dirty="0">
                <a:solidFill>
                  <a:srgbClr val="BCC0C3"/>
                </a:solidFill>
                <a:effectLst/>
                <a:latin typeface="Arial" panose="020B0604020202020204" pitchFamily="34" charset="0"/>
              </a:rPr>
              <a:t>Dataset</a:t>
            </a:r>
            <a:r>
              <a:rPr lang="sv-SE" dirty="0"/>
              <a:t>)</a:t>
            </a:r>
          </a:p>
        </p:txBody>
      </p:sp>
      <p:sp>
        <p:nvSpPr>
          <p:cNvPr id="4" name="Slide Number Placeholder 3">
            <a:extLst>
              <a:ext uri="{FF2B5EF4-FFF2-40B4-BE49-F238E27FC236}">
                <a16:creationId xmlns:a16="http://schemas.microsoft.com/office/drawing/2014/main" id="{1DCF0673-AC25-24B9-C76C-E5F0ABC62A58}"/>
              </a:ext>
            </a:extLst>
          </p:cNvPr>
          <p:cNvSpPr>
            <a:spLocks noGrp="1"/>
          </p:cNvSpPr>
          <p:nvPr>
            <p:ph type="sldNum" sz="quarter" idx="5"/>
          </p:nvPr>
        </p:nvSpPr>
        <p:spPr/>
        <p:txBody>
          <a:bodyPr/>
          <a:lstStyle/>
          <a:p>
            <a:fld id="{FAD31592-3C66-914C-8F2B-350F777116DA}" type="slidenum">
              <a:rPr lang="en-GB" smtClean="0"/>
              <a:t>17</a:t>
            </a:fld>
            <a:endParaRPr lang="en-GB"/>
          </a:p>
        </p:txBody>
      </p:sp>
    </p:spTree>
    <p:extLst>
      <p:ext uri="{BB962C8B-B14F-4D97-AF65-F5344CB8AC3E}">
        <p14:creationId xmlns:p14="http://schemas.microsoft.com/office/powerpoint/2010/main" val="667098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i="0" dirty="0">
                <a:solidFill>
                  <a:srgbClr val="050A12"/>
                </a:solidFill>
                <a:effectLst/>
                <a:latin typeface="Poppins" panose="020B0502040204020203" pitchFamily="2" charset="0"/>
              </a:rPr>
              <a:t>Time Per Output Token (TPOT)</a:t>
            </a:r>
            <a:endParaRPr lang="sv-SE" dirty="0"/>
          </a:p>
        </p:txBody>
      </p:sp>
      <p:sp>
        <p:nvSpPr>
          <p:cNvPr id="4" name="Slide Number Placeholder 3"/>
          <p:cNvSpPr>
            <a:spLocks noGrp="1"/>
          </p:cNvSpPr>
          <p:nvPr>
            <p:ph type="sldNum" sz="quarter" idx="5"/>
          </p:nvPr>
        </p:nvSpPr>
        <p:spPr/>
        <p:txBody>
          <a:bodyPr/>
          <a:lstStyle/>
          <a:p>
            <a:fld id="{FAD31592-3C66-914C-8F2B-350F777116DA}" type="slidenum">
              <a:rPr lang="en-GB" smtClean="0"/>
              <a:t>18</a:t>
            </a:fld>
            <a:endParaRPr lang="en-GB"/>
          </a:p>
        </p:txBody>
      </p:sp>
    </p:spTree>
    <p:extLst>
      <p:ext uri="{BB962C8B-B14F-4D97-AF65-F5344CB8AC3E}">
        <p14:creationId xmlns:p14="http://schemas.microsoft.com/office/powerpoint/2010/main" val="2764856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31592-3C66-914C-8F2B-350F777116DA}" type="slidenum">
              <a:rPr lang="en-US" smtClean="0"/>
              <a:t>19</a:t>
            </a:fld>
            <a:endParaRPr lang="en-US"/>
          </a:p>
        </p:txBody>
      </p:sp>
    </p:spTree>
    <p:extLst>
      <p:ext uri="{BB962C8B-B14F-4D97-AF65-F5344CB8AC3E}">
        <p14:creationId xmlns:p14="http://schemas.microsoft.com/office/powerpoint/2010/main" val="428084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a:p>
            <a:endParaRPr lang="en-GB" dirty="0"/>
          </a:p>
        </p:txBody>
      </p:sp>
      <p:sp>
        <p:nvSpPr>
          <p:cNvPr id="4" name="Slide Number Placeholder 3"/>
          <p:cNvSpPr>
            <a:spLocks noGrp="1"/>
          </p:cNvSpPr>
          <p:nvPr>
            <p:ph type="sldNum" sz="quarter" idx="5"/>
          </p:nvPr>
        </p:nvSpPr>
        <p:spPr/>
        <p:txBody>
          <a:bodyPr/>
          <a:lstStyle/>
          <a:p>
            <a:fld id="{FAD31592-3C66-914C-8F2B-350F777116DA}" type="slidenum">
              <a:rPr lang="en-GB" smtClean="0"/>
              <a:t>3</a:t>
            </a:fld>
            <a:endParaRPr lang="en-GB"/>
          </a:p>
        </p:txBody>
      </p:sp>
    </p:spTree>
    <p:extLst>
      <p:ext uri="{BB962C8B-B14F-4D97-AF65-F5344CB8AC3E}">
        <p14:creationId xmlns:p14="http://schemas.microsoft.com/office/powerpoint/2010/main" val="47424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a:p>
            <a:r>
              <a:rPr lang="en-GB" dirty="0"/>
              <a:t>Astrid Lindgren wrote Pippi </a:t>
            </a:r>
            <a:r>
              <a:rPr lang="en-GB" dirty="0" err="1"/>
              <a:t>Longstocking</a:t>
            </a:r>
            <a:r>
              <a:rPr lang="en-GB" dirty="0"/>
              <a:t>, not H.C Andersen, hence the LLM is factually wrong, and it’s a factual hallucination.</a:t>
            </a:r>
          </a:p>
        </p:txBody>
      </p:sp>
      <p:sp>
        <p:nvSpPr>
          <p:cNvPr id="4" name="Slide Number Placeholder 3"/>
          <p:cNvSpPr>
            <a:spLocks noGrp="1"/>
          </p:cNvSpPr>
          <p:nvPr>
            <p:ph type="sldNum" sz="quarter" idx="5"/>
          </p:nvPr>
        </p:nvSpPr>
        <p:spPr/>
        <p:txBody>
          <a:bodyPr/>
          <a:lstStyle/>
          <a:p>
            <a:fld id="{FAD31592-3C66-914C-8F2B-350F777116DA}" type="slidenum">
              <a:rPr lang="en-GB" smtClean="0"/>
              <a:t>4</a:t>
            </a:fld>
            <a:endParaRPr lang="en-GB"/>
          </a:p>
        </p:txBody>
      </p:sp>
    </p:spTree>
    <p:extLst>
      <p:ext uri="{BB962C8B-B14F-4D97-AF65-F5344CB8AC3E}">
        <p14:creationId xmlns:p14="http://schemas.microsoft.com/office/powerpoint/2010/main" val="347609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AD31592-3C66-914C-8F2B-350F777116DA}" type="slidenum">
              <a:rPr lang="en-GB" smtClean="0"/>
              <a:t>5</a:t>
            </a:fld>
            <a:endParaRPr lang="en-GB"/>
          </a:p>
        </p:txBody>
      </p:sp>
    </p:spTree>
    <p:extLst>
      <p:ext uri="{BB962C8B-B14F-4D97-AF65-F5344CB8AC3E}">
        <p14:creationId xmlns:p14="http://schemas.microsoft.com/office/powerpoint/2010/main" val="385110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The LLM </a:t>
            </a:r>
            <a:r>
              <a:rPr lang="sv-SE" dirty="0" err="1"/>
              <a:t>deviates</a:t>
            </a:r>
            <a:r>
              <a:rPr lang="sv-SE" dirty="0"/>
              <a:t> from </a:t>
            </a:r>
            <a:r>
              <a:rPr lang="sv-SE" dirty="0" err="1"/>
              <a:t>instructions</a:t>
            </a:r>
            <a:r>
              <a:rPr lang="sv-SE" dirty="0"/>
              <a:t>, it is not ”</a:t>
            </a:r>
            <a:r>
              <a:rPr lang="sv-SE" dirty="0" err="1"/>
              <a:t>faithful</a:t>
            </a:r>
            <a:r>
              <a:rPr lang="sv-SE" dirty="0"/>
              <a:t>” and is </a:t>
            </a:r>
            <a:r>
              <a:rPr lang="sv-SE" dirty="0" err="1"/>
              <a:t>thus</a:t>
            </a:r>
            <a:r>
              <a:rPr lang="sv-SE" dirty="0"/>
              <a:t> </a:t>
            </a:r>
            <a:r>
              <a:rPr lang="sv-SE" dirty="0" err="1"/>
              <a:t>producing</a:t>
            </a:r>
            <a:r>
              <a:rPr lang="sv-SE" dirty="0"/>
              <a:t> </a:t>
            </a:r>
            <a:r>
              <a:rPr lang="sv-SE" dirty="0" err="1"/>
              <a:t>faithful</a:t>
            </a:r>
            <a:r>
              <a:rPr lang="sv-SE" dirty="0"/>
              <a:t> hallucinations.</a:t>
            </a:r>
            <a:endParaRPr lang="en-GB" dirty="0"/>
          </a:p>
        </p:txBody>
      </p:sp>
      <p:sp>
        <p:nvSpPr>
          <p:cNvPr id="4" name="Slide Number Placeholder 3"/>
          <p:cNvSpPr>
            <a:spLocks noGrp="1"/>
          </p:cNvSpPr>
          <p:nvPr>
            <p:ph type="sldNum" sz="quarter" idx="5"/>
          </p:nvPr>
        </p:nvSpPr>
        <p:spPr/>
        <p:txBody>
          <a:bodyPr/>
          <a:lstStyle/>
          <a:p>
            <a:fld id="{FAD31592-3C66-914C-8F2B-350F777116DA}" type="slidenum">
              <a:rPr lang="en-GB" smtClean="0"/>
              <a:t>6</a:t>
            </a:fld>
            <a:endParaRPr lang="en-GB"/>
          </a:p>
        </p:txBody>
      </p:sp>
    </p:spTree>
    <p:extLst>
      <p:ext uri="{BB962C8B-B14F-4D97-AF65-F5344CB8AC3E}">
        <p14:creationId xmlns:p14="http://schemas.microsoft.com/office/powerpoint/2010/main" val="3795319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Most </a:t>
            </a:r>
            <a:r>
              <a:rPr lang="sv-SE" dirty="0" err="1"/>
              <a:t>methods</a:t>
            </a:r>
            <a:r>
              <a:rPr lang="sv-SE" dirty="0"/>
              <a:t> adress </a:t>
            </a:r>
            <a:r>
              <a:rPr lang="sv-SE" dirty="0" err="1"/>
              <a:t>factual</a:t>
            </a:r>
            <a:r>
              <a:rPr lang="sv-SE" dirty="0"/>
              <a:t> and </a:t>
            </a:r>
            <a:r>
              <a:rPr lang="sv-SE" dirty="0" err="1"/>
              <a:t>faithfulness</a:t>
            </a:r>
            <a:r>
              <a:rPr lang="sv-SE" dirty="0"/>
              <a:t> hallucinations </a:t>
            </a:r>
            <a:r>
              <a:rPr lang="sv-SE" dirty="0" err="1"/>
              <a:t>seperetely</a:t>
            </a:r>
            <a:r>
              <a:rPr lang="sv-SE" dirty="0"/>
              <a:t>:</a:t>
            </a:r>
          </a:p>
          <a:p>
            <a:pPr marL="171450" indent="-171450">
              <a:buFont typeface="Arial" panose="020B0604020202020204" pitchFamily="34" charset="0"/>
              <a:buChar char="•"/>
            </a:pPr>
            <a:r>
              <a:rPr lang="sv-SE" dirty="0" err="1"/>
              <a:t>Some</a:t>
            </a:r>
            <a:r>
              <a:rPr lang="sv-SE" dirty="0"/>
              <a:t> </a:t>
            </a:r>
            <a:r>
              <a:rPr lang="sv-SE" dirty="0" err="1"/>
              <a:t>leverage</a:t>
            </a:r>
            <a:r>
              <a:rPr lang="sv-SE" dirty="0"/>
              <a:t> </a:t>
            </a:r>
            <a:r>
              <a:rPr lang="sv-SE" dirty="0" err="1"/>
              <a:t>already</a:t>
            </a:r>
            <a:r>
              <a:rPr lang="sv-SE" dirty="0"/>
              <a:t> </a:t>
            </a:r>
            <a:r>
              <a:rPr lang="sv-SE" dirty="0" err="1"/>
              <a:t>existing</a:t>
            </a:r>
            <a:r>
              <a:rPr lang="sv-SE" dirty="0"/>
              <a:t> source </a:t>
            </a:r>
            <a:r>
              <a:rPr lang="sv-SE" dirty="0" err="1"/>
              <a:t>documents</a:t>
            </a:r>
            <a:r>
              <a:rPr lang="sv-SE" dirty="0"/>
              <a:t> to </a:t>
            </a:r>
            <a:r>
              <a:rPr lang="sv-SE" dirty="0" err="1"/>
              <a:t>measure</a:t>
            </a:r>
            <a:r>
              <a:rPr lang="sv-SE" dirty="0"/>
              <a:t> </a:t>
            </a:r>
            <a:r>
              <a:rPr lang="sv-SE" dirty="0" err="1"/>
              <a:t>coherence</a:t>
            </a:r>
            <a:r>
              <a:rPr lang="sv-SE" dirty="0"/>
              <a:t>, </a:t>
            </a:r>
            <a:r>
              <a:rPr lang="sv-SE" dirty="0" err="1"/>
              <a:t>e.g</a:t>
            </a:r>
            <a:r>
              <a:rPr lang="sv-SE" dirty="0"/>
              <a:t>. </a:t>
            </a:r>
            <a:r>
              <a:rPr lang="sv-SE" dirty="0" err="1"/>
              <a:t>through</a:t>
            </a:r>
            <a:r>
              <a:rPr lang="sv-SE" dirty="0"/>
              <a:t> the </a:t>
            </a:r>
            <a:r>
              <a:rPr lang="sv-SE" dirty="0" err="1"/>
              <a:t>use</a:t>
            </a:r>
            <a:r>
              <a:rPr lang="sv-SE" dirty="0"/>
              <a:t> </a:t>
            </a:r>
            <a:r>
              <a:rPr lang="sv-SE" dirty="0" err="1"/>
              <a:t>of</a:t>
            </a:r>
            <a:r>
              <a:rPr lang="sv-SE" dirty="0"/>
              <a:t> </a:t>
            </a:r>
            <a:r>
              <a:rPr lang="sv-SE" dirty="0" err="1"/>
              <a:t>natural</a:t>
            </a:r>
            <a:r>
              <a:rPr lang="sv-SE" dirty="0"/>
              <a:t> </a:t>
            </a:r>
            <a:r>
              <a:rPr lang="sv-SE" dirty="0" err="1"/>
              <a:t>language</a:t>
            </a:r>
            <a:r>
              <a:rPr lang="sv-SE" dirty="0"/>
              <a:t> </a:t>
            </a:r>
            <a:r>
              <a:rPr lang="sv-SE" dirty="0" err="1"/>
              <a:t>inference</a:t>
            </a:r>
            <a:r>
              <a:rPr lang="sv-SE" dirty="0"/>
              <a:t> </a:t>
            </a:r>
            <a:r>
              <a:rPr lang="sv-SE" dirty="0" err="1"/>
              <a:t>models</a:t>
            </a:r>
            <a:endParaRPr lang="sv-SE" dirty="0"/>
          </a:p>
          <a:p>
            <a:pPr marL="171450" indent="-171450">
              <a:buFont typeface="Arial" panose="020B0604020202020204" pitchFamily="34" charset="0"/>
              <a:buChar char="•"/>
            </a:pPr>
            <a:r>
              <a:rPr lang="sv-SE" dirty="0" err="1"/>
              <a:t>Some</a:t>
            </a:r>
            <a:r>
              <a:rPr lang="sv-SE" dirty="0"/>
              <a:t> </a:t>
            </a:r>
            <a:r>
              <a:rPr lang="sv-SE" dirty="0" err="1"/>
              <a:t>methods</a:t>
            </a:r>
            <a:r>
              <a:rPr lang="sv-SE" dirty="0"/>
              <a:t> </a:t>
            </a:r>
            <a:r>
              <a:rPr lang="sv-SE" dirty="0" err="1"/>
              <a:t>establish</a:t>
            </a:r>
            <a:r>
              <a:rPr lang="sv-SE" dirty="0"/>
              <a:t> LLM </a:t>
            </a:r>
            <a:r>
              <a:rPr lang="sv-SE" dirty="0" err="1"/>
              <a:t>collaboration</a:t>
            </a:r>
            <a:r>
              <a:rPr lang="sv-SE" dirty="0"/>
              <a:t> </a:t>
            </a:r>
            <a:r>
              <a:rPr lang="sv-SE" dirty="0" err="1"/>
              <a:t>stratgies</a:t>
            </a:r>
            <a:r>
              <a:rPr lang="sv-SE" dirty="0"/>
              <a:t> </a:t>
            </a:r>
            <a:r>
              <a:rPr lang="sv-SE" dirty="0" err="1"/>
              <a:t>through</a:t>
            </a:r>
            <a:r>
              <a:rPr lang="sv-SE" dirty="0"/>
              <a:t> a pipeline </a:t>
            </a:r>
            <a:r>
              <a:rPr lang="sv-SE" dirty="0" err="1"/>
              <a:t>where</a:t>
            </a:r>
            <a:r>
              <a:rPr lang="sv-SE" dirty="0"/>
              <a:t> </a:t>
            </a:r>
            <a:r>
              <a:rPr lang="sv-SE" dirty="0" err="1"/>
              <a:t>several</a:t>
            </a:r>
            <a:r>
              <a:rPr lang="sv-SE" dirty="0"/>
              <a:t> LLMs </a:t>
            </a:r>
            <a:r>
              <a:rPr lang="sv-SE" dirty="0" err="1"/>
              <a:t>collaborates</a:t>
            </a:r>
            <a:r>
              <a:rPr lang="sv-SE" dirty="0"/>
              <a:t> to </a:t>
            </a:r>
            <a:r>
              <a:rPr lang="sv-SE" dirty="0" err="1"/>
              <a:t>determine</a:t>
            </a:r>
            <a:r>
              <a:rPr lang="sv-SE" dirty="0"/>
              <a:t> </a:t>
            </a:r>
            <a:r>
              <a:rPr lang="sv-SE" dirty="0" err="1"/>
              <a:t>factual</a:t>
            </a:r>
            <a:r>
              <a:rPr lang="sv-SE" dirty="0"/>
              <a:t> </a:t>
            </a:r>
            <a:r>
              <a:rPr lang="sv-SE" dirty="0" err="1"/>
              <a:t>correctness</a:t>
            </a:r>
            <a:endParaRPr lang="sv-SE" dirty="0"/>
          </a:p>
          <a:p>
            <a:pPr marL="171450" indent="-171450">
              <a:buFont typeface="Arial" panose="020B0604020202020204" pitchFamily="34" charset="0"/>
              <a:buChar char="•"/>
            </a:pPr>
            <a:r>
              <a:rPr lang="sv-SE" dirty="0" err="1"/>
              <a:t>Other</a:t>
            </a:r>
            <a:r>
              <a:rPr lang="sv-SE" dirty="0"/>
              <a:t> </a:t>
            </a:r>
            <a:r>
              <a:rPr lang="sv-SE" dirty="0" err="1"/>
              <a:t>methods</a:t>
            </a:r>
            <a:r>
              <a:rPr lang="sv-SE" dirty="0"/>
              <a:t> </a:t>
            </a:r>
            <a:r>
              <a:rPr lang="sv-SE" dirty="0" err="1"/>
              <a:t>extract</a:t>
            </a:r>
            <a:r>
              <a:rPr lang="sv-SE" dirty="0"/>
              <a:t> information </a:t>
            </a:r>
            <a:r>
              <a:rPr lang="sv-SE" dirty="0" err="1"/>
              <a:t>through</a:t>
            </a:r>
            <a:r>
              <a:rPr lang="sv-SE" dirty="0"/>
              <a:t> an API and </a:t>
            </a:r>
            <a:r>
              <a:rPr lang="sv-SE" dirty="0" err="1"/>
              <a:t>verifies</a:t>
            </a:r>
            <a:r>
              <a:rPr lang="sv-SE" dirty="0"/>
              <a:t> the </a:t>
            </a:r>
            <a:r>
              <a:rPr lang="sv-SE" dirty="0" err="1"/>
              <a:t>correctness</a:t>
            </a:r>
            <a:r>
              <a:rPr lang="sv-SE" dirty="0"/>
              <a:t> </a:t>
            </a:r>
            <a:r>
              <a:rPr lang="sv-SE" dirty="0" err="1"/>
              <a:t>of</a:t>
            </a:r>
            <a:r>
              <a:rPr lang="sv-SE" dirty="0"/>
              <a:t> a generation </a:t>
            </a:r>
            <a:r>
              <a:rPr lang="sv-SE" dirty="0" err="1"/>
              <a:t>against</a:t>
            </a:r>
            <a:r>
              <a:rPr lang="sv-SE" dirty="0"/>
              <a:t> </a:t>
            </a:r>
            <a:r>
              <a:rPr lang="sv-SE" dirty="0" err="1"/>
              <a:t>what</a:t>
            </a:r>
            <a:r>
              <a:rPr lang="sv-SE" dirty="0"/>
              <a:t> it </a:t>
            </a:r>
            <a:r>
              <a:rPr lang="sv-SE" dirty="0" err="1"/>
              <a:t>retrieves</a:t>
            </a:r>
            <a:r>
              <a:rPr lang="sv-SE" dirty="0"/>
              <a:t> from the web. </a:t>
            </a:r>
          </a:p>
          <a:p>
            <a:pPr marL="0" lvl="0" indent="0">
              <a:buFont typeface="Arial" panose="020B0604020202020204" pitchFamily="34" charset="0"/>
              <a:buNone/>
            </a:pPr>
            <a:r>
              <a:rPr lang="sv-SE" dirty="0" err="1"/>
              <a:t>These</a:t>
            </a:r>
            <a:r>
              <a:rPr lang="sv-SE" dirty="0"/>
              <a:t> </a:t>
            </a:r>
            <a:r>
              <a:rPr lang="sv-SE" dirty="0" err="1"/>
              <a:t>methods</a:t>
            </a:r>
            <a:r>
              <a:rPr lang="sv-SE" dirty="0"/>
              <a:t> </a:t>
            </a:r>
            <a:r>
              <a:rPr lang="sv-SE" dirty="0" err="1"/>
              <a:t>are</a:t>
            </a:r>
            <a:r>
              <a:rPr lang="sv-SE" dirty="0"/>
              <a:t> </a:t>
            </a:r>
            <a:r>
              <a:rPr lang="sv-SE" dirty="0" err="1"/>
              <a:t>good</a:t>
            </a:r>
            <a:r>
              <a:rPr lang="sv-SE" dirty="0"/>
              <a:t> at </a:t>
            </a:r>
            <a:r>
              <a:rPr lang="sv-SE" dirty="0" err="1"/>
              <a:t>their</a:t>
            </a:r>
            <a:r>
              <a:rPr lang="sv-SE" dirty="0"/>
              <a:t> </a:t>
            </a:r>
            <a:r>
              <a:rPr lang="sv-SE" dirty="0" err="1"/>
              <a:t>specifically</a:t>
            </a:r>
            <a:r>
              <a:rPr lang="sv-SE" dirty="0"/>
              <a:t> </a:t>
            </a:r>
            <a:r>
              <a:rPr lang="sv-SE" dirty="0" err="1"/>
              <a:t>assigned</a:t>
            </a:r>
            <a:r>
              <a:rPr lang="sv-SE" dirty="0"/>
              <a:t> tasks, </a:t>
            </a:r>
            <a:r>
              <a:rPr lang="sv-SE" dirty="0" err="1"/>
              <a:t>but</a:t>
            </a:r>
            <a:r>
              <a:rPr lang="sv-SE" dirty="0"/>
              <a:t> </a:t>
            </a:r>
            <a:r>
              <a:rPr lang="sv-SE" dirty="0" err="1"/>
              <a:t>they’re</a:t>
            </a:r>
            <a:r>
              <a:rPr lang="sv-SE" dirty="0"/>
              <a:t> </a:t>
            </a:r>
            <a:r>
              <a:rPr lang="sv-SE" dirty="0" err="1"/>
              <a:t>limited</a:t>
            </a:r>
            <a:r>
              <a:rPr lang="sv-SE" dirty="0"/>
              <a:t> </a:t>
            </a:r>
            <a:r>
              <a:rPr lang="sv-SE" dirty="0" err="1"/>
              <a:t>when</a:t>
            </a:r>
            <a:r>
              <a:rPr lang="sv-SE" dirty="0"/>
              <a:t> </a:t>
            </a:r>
            <a:r>
              <a:rPr lang="sv-SE" dirty="0" err="1"/>
              <a:t>faced</a:t>
            </a:r>
            <a:r>
              <a:rPr lang="sv-SE" dirty="0"/>
              <a:t> </a:t>
            </a:r>
            <a:r>
              <a:rPr lang="sv-SE" dirty="0" err="1"/>
              <a:t>with</a:t>
            </a:r>
            <a:r>
              <a:rPr lang="sv-SE" dirty="0"/>
              <a:t> different </a:t>
            </a:r>
            <a:r>
              <a:rPr lang="sv-SE" dirty="0" err="1"/>
              <a:t>types</a:t>
            </a:r>
            <a:r>
              <a:rPr lang="sv-SE" dirty="0"/>
              <a:t> </a:t>
            </a:r>
            <a:r>
              <a:rPr lang="sv-SE" dirty="0" err="1"/>
              <a:t>of</a:t>
            </a:r>
            <a:r>
              <a:rPr lang="sv-SE" dirty="0"/>
              <a:t> </a:t>
            </a:r>
            <a:r>
              <a:rPr lang="sv-SE" dirty="0" err="1"/>
              <a:t>halluciantions</a:t>
            </a:r>
            <a:r>
              <a:rPr lang="sv-SE" dirty="0"/>
              <a:t>.</a:t>
            </a:r>
          </a:p>
          <a:p>
            <a:pPr marL="0" lvl="0" indent="0">
              <a:buFont typeface="Arial" panose="020B0604020202020204" pitchFamily="34" charset="0"/>
              <a:buNone/>
            </a:pPr>
            <a:r>
              <a:rPr lang="sv-SE" dirty="0" err="1"/>
              <a:t>Uncertainty</a:t>
            </a:r>
            <a:r>
              <a:rPr lang="sv-SE" dirty="0"/>
              <a:t> </a:t>
            </a:r>
            <a:r>
              <a:rPr lang="sv-SE" dirty="0" err="1"/>
              <a:t>estimation</a:t>
            </a:r>
            <a:r>
              <a:rPr lang="sv-SE" dirty="0"/>
              <a:t> is </a:t>
            </a:r>
            <a:r>
              <a:rPr lang="sv-SE" dirty="0" err="1"/>
              <a:t>more</a:t>
            </a:r>
            <a:r>
              <a:rPr lang="sv-SE" dirty="0"/>
              <a:t> versatile and </a:t>
            </a:r>
            <a:r>
              <a:rPr lang="sv-SE" dirty="0" err="1"/>
              <a:t>can</a:t>
            </a:r>
            <a:r>
              <a:rPr lang="sv-SE" dirty="0"/>
              <a:t> </a:t>
            </a:r>
            <a:r>
              <a:rPr lang="sv-SE" dirty="0" err="1"/>
              <a:t>detect</a:t>
            </a:r>
            <a:r>
              <a:rPr lang="sv-SE" dirty="0"/>
              <a:t> </a:t>
            </a:r>
            <a:r>
              <a:rPr lang="sv-SE" dirty="0" err="1"/>
              <a:t>both</a:t>
            </a:r>
            <a:r>
              <a:rPr lang="sv-SE" dirty="0"/>
              <a:t> </a:t>
            </a:r>
            <a:r>
              <a:rPr lang="sv-SE" dirty="0" err="1"/>
              <a:t>types</a:t>
            </a:r>
            <a:r>
              <a:rPr lang="sv-SE" dirty="0"/>
              <a:t> </a:t>
            </a:r>
            <a:r>
              <a:rPr lang="sv-SE" dirty="0" err="1"/>
              <a:t>of</a:t>
            </a:r>
            <a:r>
              <a:rPr lang="sv-SE" dirty="0"/>
              <a:t> hallucinations to a </a:t>
            </a:r>
            <a:r>
              <a:rPr lang="sv-SE" dirty="0" err="1"/>
              <a:t>varying</a:t>
            </a:r>
            <a:r>
              <a:rPr lang="sv-SE" dirty="0"/>
              <a:t> </a:t>
            </a:r>
            <a:r>
              <a:rPr lang="sv-SE" dirty="0" err="1"/>
              <a:t>degree</a:t>
            </a:r>
            <a:r>
              <a:rPr lang="sv-SE" dirty="0"/>
              <a:t>!</a:t>
            </a:r>
          </a:p>
        </p:txBody>
      </p:sp>
      <p:sp>
        <p:nvSpPr>
          <p:cNvPr id="4" name="Slide Number Placeholder 3"/>
          <p:cNvSpPr>
            <a:spLocks noGrp="1"/>
          </p:cNvSpPr>
          <p:nvPr>
            <p:ph type="sldNum" sz="quarter" idx="5"/>
          </p:nvPr>
        </p:nvSpPr>
        <p:spPr/>
        <p:txBody>
          <a:bodyPr/>
          <a:lstStyle/>
          <a:p>
            <a:fld id="{FAD31592-3C66-914C-8F2B-350F777116DA}" type="slidenum">
              <a:rPr lang="en-GB" smtClean="0"/>
              <a:t>7</a:t>
            </a:fld>
            <a:endParaRPr lang="en-GB"/>
          </a:p>
        </p:txBody>
      </p:sp>
    </p:spTree>
    <p:extLst>
      <p:ext uri="{BB962C8B-B14F-4D97-AF65-F5344CB8AC3E}">
        <p14:creationId xmlns:p14="http://schemas.microsoft.com/office/powerpoint/2010/main" val="188117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sv-SE" dirty="0" err="1"/>
              <a:t>Uncertainty</a:t>
            </a:r>
            <a:r>
              <a:rPr lang="sv-SE" dirty="0"/>
              <a:t> </a:t>
            </a:r>
            <a:r>
              <a:rPr lang="sv-SE" dirty="0" err="1"/>
              <a:t>estimation</a:t>
            </a:r>
            <a:r>
              <a:rPr lang="sv-SE" dirty="0"/>
              <a:t> </a:t>
            </a:r>
            <a:r>
              <a:rPr lang="sv-SE" dirty="0" err="1"/>
              <a:t>can</a:t>
            </a:r>
            <a:r>
              <a:rPr lang="sv-SE" dirty="0"/>
              <a:t> </a:t>
            </a:r>
            <a:r>
              <a:rPr lang="sv-SE" dirty="0" err="1"/>
              <a:t>handle</a:t>
            </a:r>
            <a:r>
              <a:rPr lang="sv-SE" dirty="0"/>
              <a:t> </a:t>
            </a:r>
            <a:r>
              <a:rPr lang="sv-SE" dirty="0" err="1"/>
              <a:t>both</a:t>
            </a:r>
            <a:r>
              <a:rPr lang="sv-SE" dirty="0"/>
              <a:t> </a:t>
            </a:r>
            <a:r>
              <a:rPr lang="sv-SE" dirty="0" err="1"/>
              <a:t>factual</a:t>
            </a:r>
            <a:r>
              <a:rPr lang="sv-SE" dirty="0"/>
              <a:t> and </a:t>
            </a:r>
            <a:r>
              <a:rPr lang="sv-SE" dirty="0" err="1"/>
              <a:t>faithfulness</a:t>
            </a:r>
            <a:r>
              <a:rPr lang="sv-SE" dirty="0"/>
              <a:t> hallucinations.</a:t>
            </a:r>
          </a:p>
          <a:p>
            <a:pPr marL="0" indent="0">
              <a:buFont typeface="Arial" panose="020B0604020202020204" pitchFamily="34" charset="0"/>
              <a:buNone/>
            </a:pPr>
            <a:endParaRPr lang="sv-SE" dirty="0"/>
          </a:p>
          <a:p>
            <a:pPr marL="0" indent="0">
              <a:buFont typeface="Arial" panose="020B0604020202020204" pitchFamily="34" charset="0"/>
              <a:buNone/>
            </a:pPr>
            <a:r>
              <a:rPr lang="sv-SE" dirty="0" err="1"/>
              <a:t>There</a:t>
            </a:r>
            <a:r>
              <a:rPr lang="sv-SE" dirty="0"/>
              <a:t> </a:t>
            </a:r>
            <a:r>
              <a:rPr lang="sv-SE" dirty="0" err="1"/>
              <a:t>are</a:t>
            </a:r>
            <a:r>
              <a:rPr lang="sv-SE" dirty="0"/>
              <a:t> </a:t>
            </a:r>
            <a:r>
              <a:rPr lang="sv-SE" dirty="0" err="1"/>
              <a:t>primarily</a:t>
            </a:r>
            <a:r>
              <a:rPr lang="sv-SE" dirty="0"/>
              <a:t> </a:t>
            </a:r>
            <a:r>
              <a:rPr lang="sv-SE" dirty="0" err="1"/>
              <a:t>two</a:t>
            </a:r>
            <a:r>
              <a:rPr lang="sv-SE" dirty="0"/>
              <a:t> </a:t>
            </a:r>
            <a:r>
              <a:rPr lang="sv-SE" dirty="0" err="1"/>
              <a:t>main</a:t>
            </a:r>
            <a:r>
              <a:rPr lang="sv-SE" dirty="0"/>
              <a:t> </a:t>
            </a:r>
            <a:r>
              <a:rPr lang="sv-SE" dirty="0" err="1"/>
              <a:t>methods</a:t>
            </a:r>
            <a:r>
              <a:rPr lang="sv-SE" dirty="0"/>
              <a:t> </a:t>
            </a:r>
            <a:r>
              <a:rPr lang="sv-SE" dirty="0" err="1"/>
              <a:t>of</a:t>
            </a:r>
            <a:r>
              <a:rPr lang="sv-SE" dirty="0"/>
              <a:t> </a:t>
            </a:r>
            <a:r>
              <a:rPr lang="sv-SE" dirty="0" err="1"/>
              <a:t>estimating</a:t>
            </a:r>
            <a:r>
              <a:rPr lang="sv-SE" dirty="0"/>
              <a:t> </a:t>
            </a:r>
            <a:r>
              <a:rPr lang="sv-SE" dirty="0" err="1"/>
              <a:t>uncertainty</a:t>
            </a:r>
            <a:r>
              <a:rPr lang="sv-SE" dirty="0"/>
              <a:t> in LLMs, </a:t>
            </a:r>
            <a:r>
              <a:rPr lang="sv-SE" dirty="0" err="1"/>
              <a:t>either</a:t>
            </a:r>
            <a:r>
              <a:rPr lang="sv-SE" dirty="0"/>
              <a:t> </a:t>
            </a:r>
            <a:r>
              <a:rPr lang="sv-SE" dirty="0" err="1"/>
              <a:t>through</a:t>
            </a:r>
            <a:r>
              <a:rPr lang="sv-SE" dirty="0"/>
              <a:t> an ensemble-</a:t>
            </a:r>
            <a:r>
              <a:rPr lang="sv-SE" dirty="0" err="1"/>
              <a:t>based</a:t>
            </a:r>
            <a:r>
              <a:rPr lang="sv-SE" dirty="0"/>
              <a:t> approach or </a:t>
            </a:r>
            <a:r>
              <a:rPr lang="sv-SE" dirty="0" err="1"/>
              <a:t>through</a:t>
            </a:r>
            <a:r>
              <a:rPr lang="sv-SE" dirty="0"/>
              <a:t> a </a:t>
            </a:r>
            <a:r>
              <a:rPr lang="sv-SE" dirty="0" err="1"/>
              <a:t>sample-based</a:t>
            </a:r>
            <a:r>
              <a:rPr lang="sv-SE" dirty="0"/>
              <a:t> approach.</a:t>
            </a:r>
          </a:p>
        </p:txBody>
      </p:sp>
      <p:sp>
        <p:nvSpPr>
          <p:cNvPr id="4" name="Slide Number Placeholder 3"/>
          <p:cNvSpPr>
            <a:spLocks noGrp="1"/>
          </p:cNvSpPr>
          <p:nvPr>
            <p:ph type="sldNum" sz="quarter" idx="5"/>
          </p:nvPr>
        </p:nvSpPr>
        <p:spPr/>
        <p:txBody>
          <a:bodyPr/>
          <a:lstStyle/>
          <a:p>
            <a:fld id="{FAD31592-3C66-914C-8F2B-350F777116DA}" type="slidenum">
              <a:rPr lang="en-GB" smtClean="0"/>
              <a:t>8</a:t>
            </a:fld>
            <a:endParaRPr lang="en-GB"/>
          </a:p>
        </p:txBody>
      </p:sp>
    </p:spTree>
    <p:extLst>
      <p:ext uri="{BB962C8B-B14F-4D97-AF65-F5344CB8AC3E}">
        <p14:creationId xmlns:p14="http://schemas.microsoft.com/office/powerpoint/2010/main" val="1565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Factual</a:t>
            </a:r>
            <a:r>
              <a:rPr lang="sv-SE" dirty="0"/>
              <a:t> hallucination: </a:t>
            </a:r>
            <a:r>
              <a:rPr lang="sv-SE" dirty="0" err="1"/>
              <a:t>Several</a:t>
            </a:r>
            <a:r>
              <a:rPr lang="sv-SE" dirty="0"/>
              <a:t> </a:t>
            </a:r>
            <a:r>
              <a:rPr lang="sv-SE" dirty="0" err="1"/>
              <a:t>methods</a:t>
            </a:r>
            <a:r>
              <a:rPr lang="sv-SE" dirty="0"/>
              <a:t> </a:t>
            </a:r>
            <a:r>
              <a:rPr lang="sv-SE" dirty="0" err="1"/>
              <a:t>have</a:t>
            </a:r>
            <a:r>
              <a:rPr lang="sv-SE" dirty="0"/>
              <a:t> </a:t>
            </a:r>
            <a:r>
              <a:rPr lang="sv-SE" dirty="0" err="1"/>
              <a:t>been</a:t>
            </a:r>
            <a:r>
              <a:rPr lang="sv-SE" dirty="0"/>
              <a:t> </a:t>
            </a:r>
            <a:r>
              <a:rPr lang="sv-SE" dirty="0" err="1"/>
              <a:t>proposed</a:t>
            </a:r>
            <a:r>
              <a:rPr lang="sv-SE" dirty="0"/>
              <a:t>:</a:t>
            </a:r>
          </a:p>
          <a:p>
            <a:pPr marL="171450" indent="-171450">
              <a:buFont typeface="Arial" panose="020B0604020202020204" pitchFamily="34" charset="0"/>
              <a:buChar char="•"/>
            </a:pPr>
            <a:r>
              <a:rPr lang="sv-SE" dirty="0"/>
              <a:t>If </a:t>
            </a:r>
            <a:r>
              <a:rPr lang="sv-SE" dirty="0" err="1"/>
              <a:t>answer</a:t>
            </a:r>
            <a:r>
              <a:rPr lang="sv-SE" dirty="0"/>
              <a:t> is in the </a:t>
            </a:r>
            <a:r>
              <a:rPr lang="sv-SE" dirty="0" err="1"/>
              <a:t>context</a:t>
            </a:r>
            <a:r>
              <a:rPr lang="sv-SE" dirty="0"/>
              <a:t> -&gt; Ask </a:t>
            </a:r>
            <a:r>
              <a:rPr lang="sv-SE" dirty="0" err="1"/>
              <a:t>another</a:t>
            </a:r>
            <a:r>
              <a:rPr lang="sv-SE" dirty="0"/>
              <a:t> LLM to </a:t>
            </a:r>
            <a:r>
              <a:rPr lang="sv-SE" dirty="0" err="1"/>
              <a:t>verify</a:t>
            </a:r>
            <a:r>
              <a:rPr lang="sv-SE" dirty="0"/>
              <a:t> </a:t>
            </a:r>
            <a:r>
              <a:rPr lang="sv-SE" dirty="0" err="1"/>
              <a:t>its</a:t>
            </a:r>
            <a:r>
              <a:rPr lang="sv-SE" dirty="0"/>
              <a:t> </a:t>
            </a:r>
            <a:r>
              <a:rPr lang="sv-SE" dirty="0" err="1"/>
              <a:t>consistency</a:t>
            </a:r>
            <a:r>
              <a:rPr lang="sv-SE" dirty="0"/>
              <a:t> </a:t>
            </a:r>
            <a:r>
              <a:rPr lang="sv-SE" dirty="0" err="1"/>
              <a:t>with</a:t>
            </a:r>
            <a:r>
              <a:rPr lang="sv-SE" dirty="0"/>
              <a:t> source </a:t>
            </a:r>
            <a:r>
              <a:rPr lang="sv-SE" dirty="0" err="1"/>
              <a:t>document</a:t>
            </a:r>
            <a:r>
              <a:rPr lang="sv-SE" dirty="0"/>
              <a:t>. I.e. is the </a:t>
            </a:r>
            <a:r>
              <a:rPr lang="sv-SE" dirty="0" err="1"/>
              <a:t>answer</a:t>
            </a:r>
            <a:r>
              <a:rPr lang="sv-SE" dirty="0"/>
              <a:t> in the given </a:t>
            </a:r>
            <a:r>
              <a:rPr lang="sv-SE" dirty="0" err="1"/>
              <a:t>context</a:t>
            </a:r>
            <a:r>
              <a:rPr lang="sv-SE" dirty="0"/>
              <a:t>?</a:t>
            </a:r>
          </a:p>
          <a:p>
            <a:pPr marL="171450" indent="-171450">
              <a:buFont typeface="Arial" panose="020B0604020202020204" pitchFamily="34" charset="0"/>
              <a:buChar char="•"/>
            </a:pPr>
            <a:r>
              <a:rPr lang="sv-SE" dirty="0"/>
              <a:t>If </a:t>
            </a:r>
            <a:r>
              <a:rPr lang="sv-SE" dirty="0" err="1"/>
              <a:t>answer</a:t>
            </a:r>
            <a:r>
              <a:rPr lang="sv-SE" dirty="0"/>
              <a:t> is not in </a:t>
            </a:r>
            <a:r>
              <a:rPr lang="sv-SE" dirty="0" err="1"/>
              <a:t>context</a:t>
            </a:r>
            <a:r>
              <a:rPr lang="sv-SE" dirty="0"/>
              <a:t> -&gt; </a:t>
            </a:r>
            <a:r>
              <a:rPr lang="sv-SE" dirty="0" err="1"/>
              <a:t>Retrieve</a:t>
            </a:r>
            <a:r>
              <a:rPr lang="sv-SE" dirty="0"/>
              <a:t> information from web </a:t>
            </a:r>
            <a:r>
              <a:rPr lang="sv-SE" dirty="0" err="1"/>
              <a:t>queries</a:t>
            </a:r>
            <a:r>
              <a:rPr lang="sv-SE" dirty="0"/>
              <a:t>.</a:t>
            </a:r>
          </a:p>
          <a:p>
            <a:pPr marL="0" indent="0">
              <a:buFont typeface="Arial" panose="020B0604020202020204" pitchFamily="34" charset="0"/>
              <a:buNone/>
            </a:pPr>
            <a:r>
              <a:rPr lang="sv-SE" dirty="0" err="1"/>
              <a:t>Faithfulness</a:t>
            </a:r>
            <a:r>
              <a:rPr lang="sv-SE" dirty="0"/>
              <a:t> hallucinations: </a:t>
            </a:r>
            <a:r>
              <a:rPr lang="sv-SE" dirty="0" err="1"/>
              <a:t>Primarily</a:t>
            </a:r>
            <a:r>
              <a:rPr lang="sv-SE" dirty="0"/>
              <a:t> </a:t>
            </a:r>
            <a:r>
              <a:rPr lang="sv-SE" dirty="0" err="1"/>
              <a:t>been</a:t>
            </a:r>
            <a:r>
              <a:rPr lang="sv-SE" dirty="0"/>
              <a:t> </a:t>
            </a:r>
            <a:r>
              <a:rPr lang="sv-SE" dirty="0" err="1"/>
              <a:t>used</a:t>
            </a:r>
            <a:r>
              <a:rPr lang="sv-SE" dirty="0"/>
              <a:t> for </a:t>
            </a:r>
            <a:r>
              <a:rPr lang="sv-SE" dirty="0" err="1"/>
              <a:t>detecting</a:t>
            </a:r>
            <a:r>
              <a:rPr lang="sv-SE" dirty="0"/>
              <a:t> hallucinations in </a:t>
            </a:r>
            <a:r>
              <a:rPr lang="sv-SE" dirty="0" err="1"/>
              <a:t>summarizations</a:t>
            </a:r>
            <a:endParaRPr lang="sv-SE" dirty="0"/>
          </a:p>
          <a:p>
            <a:pPr marL="171450" indent="-171450">
              <a:buFont typeface="Arial" panose="020B0604020202020204" pitchFamily="34" charset="0"/>
              <a:buChar char="•"/>
            </a:pPr>
            <a:r>
              <a:rPr lang="sv-SE" dirty="0"/>
              <a:t>Ask </a:t>
            </a:r>
            <a:r>
              <a:rPr lang="sv-SE" dirty="0" err="1"/>
              <a:t>another</a:t>
            </a:r>
            <a:r>
              <a:rPr lang="sv-SE" dirty="0"/>
              <a:t> </a:t>
            </a:r>
            <a:r>
              <a:rPr lang="sv-SE" dirty="0" err="1"/>
              <a:t>model</a:t>
            </a:r>
            <a:r>
              <a:rPr lang="sv-SE" dirty="0"/>
              <a:t> </a:t>
            </a:r>
            <a:r>
              <a:rPr lang="sv-SE" dirty="0" err="1"/>
              <a:t>if</a:t>
            </a:r>
            <a:r>
              <a:rPr lang="sv-SE" dirty="0"/>
              <a:t> the </a:t>
            </a:r>
            <a:r>
              <a:rPr lang="sv-SE" dirty="0" err="1"/>
              <a:t>generated</a:t>
            </a:r>
            <a:r>
              <a:rPr lang="sv-SE" dirty="0"/>
              <a:t> </a:t>
            </a:r>
            <a:r>
              <a:rPr lang="sv-SE" dirty="0" err="1"/>
              <a:t>summary</a:t>
            </a:r>
            <a:r>
              <a:rPr lang="sv-SE" dirty="0"/>
              <a:t> is </a:t>
            </a:r>
            <a:r>
              <a:rPr lang="sv-SE" dirty="0" err="1"/>
              <a:t>consistent</a:t>
            </a:r>
            <a:r>
              <a:rPr lang="sv-SE" dirty="0"/>
              <a:t> </a:t>
            </a:r>
            <a:r>
              <a:rPr lang="sv-SE" dirty="0" err="1"/>
              <a:t>with</a:t>
            </a:r>
            <a:r>
              <a:rPr lang="sv-SE" dirty="0"/>
              <a:t> the source </a:t>
            </a:r>
            <a:r>
              <a:rPr lang="sv-SE" dirty="0" err="1"/>
              <a:t>document</a:t>
            </a:r>
            <a:r>
              <a:rPr lang="sv-SE" dirty="0"/>
              <a:t>. </a:t>
            </a:r>
          </a:p>
          <a:p>
            <a:pPr marL="0" indent="0">
              <a:buFont typeface="Arial" panose="020B0604020202020204" pitchFamily="34" charset="0"/>
              <a:buNone/>
            </a:pPr>
            <a:endParaRPr lang="sv-SE" dirty="0"/>
          </a:p>
        </p:txBody>
      </p:sp>
      <p:sp>
        <p:nvSpPr>
          <p:cNvPr id="4" name="Slide Number Placeholder 3"/>
          <p:cNvSpPr>
            <a:spLocks noGrp="1"/>
          </p:cNvSpPr>
          <p:nvPr>
            <p:ph type="sldNum" sz="quarter" idx="5"/>
          </p:nvPr>
        </p:nvSpPr>
        <p:spPr/>
        <p:txBody>
          <a:bodyPr/>
          <a:lstStyle/>
          <a:p>
            <a:fld id="{FAD31592-3C66-914C-8F2B-350F777116DA}" type="slidenum">
              <a:rPr lang="en-GB" smtClean="0"/>
              <a:t>9</a:t>
            </a:fld>
            <a:endParaRPr lang="en-GB"/>
          </a:p>
        </p:txBody>
      </p:sp>
    </p:spTree>
    <p:extLst>
      <p:ext uri="{BB962C8B-B14F-4D97-AF65-F5344CB8AC3E}">
        <p14:creationId xmlns:p14="http://schemas.microsoft.com/office/powerpoint/2010/main" val="2652775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Factual</a:t>
            </a:r>
            <a:r>
              <a:rPr lang="sv-SE" dirty="0"/>
              <a:t> hallucination: </a:t>
            </a:r>
            <a:r>
              <a:rPr lang="sv-SE" dirty="0" err="1"/>
              <a:t>Several</a:t>
            </a:r>
            <a:r>
              <a:rPr lang="sv-SE" dirty="0"/>
              <a:t> </a:t>
            </a:r>
            <a:r>
              <a:rPr lang="sv-SE" dirty="0" err="1"/>
              <a:t>methods</a:t>
            </a:r>
            <a:r>
              <a:rPr lang="sv-SE" dirty="0"/>
              <a:t> </a:t>
            </a:r>
            <a:r>
              <a:rPr lang="sv-SE" dirty="0" err="1"/>
              <a:t>have</a:t>
            </a:r>
            <a:r>
              <a:rPr lang="sv-SE" dirty="0"/>
              <a:t> </a:t>
            </a:r>
            <a:r>
              <a:rPr lang="sv-SE" dirty="0" err="1"/>
              <a:t>been</a:t>
            </a:r>
            <a:r>
              <a:rPr lang="sv-SE" dirty="0"/>
              <a:t> </a:t>
            </a:r>
            <a:r>
              <a:rPr lang="sv-SE" dirty="0" err="1"/>
              <a:t>proposed</a:t>
            </a:r>
            <a:r>
              <a:rPr lang="sv-SE" dirty="0"/>
              <a:t>:</a:t>
            </a:r>
          </a:p>
          <a:p>
            <a:pPr marL="171450" indent="-171450">
              <a:buFont typeface="Arial" panose="020B0604020202020204" pitchFamily="34" charset="0"/>
              <a:buChar char="•"/>
            </a:pPr>
            <a:r>
              <a:rPr lang="sv-SE" dirty="0"/>
              <a:t>If </a:t>
            </a:r>
            <a:r>
              <a:rPr lang="sv-SE" dirty="0" err="1"/>
              <a:t>answer</a:t>
            </a:r>
            <a:r>
              <a:rPr lang="sv-SE" dirty="0"/>
              <a:t> is in the </a:t>
            </a:r>
            <a:r>
              <a:rPr lang="sv-SE" dirty="0" err="1"/>
              <a:t>context</a:t>
            </a:r>
            <a:r>
              <a:rPr lang="sv-SE" dirty="0"/>
              <a:t> -&gt; Ask </a:t>
            </a:r>
            <a:r>
              <a:rPr lang="sv-SE" dirty="0" err="1"/>
              <a:t>another</a:t>
            </a:r>
            <a:r>
              <a:rPr lang="sv-SE" dirty="0"/>
              <a:t> LLM to </a:t>
            </a:r>
            <a:r>
              <a:rPr lang="sv-SE" dirty="0" err="1"/>
              <a:t>verify</a:t>
            </a:r>
            <a:r>
              <a:rPr lang="sv-SE" dirty="0"/>
              <a:t> </a:t>
            </a:r>
            <a:r>
              <a:rPr lang="sv-SE" dirty="0" err="1"/>
              <a:t>its</a:t>
            </a:r>
            <a:r>
              <a:rPr lang="sv-SE" dirty="0"/>
              <a:t> </a:t>
            </a:r>
            <a:r>
              <a:rPr lang="sv-SE" dirty="0" err="1"/>
              <a:t>consistency</a:t>
            </a:r>
            <a:r>
              <a:rPr lang="sv-SE" dirty="0"/>
              <a:t> </a:t>
            </a:r>
            <a:r>
              <a:rPr lang="sv-SE" dirty="0" err="1"/>
              <a:t>with</a:t>
            </a:r>
            <a:r>
              <a:rPr lang="sv-SE" dirty="0"/>
              <a:t> source </a:t>
            </a:r>
            <a:r>
              <a:rPr lang="sv-SE" dirty="0" err="1"/>
              <a:t>document</a:t>
            </a:r>
            <a:r>
              <a:rPr lang="sv-SE" dirty="0"/>
              <a:t>. I.e. is the </a:t>
            </a:r>
            <a:r>
              <a:rPr lang="sv-SE" dirty="0" err="1"/>
              <a:t>answer</a:t>
            </a:r>
            <a:r>
              <a:rPr lang="sv-SE" dirty="0"/>
              <a:t> in the given </a:t>
            </a:r>
            <a:r>
              <a:rPr lang="sv-SE" dirty="0" err="1"/>
              <a:t>context</a:t>
            </a:r>
            <a:r>
              <a:rPr lang="sv-SE" dirty="0"/>
              <a:t>?</a:t>
            </a:r>
          </a:p>
          <a:p>
            <a:pPr marL="171450" indent="-171450">
              <a:buFont typeface="Arial" panose="020B0604020202020204" pitchFamily="34" charset="0"/>
              <a:buChar char="•"/>
            </a:pPr>
            <a:r>
              <a:rPr lang="sv-SE" dirty="0"/>
              <a:t>If </a:t>
            </a:r>
            <a:r>
              <a:rPr lang="sv-SE" dirty="0" err="1"/>
              <a:t>answer</a:t>
            </a:r>
            <a:r>
              <a:rPr lang="sv-SE" dirty="0"/>
              <a:t> is not in </a:t>
            </a:r>
            <a:r>
              <a:rPr lang="sv-SE" dirty="0" err="1"/>
              <a:t>context</a:t>
            </a:r>
            <a:r>
              <a:rPr lang="sv-SE" dirty="0"/>
              <a:t> -&gt; </a:t>
            </a:r>
            <a:r>
              <a:rPr lang="sv-SE" dirty="0" err="1"/>
              <a:t>Retrieve</a:t>
            </a:r>
            <a:r>
              <a:rPr lang="sv-SE" dirty="0"/>
              <a:t> information from web </a:t>
            </a:r>
            <a:r>
              <a:rPr lang="sv-SE" dirty="0" err="1"/>
              <a:t>queries</a:t>
            </a:r>
            <a:r>
              <a:rPr lang="sv-SE" dirty="0"/>
              <a:t>.</a:t>
            </a:r>
          </a:p>
          <a:p>
            <a:pPr marL="0" indent="0">
              <a:buFont typeface="Arial" panose="020B0604020202020204" pitchFamily="34" charset="0"/>
              <a:buNone/>
            </a:pPr>
            <a:r>
              <a:rPr lang="sv-SE" dirty="0" err="1"/>
              <a:t>Faithfulness</a:t>
            </a:r>
            <a:r>
              <a:rPr lang="sv-SE" dirty="0"/>
              <a:t> hallucinations: </a:t>
            </a:r>
            <a:r>
              <a:rPr lang="sv-SE" dirty="0" err="1"/>
              <a:t>Primarily</a:t>
            </a:r>
            <a:r>
              <a:rPr lang="sv-SE" dirty="0"/>
              <a:t> </a:t>
            </a:r>
            <a:r>
              <a:rPr lang="sv-SE" dirty="0" err="1"/>
              <a:t>been</a:t>
            </a:r>
            <a:r>
              <a:rPr lang="sv-SE" dirty="0"/>
              <a:t> </a:t>
            </a:r>
            <a:r>
              <a:rPr lang="sv-SE" dirty="0" err="1"/>
              <a:t>used</a:t>
            </a:r>
            <a:r>
              <a:rPr lang="sv-SE" dirty="0"/>
              <a:t> for </a:t>
            </a:r>
            <a:r>
              <a:rPr lang="sv-SE" dirty="0" err="1"/>
              <a:t>detecting</a:t>
            </a:r>
            <a:r>
              <a:rPr lang="sv-SE" dirty="0"/>
              <a:t> hallucinations in </a:t>
            </a:r>
            <a:r>
              <a:rPr lang="sv-SE" dirty="0" err="1"/>
              <a:t>summarizations</a:t>
            </a:r>
            <a:endParaRPr lang="sv-SE" dirty="0"/>
          </a:p>
          <a:p>
            <a:pPr marL="171450" indent="-171450">
              <a:buFont typeface="Arial" panose="020B0604020202020204" pitchFamily="34" charset="0"/>
              <a:buChar char="•"/>
            </a:pPr>
            <a:r>
              <a:rPr lang="sv-SE" dirty="0"/>
              <a:t>Ask </a:t>
            </a:r>
            <a:r>
              <a:rPr lang="sv-SE" dirty="0" err="1"/>
              <a:t>another</a:t>
            </a:r>
            <a:r>
              <a:rPr lang="sv-SE" dirty="0"/>
              <a:t> </a:t>
            </a:r>
            <a:r>
              <a:rPr lang="sv-SE" dirty="0" err="1"/>
              <a:t>model</a:t>
            </a:r>
            <a:r>
              <a:rPr lang="sv-SE" dirty="0"/>
              <a:t> </a:t>
            </a:r>
            <a:r>
              <a:rPr lang="sv-SE" dirty="0" err="1"/>
              <a:t>if</a:t>
            </a:r>
            <a:r>
              <a:rPr lang="sv-SE" dirty="0"/>
              <a:t> the </a:t>
            </a:r>
            <a:r>
              <a:rPr lang="sv-SE" dirty="0" err="1"/>
              <a:t>generated</a:t>
            </a:r>
            <a:r>
              <a:rPr lang="sv-SE" dirty="0"/>
              <a:t> </a:t>
            </a:r>
            <a:r>
              <a:rPr lang="sv-SE" dirty="0" err="1"/>
              <a:t>summary</a:t>
            </a:r>
            <a:r>
              <a:rPr lang="sv-SE" dirty="0"/>
              <a:t> is </a:t>
            </a:r>
            <a:r>
              <a:rPr lang="sv-SE" dirty="0" err="1"/>
              <a:t>consistent</a:t>
            </a:r>
            <a:r>
              <a:rPr lang="sv-SE" dirty="0"/>
              <a:t> </a:t>
            </a:r>
            <a:r>
              <a:rPr lang="sv-SE" dirty="0" err="1"/>
              <a:t>with</a:t>
            </a:r>
            <a:r>
              <a:rPr lang="sv-SE" dirty="0"/>
              <a:t> the source </a:t>
            </a:r>
            <a:r>
              <a:rPr lang="sv-SE" dirty="0" err="1"/>
              <a:t>document</a:t>
            </a:r>
            <a:r>
              <a:rPr lang="sv-SE" dirty="0"/>
              <a:t>. </a:t>
            </a:r>
          </a:p>
          <a:p>
            <a:pPr marL="0" indent="0">
              <a:buFont typeface="Arial" panose="020B0604020202020204" pitchFamily="34" charset="0"/>
              <a:buNone/>
            </a:pPr>
            <a:endParaRPr lang="sv-SE" dirty="0"/>
          </a:p>
        </p:txBody>
      </p:sp>
      <p:sp>
        <p:nvSpPr>
          <p:cNvPr id="4" name="Slide Number Placeholder 3"/>
          <p:cNvSpPr>
            <a:spLocks noGrp="1"/>
          </p:cNvSpPr>
          <p:nvPr>
            <p:ph type="sldNum" sz="quarter" idx="5"/>
          </p:nvPr>
        </p:nvSpPr>
        <p:spPr/>
        <p:txBody>
          <a:bodyPr/>
          <a:lstStyle/>
          <a:p>
            <a:fld id="{FAD31592-3C66-914C-8F2B-350F777116DA}" type="slidenum">
              <a:rPr lang="en-GB" smtClean="0"/>
              <a:t>10</a:t>
            </a:fld>
            <a:endParaRPr lang="en-GB"/>
          </a:p>
        </p:txBody>
      </p:sp>
    </p:spTree>
    <p:extLst>
      <p:ext uri="{BB962C8B-B14F-4D97-AF65-F5344CB8AC3E}">
        <p14:creationId xmlns:p14="http://schemas.microsoft.com/office/powerpoint/2010/main" val="323944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B8C1BEF0-CC6B-5D80-AC3F-DCD9982497A0}"/>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en-GB" noProof="0"/>
              <a:t>Presentation title</a:t>
            </a:r>
          </a:p>
        </p:txBody>
      </p:sp>
      <p:sp>
        <p:nvSpPr>
          <p:cNvPr id="6" name="Underrubrik 2">
            <a:extLst>
              <a:ext uri="{FF2B5EF4-FFF2-40B4-BE49-F238E27FC236}">
                <a16:creationId xmlns:a16="http://schemas.microsoft.com/office/drawing/2014/main" id="{C3841BD3-5439-F0D1-9827-775AB47EAB5C}"/>
              </a:ext>
            </a:extLst>
          </p:cNvPr>
          <p:cNvSpPr>
            <a:spLocks noGrp="1"/>
          </p:cNvSpPr>
          <p:nvPr>
            <p:ph type="subTitle" idx="1" hasCustomPrompt="1"/>
          </p:nvPr>
        </p:nvSpPr>
        <p:spPr>
          <a:xfrm>
            <a:off x="2132013" y="5388994"/>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 here</a:t>
            </a:r>
          </a:p>
        </p:txBody>
      </p:sp>
      <p:pic>
        <p:nvPicPr>
          <p:cNvPr id="3" name="Bildobjekt 2">
            <a:extLst>
              <a:ext uri="{FF2B5EF4-FFF2-40B4-BE49-F238E27FC236}">
                <a16:creationId xmlns:a16="http://schemas.microsoft.com/office/drawing/2014/main" id="{770144CE-F533-5220-A14A-4B8EE3684C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5244" y="1007044"/>
            <a:ext cx="1739917" cy="1654175"/>
          </a:xfrm>
          <a:prstGeom prst="rect">
            <a:avLst/>
          </a:prstGeom>
        </p:spPr>
      </p:pic>
    </p:spTree>
    <p:extLst>
      <p:ext uri="{BB962C8B-B14F-4D97-AF65-F5344CB8AC3E}">
        <p14:creationId xmlns:p14="http://schemas.microsoft.com/office/powerpoint/2010/main" val="23459167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Click to edit Master title style</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1687633"/>
            <a:ext cx="2822004" cy="3325692"/>
          </a:xfrm>
        </p:spPr>
        <p:txBody>
          <a:bodyPr/>
          <a:lstStyle/>
          <a:p>
            <a:r>
              <a:rPr lang="en-GB" noProof="0"/>
              <a:t>Click icon to add picture</a:t>
            </a:r>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1687633"/>
            <a:ext cx="2822004" cy="3325692"/>
          </a:xfrm>
        </p:spPr>
        <p:txBody>
          <a:bodyPr/>
          <a:lstStyle/>
          <a:p>
            <a:r>
              <a:rPr lang="en-GB" noProof="0"/>
              <a:t>Click icon to add picture</a:t>
            </a:r>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1687633"/>
            <a:ext cx="2822004" cy="3325692"/>
          </a:xfrm>
        </p:spPr>
        <p:txBody>
          <a:bodyPr/>
          <a:lstStyle/>
          <a:p>
            <a:r>
              <a:rPr lang="en-GB" noProof="0"/>
              <a:t>Click icon to add picture</a:t>
            </a:r>
          </a:p>
        </p:txBody>
      </p:sp>
      <p:sp>
        <p:nvSpPr>
          <p:cNvPr id="2" name="Platshållare för text 14">
            <a:extLst>
              <a:ext uri="{FF2B5EF4-FFF2-40B4-BE49-F238E27FC236}">
                <a16:creationId xmlns:a16="http://schemas.microsoft.com/office/drawing/2014/main" id="{590AE671-F2B6-FABF-A578-926E5EABFF30}"/>
              </a:ext>
            </a:extLst>
          </p:cNvPr>
          <p:cNvSpPr>
            <a:spLocks noGrp="1"/>
          </p:cNvSpPr>
          <p:nvPr>
            <p:ph type="body" sz="quarter" idx="21"/>
          </p:nvPr>
        </p:nvSpPr>
        <p:spPr>
          <a:xfrm>
            <a:off x="947738" y="5192713"/>
            <a:ext cx="2822004" cy="90646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Platshållare för text 14">
            <a:extLst>
              <a:ext uri="{FF2B5EF4-FFF2-40B4-BE49-F238E27FC236}">
                <a16:creationId xmlns:a16="http://schemas.microsoft.com/office/drawing/2014/main" id="{66BB79A9-07F3-3923-86C2-83C52FDEA60B}"/>
              </a:ext>
            </a:extLst>
          </p:cNvPr>
          <p:cNvSpPr>
            <a:spLocks noGrp="1"/>
          </p:cNvSpPr>
          <p:nvPr>
            <p:ph type="body" sz="quarter" idx="22"/>
          </p:nvPr>
        </p:nvSpPr>
        <p:spPr>
          <a:xfrm>
            <a:off x="4096379" y="5192713"/>
            <a:ext cx="2822004" cy="90646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latshållare för text 14">
            <a:extLst>
              <a:ext uri="{FF2B5EF4-FFF2-40B4-BE49-F238E27FC236}">
                <a16:creationId xmlns:a16="http://schemas.microsoft.com/office/drawing/2014/main" id="{3BC5D95A-77B0-95FD-F967-BDB03FDE710D}"/>
              </a:ext>
            </a:extLst>
          </p:cNvPr>
          <p:cNvSpPr>
            <a:spLocks noGrp="1"/>
          </p:cNvSpPr>
          <p:nvPr>
            <p:ph type="body" sz="quarter" idx="23"/>
          </p:nvPr>
        </p:nvSpPr>
        <p:spPr>
          <a:xfrm>
            <a:off x="7245021" y="5192713"/>
            <a:ext cx="2822004" cy="90646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292568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BEAE4BB-8616-AD66-D017-A34248E737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9006" y="1272750"/>
            <a:ext cx="4556257" cy="4331726"/>
          </a:xfrm>
          <a:prstGeom prst="rect">
            <a:avLst/>
          </a:prstGeom>
        </p:spPr>
      </p:pic>
    </p:spTree>
    <p:extLst>
      <p:ext uri="{BB962C8B-B14F-4D97-AF65-F5344CB8AC3E}">
        <p14:creationId xmlns:p14="http://schemas.microsoft.com/office/powerpoint/2010/main" val="121572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paring your presentation">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73512C92-439E-A01A-D5DD-EECE63EE9B11}"/>
              </a:ext>
            </a:extLst>
          </p:cNvPr>
          <p:cNvSpPr txBox="1"/>
          <p:nvPr userDrawn="1"/>
        </p:nvSpPr>
        <p:spPr>
          <a:xfrm>
            <a:off x="947738" y="2544623"/>
            <a:ext cx="4559299" cy="1768754"/>
          </a:xfrm>
          <a:prstGeom prst="rect">
            <a:avLst/>
          </a:prstGeom>
          <a:noFill/>
        </p:spPr>
        <p:txBody>
          <a:bodyPr wrap="square" rtlCol="0">
            <a:spAutoFit/>
          </a:bodyPr>
          <a:lstStyle/>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The presentation is a visual aid and will be better if the written information is brief and punchy</a:t>
            </a:r>
          </a:p>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Use the presentation to illustrate your message – use figures, quotes, etc.</a:t>
            </a:r>
          </a:p>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Cues and bullet points are often useful</a:t>
            </a:r>
          </a:p>
        </p:txBody>
      </p:sp>
      <p:sp>
        <p:nvSpPr>
          <p:cNvPr id="7" name="textruta 6">
            <a:extLst>
              <a:ext uri="{FF2B5EF4-FFF2-40B4-BE49-F238E27FC236}">
                <a16:creationId xmlns:a16="http://schemas.microsoft.com/office/drawing/2014/main" id="{A3F9ED89-B1B8-9C3C-C691-E42F30F9DFE9}"/>
              </a:ext>
            </a:extLst>
          </p:cNvPr>
          <p:cNvSpPr txBox="1"/>
          <p:nvPr userDrawn="1"/>
        </p:nvSpPr>
        <p:spPr>
          <a:xfrm>
            <a:off x="6084515" y="2544623"/>
            <a:ext cx="4637273" cy="1768754"/>
          </a:xfrm>
          <a:prstGeom prst="rect">
            <a:avLst/>
          </a:prstGeom>
          <a:noFill/>
        </p:spPr>
        <p:txBody>
          <a:bodyPr wrap="square" rtlCol="0">
            <a:spAutoFit/>
          </a:bodyPr>
          <a:lstStyle/>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Choose images/photos carefully – the right picture reinforces the message, the wrong one spoils it</a:t>
            </a:r>
          </a:p>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If you can’t make a coherent slide, skip it – explain in your own words instead </a:t>
            </a:r>
          </a:p>
          <a:p>
            <a:pPr marL="230400" lvl="0" indent="-230400">
              <a:lnSpc>
                <a:spcPts val="2120"/>
              </a:lnSpc>
              <a:spcBef>
                <a:spcPts val="300"/>
              </a:spcBef>
              <a:buFont typeface="Arial" panose="020B0604020202020204" pitchFamily="34" charset="0"/>
              <a:buChar char="•"/>
            </a:pPr>
            <a:r>
              <a:rPr lang="en-GB" sz="1600" kern="100" noProof="0">
                <a:solidFill>
                  <a:schemeClr val="tx1">
                    <a:lumMod val="65000"/>
                    <a:lumOff val="35000"/>
                  </a:schemeClr>
                </a:solidFill>
                <a:effectLst/>
                <a:latin typeface="Work Sans" pitchFamily="2" charset="77"/>
                <a:ea typeface="Calibri" panose="020F0502020204030204" pitchFamily="34" charset="0"/>
                <a:cs typeface="Times New Roman" panose="02020603050405020304" pitchFamily="18" charset="0"/>
              </a:rPr>
              <a:t>Keep the presentation short. Talk instead</a:t>
            </a:r>
          </a:p>
        </p:txBody>
      </p:sp>
      <p:sp>
        <p:nvSpPr>
          <p:cNvPr id="8" name="textruta 7">
            <a:extLst>
              <a:ext uri="{FF2B5EF4-FFF2-40B4-BE49-F238E27FC236}">
                <a16:creationId xmlns:a16="http://schemas.microsoft.com/office/drawing/2014/main" id="{FFB6DB86-71A6-8FB0-0835-66FC238AC4B9}"/>
              </a:ext>
            </a:extLst>
          </p:cNvPr>
          <p:cNvSpPr txBox="1"/>
          <p:nvPr userDrawn="1"/>
        </p:nvSpPr>
        <p:spPr>
          <a:xfrm>
            <a:off x="947738" y="1890199"/>
            <a:ext cx="4559299" cy="361637"/>
          </a:xfrm>
          <a:prstGeom prst="rect">
            <a:avLst/>
          </a:prstGeom>
          <a:noFill/>
        </p:spPr>
        <p:txBody>
          <a:bodyPr wrap="square" rtlCol="0">
            <a:spAutoFit/>
          </a:bodyPr>
          <a:lstStyle/>
          <a:p>
            <a:pPr lvl="0">
              <a:lnSpc>
                <a:spcPts val="2120"/>
              </a:lnSpc>
              <a:spcBef>
                <a:spcPts val="300"/>
              </a:spcBef>
            </a:pPr>
            <a:r>
              <a:rPr lang="en-GB" kern="100" noProof="0">
                <a:effectLst/>
                <a:latin typeface="Work Sans" pitchFamily="2" charset="77"/>
                <a:ea typeface="Calibri" panose="020F0502020204030204" pitchFamily="34" charset="0"/>
                <a:cs typeface="Times New Roman" panose="02020603050405020304" pitchFamily="18" charset="0"/>
              </a:rPr>
              <a:t>Bear in mind:</a:t>
            </a:r>
          </a:p>
        </p:txBody>
      </p:sp>
      <p:sp>
        <p:nvSpPr>
          <p:cNvPr id="9" name="textruta 8">
            <a:extLst>
              <a:ext uri="{FF2B5EF4-FFF2-40B4-BE49-F238E27FC236}">
                <a16:creationId xmlns:a16="http://schemas.microsoft.com/office/drawing/2014/main" id="{A24D50C7-2824-5A60-8126-6E551E176684}"/>
              </a:ext>
            </a:extLst>
          </p:cNvPr>
          <p:cNvSpPr txBox="1"/>
          <p:nvPr userDrawn="1"/>
        </p:nvSpPr>
        <p:spPr>
          <a:xfrm>
            <a:off x="947738" y="899447"/>
            <a:ext cx="7774921" cy="579646"/>
          </a:xfrm>
          <a:prstGeom prst="rect">
            <a:avLst/>
          </a:prstGeom>
          <a:noFill/>
        </p:spPr>
        <p:txBody>
          <a:bodyPr wrap="square" rtlCol="0">
            <a:spAutoFit/>
          </a:bodyPr>
          <a:lstStyle/>
          <a:p>
            <a:pPr lvl="0">
              <a:lnSpc>
                <a:spcPts val="3840"/>
              </a:lnSpc>
            </a:pPr>
            <a:r>
              <a:rPr lang="en-GB" sz="3200" kern="100" noProof="0">
                <a:effectLst/>
                <a:latin typeface="Work Sans" pitchFamily="2" charset="77"/>
                <a:ea typeface="Calibri" panose="020F0502020204030204" pitchFamily="34" charset="0"/>
                <a:cs typeface="Times New Roman" panose="02020603050405020304" pitchFamily="18" charset="0"/>
              </a:rPr>
              <a:t>Preparing your presentation</a:t>
            </a:r>
          </a:p>
        </p:txBody>
      </p:sp>
    </p:spTree>
    <p:extLst>
      <p:ext uri="{BB962C8B-B14F-4D97-AF65-F5344CB8AC3E}">
        <p14:creationId xmlns:p14="http://schemas.microsoft.com/office/powerpoint/2010/main" val="134574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8EB50238-E622-CC4D-E865-CA7D7EF35C9E}"/>
              </a:ext>
            </a:extLst>
          </p:cNvPr>
          <p:cNvSpPr txBox="1"/>
          <p:nvPr userDrawn="1"/>
        </p:nvSpPr>
        <p:spPr>
          <a:xfrm>
            <a:off x="957359" y="821623"/>
            <a:ext cx="7970120" cy="584775"/>
          </a:xfrm>
          <a:prstGeom prst="rect">
            <a:avLst/>
          </a:prstGeom>
          <a:noFill/>
        </p:spPr>
        <p:txBody>
          <a:bodyPr wrap="square" rtlCol="0">
            <a:spAutoFit/>
          </a:bodyPr>
          <a:lstStyle/>
          <a:p>
            <a:r>
              <a:rPr lang="en-GB" sz="3200" noProof="0">
                <a:latin typeface="Work Sans" pitchFamily="2" charset="77"/>
              </a:rPr>
              <a:t>Make your presentation accessible</a:t>
            </a:r>
          </a:p>
        </p:txBody>
      </p:sp>
      <p:sp>
        <p:nvSpPr>
          <p:cNvPr id="7" name="textruta 6">
            <a:extLst>
              <a:ext uri="{FF2B5EF4-FFF2-40B4-BE49-F238E27FC236}">
                <a16:creationId xmlns:a16="http://schemas.microsoft.com/office/drawing/2014/main" id="{46DB352F-69A9-1E92-AAD7-901A1A1F9054}"/>
              </a:ext>
            </a:extLst>
          </p:cNvPr>
          <p:cNvSpPr txBox="1"/>
          <p:nvPr userDrawn="1"/>
        </p:nvSpPr>
        <p:spPr>
          <a:xfrm>
            <a:off x="957359" y="1528186"/>
            <a:ext cx="93234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latin typeface="Work Sans" pitchFamily="2" charset="77"/>
              </a:rPr>
              <a:t>The template is set up to be as accessibility-friendly as possible, but there are two things you need to do yourself as you add content. </a:t>
            </a:r>
            <a:r>
              <a:rPr lang="en-GB" sz="1400" b="1" noProof="0">
                <a:latin typeface="Work Sans SemiBold" pitchFamily="2" charset="77"/>
              </a:rPr>
              <a:t>The instructions below are for Office 2013/2016.</a:t>
            </a:r>
          </a:p>
        </p:txBody>
      </p:sp>
      <p:sp>
        <p:nvSpPr>
          <p:cNvPr id="8" name="textruta 7">
            <a:extLst>
              <a:ext uri="{FF2B5EF4-FFF2-40B4-BE49-F238E27FC236}">
                <a16:creationId xmlns:a16="http://schemas.microsoft.com/office/drawing/2014/main" id="{DA13882F-AF79-0DD9-0229-90F3341A13E5}"/>
              </a:ext>
            </a:extLst>
          </p:cNvPr>
          <p:cNvSpPr txBox="1"/>
          <p:nvPr userDrawn="1"/>
        </p:nvSpPr>
        <p:spPr>
          <a:xfrm>
            <a:off x="947738" y="2600794"/>
            <a:ext cx="4234721" cy="1887696"/>
          </a:xfrm>
          <a:prstGeom prst="rect">
            <a:avLst/>
          </a:prstGeom>
          <a:noFill/>
        </p:spPr>
        <p:txBody>
          <a:bodyPr wrap="square" rtlCol="0">
            <a:spAutoFit/>
          </a:bodyPr>
          <a:lstStyle/>
          <a:p>
            <a:pPr marL="0" indent="0">
              <a:spcAft>
                <a:spcPts val="1000"/>
              </a:spcAft>
              <a:buNone/>
            </a:pPr>
            <a:r>
              <a:rPr lang="en-GB" sz="1000" noProof="0">
                <a:latin typeface="Work Sans" pitchFamily="2" charset="77"/>
              </a:rPr>
              <a:t>Right-click on an image/figure and select the option "Format Picture." A tab will then open on the right side of the window. Choose the </a:t>
            </a:r>
            <a:r>
              <a:rPr lang="en-GB" sz="1000" i="1" noProof="0">
                <a:latin typeface="Work Sans" pitchFamily="2" charset="77"/>
              </a:rPr>
              <a:t>Size and Properties</a:t>
            </a:r>
            <a:r>
              <a:rPr lang="en-GB" sz="1000" noProof="0">
                <a:latin typeface="Work Sans" pitchFamily="2" charset="77"/>
              </a:rPr>
              <a:t> of the figure, then select </a:t>
            </a:r>
            <a:r>
              <a:rPr lang="en-GB" sz="1000" i="1" noProof="0">
                <a:latin typeface="Work Sans" pitchFamily="2" charset="77"/>
              </a:rPr>
              <a:t>Alternative Text</a:t>
            </a:r>
            <a:r>
              <a:rPr lang="en-GB" sz="1000" noProof="0">
                <a:latin typeface="Work Sans" pitchFamily="2" charset="77"/>
              </a:rPr>
              <a:t>. Describe your image/figure in 1-2 sentences that will be read aloud by screen readers for those with visual impairments.</a:t>
            </a:r>
          </a:p>
          <a:p>
            <a:pPr marL="0" indent="0">
              <a:spcAft>
                <a:spcPts val="1000"/>
              </a:spcAft>
              <a:buNone/>
            </a:pPr>
            <a:r>
              <a:rPr lang="en-GB" sz="1000" noProof="0">
                <a:latin typeface="Work Sans" pitchFamily="2" charset="77"/>
              </a:rPr>
              <a:t>If the image/figure serves no informative purpose and you want to exclude it, you can simply leave the title and description empty.</a:t>
            </a:r>
          </a:p>
          <a:p>
            <a:endParaRPr lang="en-GB" sz="1000" noProof="0">
              <a:latin typeface="Work Sans" pitchFamily="2" charset="77"/>
            </a:endParaRPr>
          </a:p>
        </p:txBody>
      </p:sp>
      <p:sp>
        <p:nvSpPr>
          <p:cNvPr id="9" name="textruta 8">
            <a:extLst>
              <a:ext uri="{FF2B5EF4-FFF2-40B4-BE49-F238E27FC236}">
                <a16:creationId xmlns:a16="http://schemas.microsoft.com/office/drawing/2014/main" id="{4DBAB48A-0207-EBBB-5144-24A47388C7DA}"/>
              </a:ext>
            </a:extLst>
          </p:cNvPr>
          <p:cNvSpPr txBox="1"/>
          <p:nvPr userDrawn="1"/>
        </p:nvSpPr>
        <p:spPr>
          <a:xfrm>
            <a:off x="5549719" y="2600794"/>
            <a:ext cx="4234721" cy="3554819"/>
          </a:xfrm>
          <a:prstGeom prst="rect">
            <a:avLst/>
          </a:prstGeom>
          <a:noFill/>
        </p:spPr>
        <p:txBody>
          <a:bodyPr wrap="square" rtlCol="0">
            <a:spAutoFit/>
          </a:bodyPr>
          <a:lstStyle/>
          <a:p>
            <a:pPr>
              <a:spcAft>
                <a:spcPts val="600"/>
              </a:spcAft>
            </a:pPr>
            <a:r>
              <a:rPr lang="en-GB" sz="1000" noProof="0">
                <a:latin typeface="Work Sans" pitchFamily="2" charset="77"/>
              </a:rPr>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a:spcAft>
                <a:spcPts val="600"/>
              </a:spcAft>
            </a:pPr>
            <a:endParaRPr lang="en-GB" sz="1000" noProof="0">
              <a:latin typeface="Work Sans" pitchFamily="2" charset="77"/>
            </a:endParaRPr>
          </a:p>
          <a:p>
            <a:pPr marL="0" indent="0">
              <a:spcAft>
                <a:spcPts val="600"/>
              </a:spcAft>
              <a:buNone/>
            </a:pPr>
            <a:r>
              <a:rPr lang="en-GB" sz="1000" b="1" noProof="0">
                <a:latin typeface="Work Sans" pitchFamily="2" charset="77"/>
              </a:rPr>
              <a:t>You can control the reading order by:</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Selecting an object in the file.</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Choosing the "Format" tab that appears on the right side of the ribbon.</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Selecting "Selection Pane" in the "Arrange" group.</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Selecting one or more objects in the list.</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Dragging the selection upward or downward, or clicking the "Up" button.</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Dragging the objects until they have the desired order. This will not affect the layout on the page, only the order in which they are read by screen readers.</a:t>
            </a:r>
          </a:p>
          <a:p>
            <a:endParaRPr lang="en-GB" sz="1000" noProof="0">
              <a:latin typeface="Work Sans" pitchFamily="2" charset="77"/>
            </a:endParaRPr>
          </a:p>
        </p:txBody>
      </p:sp>
      <p:sp>
        <p:nvSpPr>
          <p:cNvPr id="10" name="textruta 9">
            <a:extLst>
              <a:ext uri="{FF2B5EF4-FFF2-40B4-BE49-F238E27FC236}">
                <a16:creationId xmlns:a16="http://schemas.microsoft.com/office/drawing/2014/main" id="{32D64C20-E0EC-50ED-8276-1342580DEAE9}"/>
              </a:ext>
            </a:extLst>
          </p:cNvPr>
          <p:cNvSpPr txBox="1"/>
          <p:nvPr userDrawn="1"/>
        </p:nvSpPr>
        <p:spPr>
          <a:xfrm>
            <a:off x="934309" y="2231036"/>
            <a:ext cx="4248150" cy="307777"/>
          </a:xfrm>
          <a:prstGeom prst="rect">
            <a:avLst/>
          </a:prstGeom>
          <a:noFill/>
        </p:spPr>
        <p:txBody>
          <a:bodyPr wrap="square" rtlCol="0">
            <a:spAutoFit/>
          </a:bodyPr>
          <a:lstStyle/>
          <a:p>
            <a:r>
              <a:rPr lang="en-GB" sz="1400" noProof="0">
                <a:latin typeface="Work Sans Medium" pitchFamily="2" charset="77"/>
              </a:rPr>
              <a:t>Add alternative text for images/figures</a:t>
            </a:r>
          </a:p>
        </p:txBody>
      </p:sp>
      <p:sp>
        <p:nvSpPr>
          <p:cNvPr id="11" name="textruta 10">
            <a:extLst>
              <a:ext uri="{FF2B5EF4-FFF2-40B4-BE49-F238E27FC236}">
                <a16:creationId xmlns:a16="http://schemas.microsoft.com/office/drawing/2014/main" id="{E6A6CDBB-9355-D585-CAEB-E68FDC04C402}"/>
              </a:ext>
            </a:extLst>
          </p:cNvPr>
          <p:cNvSpPr txBox="1"/>
          <p:nvPr userDrawn="1"/>
        </p:nvSpPr>
        <p:spPr>
          <a:xfrm>
            <a:off x="5543785" y="2231036"/>
            <a:ext cx="4248150" cy="307777"/>
          </a:xfrm>
          <a:prstGeom prst="rect">
            <a:avLst/>
          </a:prstGeom>
          <a:noFill/>
        </p:spPr>
        <p:txBody>
          <a:bodyPr wrap="square" rtlCol="0">
            <a:spAutoFit/>
          </a:bodyPr>
          <a:lstStyle/>
          <a:p>
            <a:r>
              <a:rPr lang="en-GB" sz="1400" noProof="0">
                <a:latin typeface="Work Sans Medium" pitchFamily="2" charset="77"/>
              </a:rPr>
              <a:t>Set reading order</a:t>
            </a:r>
          </a:p>
        </p:txBody>
      </p:sp>
    </p:spTree>
    <p:extLst>
      <p:ext uri="{BB962C8B-B14F-4D97-AF65-F5344CB8AC3E}">
        <p14:creationId xmlns:p14="http://schemas.microsoft.com/office/powerpoint/2010/main" val="350348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0A51E754-9C7A-11C0-D983-A8276233FD20}"/>
              </a:ext>
            </a:extLst>
          </p:cNvPr>
          <p:cNvSpPr txBox="1"/>
          <p:nvPr userDrawn="1"/>
        </p:nvSpPr>
        <p:spPr>
          <a:xfrm>
            <a:off x="957359" y="821623"/>
            <a:ext cx="7970120" cy="584775"/>
          </a:xfrm>
          <a:prstGeom prst="rect">
            <a:avLst/>
          </a:prstGeom>
          <a:noFill/>
        </p:spPr>
        <p:txBody>
          <a:bodyPr wrap="square" rtlCol="0">
            <a:spAutoFit/>
          </a:bodyPr>
          <a:lstStyle/>
          <a:p>
            <a:r>
              <a:rPr lang="en-GB" sz="3200" noProof="0">
                <a:latin typeface="Work Sans" pitchFamily="2" charset="77"/>
              </a:rPr>
              <a:t>Make your presentation accessible</a:t>
            </a:r>
          </a:p>
        </p:txBody>
      </p:sp>
      <p:sp>
        <p:nvSpPr>
          <p:cNvPr id="7" name="textruta 6">
            <a:extLst>
              <a:ext uri="{FF2B5EF4-FFF2-40B4-BE49-F238E27FC236}">
                <a16:creationId xmlns:a16="http://schemas.microsoft.com/office/drawing/2014/main" id="{9AB3E6E3-4894-429E-071D-F50345A149E8}"/>
              </a:ext>
            </a:extLst>
          </p:cNvPr>
          <p:cNvSpPr txBox="1"/>
          <p:nvPr userDrawn="1"/>
        </p:nvSpPr>
        <p:spPr>
          <a:xfrm>
            <a:off x="957359" y="1528186"/>
            <a:ext cx="93234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latin typeface="Work Sans" pitchFamily="2" charset="77"/>
              </a:rPr>
              <a:t>The template is set up to be as accessibility-friendly as possible, but there are two things you need to do yourself as you add content. </a:t>
            </a:r>
            <a:r>
              <a:rPr lang="en-GB" sz="1400" b="1" noProof="0">
                <a:latin typeface="Work Sans SemiBold" pitchFamily="2" charset="77"/>
              </a:rPr>
              <a:t>The instructions below are for Office 365 or Office 2019.</a:t>
            </a:r>
          </a:p>
        </p:txBody>
      </p:sp>
      <p:sp>
        <p:nvSpPr>
          <p:cNvPr id="8" name="textruta 7">
            <a:extLst>
              <a:ext uri="{FF2B5EF4-FFF2-40B4-BE49-F238E27FC236}">
                <a16:creationId xmlns:a16="http://schemas.microsoft.com/office/drawing/2014/main" id="{37E57577-6FE9-C8F8-56EA-64EB95087ADD}"/>
              </a:ext>
            </a:extLst>
          </p:cNvPr>
          <p:cNvSpPr txBox="1"/>
          <p:nvPr userDrawn="1"/>
        </p:nvSpPr>
        <p:spPr>
          <a:xfrm>
            <a:off x="947738" y="2600794"/>
            <a:ext cx="4234721" cy="1887696"/>
          </a:xfrm>
          <a:prstGeom prst="rect">
            <a:avLst/>
          </a:prstGeom>
          <a:noFill/>
        </p:spPr>
        <p:txBody>
          <a:bodyPr wrap="square" rtlCol="0">
            <a:spAutoFit/>
          </a:bodyPr>
          <a:lstStyle/>
          <a:p>
            <a:pPr marL="0" indent="0">
              <a:spcAft>
                <a:spcPts val="1000"/>
              </a:spcAft>
              <a:buNone/>
            </a:pPr>
            <a:r>
              <a:rPr lang="en-GB" sz="1000" noProof="0">
                <a:latin typeface="Work Sans" pitchFamily="2" charset="77"/>
              </a:rPr>
              <a:t>Right-click on an image/figure and select the option "Format Picture." A tab will then open on the right side of the window. Choose the </a:t>
            </a:r>
            <a:r>
              <a:rPr lang="en-GB" sz="1000" i="1" noProof="0">
                <a:latin typeface="Work Sans" pitchFamily="2" charset="77"/>
              </a:rPr>
              <a:t>Size and Properties</a:t>
            </a:r>
            <a:r>
              <a:rPr lang="en-GB" sz="1000" noProof="0">
                <a:latin typeface="Work Sans" pitchFamily="2" charset="77"/>
              </a:rPr>
              <a:t> of the figure, then select </a:t>
            </a:r>
            <a:r>
              <a:rPr lang="en-GB" sz="1000" i="1" noProof="0">
                <a:latin typeface="Work Sans" pitchFamily="2" charset="77"/>
              </a:rPr>
              <a:t>Alternative Text</a:t>
            </a:r>
            <a:r>
              <a:rPr lang="en-GB" sz="1000" noProof="0">
                <a:latin typeface="Work Sans" pitchFamily="2" charset="77"/>
              </a:rPr>
              <a:t>. Describe your image/figure in 1-2 sentences that will be read aloud by screen readers for those with visual impairments.</a:t>
            </a:r>
          </a:p>
          <a:p>
            <a:pPr marL="0" indent="0">
              <a:spcAft>
                <a:spcPts val="1000"/>
              </a:spcAft>
              <a:buNone/>
            </a:pPr>
            <a:r>
              <a:rPr lang="en-GB" sz="1000" noProof="0">
                <a:latin typeface="Work Sans" pitchFamily="2" charset="77"/>
              </a:rPr>
              <a:t>If the image/figure serves no informative purpose and you want to exclude it, you can simply leave the title and description empty.</a:t>
            </a:r>
          </a:p>
          <a:p>
            <a:endParaRPr lang="en-GB" sz="1000" noProof="0">
              <a:latin typeface="Work Sans" pitchFamily="2" charset="77"/>
            </a:endParaRPr>
          </a:p>
        </p:txBody>
      </p:sp>
      <p:sp>
        <p:nvSpPr>
          <p:cNvPr id="9" name="textruta 8">
            <a:extLst>
              <a:ext uri="{FF2B5EF4-FFF2-40B4-BE49-F238E27FC236}">
                <a16:creationId xmlns:a16="http://schemas.microsoft.com/office/drawing/2014/main" id="{784D433E-62E1-750A-6876-97EF3EB623C3}"/>
              </a:ext>
            </a:extLst>
          </p:cNvPr>
          <p:cNvSpPr txBox="1"/>
          <p:nvPr userDrawn="1"/>
        </p:nvSpPr>
        <p:spPr>
          <a:xfrm>
            <a:off x="5549719" y="2600794"/>
            <a:ext cx="4234721" cy="2708434"/>
          </a:xfrm>
          <a:prstGeom prst="rect">
            <a:avLst/>
          </a:prstGeom>
          <a:noFill/>
        </p:spPr>
        <p:txBody>
          <a:bodyPr wrap="square" rtlCol="0">
            <a:spAutoFit/>
          </a:bodyPr>
          <a:lstStyle/>
          <a:p>
            <a:pPr>
              <a:spcAft>
                <a:spcPts val="600"/>
              </a:spcAft>
            </a:pPr>
            <a:r>
              <a:rPr lang="en-GB" sz="1000" noProof="0">
                <a:latin typeface="Work Sans" pitchFamily="2" charset="77"/>
              </a:rPr>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a:spcAft>
                <a:spcPts val="600"/>
              </a:spcAft>
            </a:pPr>
            <a:endParaRPr lang="en-GB" sz="1000" noProof="0">
              <a:latin typeface="Work Sans" pitchFamily="2" charset="77"/>
            </a:endParaRPr>
          </a:p>
          <a:p>
            <a:pPr marL="0" indent="0">
              <a:spcAft>
                <a:spcPts val="600"/>
              </a:spcAft>
              <a:buNone/>
            </a:pPr>
            <a:r>
              <a:rPr lang="en-GB" sz="1000" b="1" noProof="0">
                <a:latin typeface="Work Sans" pitchFamily="2" charset="77"/>
              </a:rPr>
              <a:t>You can control the reading order by:</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On the </a:t>
            </a:r>
            <a:r>
              <a:rPr lang="en-GB" sz="1000" i="1" noProof="0">
                <a:latin typeface="Work Sans" pitchFamily="2" charset="77"/>
              </a:rPr>
              <a:t>Home</a:t>
            </a:r>
            <a:r>
              <a:rPr lang="en-GB" sz="1000" noProof="0">
                <a:latin typeface="Work Sans" pitchFamily="2" charset="77"/>
              </a:rPr>
              <a:t> tab, select </a:t>
            </a:r>
            <a:r>
              <a:rPr lang="en-GB" sz="1000" i="1" noProof="0">
                <a:latin typeface="Work Sans" pitchFamily="2" charset="77"/>
              </a:rPr>
              <a:t>Arrange</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From the </a:t>
            </a:r>
            <a:r>
              <a:rPr lang="en-GB" sz="1000" i="1" noProof="0">
                <a:latin typeface="Work Sans" pitchFamily="2" charset="77"/>
              </a:rPr>
              <a:t>Arrange </a:t>
            </a:r>
            <a:r>
              <a:rPr lang="en-GB" sz="1000" noProof="0">
                <a:latin typeface="Work Sans" pitchFamily="2" charset="77"/>
              </a:rPr>
              <a:t>menu, choose "Selection Pane.“</a:t>
            </a:r>
          </a:p>
          <a:p>
            <a:pPr marL="228600" indent="-228600">
              <a:spcAft>
                <a:spcPts val="600"/>
              </a:spcAft>
              <a:buClr>
                <a:schemeClr val="tx1">
                  <a:lumMod val="65000"/>
                  <a:lumOff val="35000"/>
                </a:schemeClr>
              </a:buClr>
              <a:buFont typeface="+mj-lt"/>
              <a:buAutoNum type="arabicPeriod"/>
            </a:pPr>
            <a:r>
              <a:rPr lang="en-GB" sz="1000" noProof="0">
                <a:latin typeface="Work Sans" pitchFamily="2" charset="77"/>
              </a:rPr>
              <a:t>A tab will open on the right side of the window. Drag the objects until they have the desired order. This will not affect the layout on the page, only the order in which they are read by screen readers.</a:t>
            </a:r>
          </a:p>
          <a:p>
            <a:endParaRPr lang="en-GB" sz="1000" noProof="0">
              <a:latin typeface="Work Sans" pitchFamily="2" charset="77"/>
            </a:endParaRPr>
          </a:p>
        </p:txBody>
      </p:sp>
      <p:sp>
        <p:nvSpPr>
          <p:cNvPr id="10" name="textruta 9">
            <a:extLst>
              <a:ext uri="{FF2B5EF4-FFF2-40B4-BE49-F238E27FC236}">
                <a16:creationId xmlns:a16="http://schemas.microsoft.com/office/drawing/2014/main" id="{428F5CB4-3C8B-C8B1-437D-FEBDF5863F8A}"/>
              </a:ext>
            </a:extLst>
          </p:cNvPr>
          <p:cNvSpPr txBox="1"/>
          <p:nvPr userDrawn="1"/>
        </p:nvSpPr>
        <p:spPr>
          <a:xfrm>
            <a:off x="934309" y="2231036"/>
            <a:ext cx="4248150" cy="307777"/>
          </a:xfrm>
          <a:prstGeom prst="rect">
            <a:avLst/>
          </a:prstGeom>
          <a:noFill/>
        </p:spPr>
        <p:txBody>
          <a:bodyPr wrap="square" rtlCol="0">
            <a:spAutoFit/>
          </a:bodyPr>
          <a:lstStyle/>
          <a:p>
            <a:r>
              <a:rPr lang="en-GB" sz="1400" noProof="0">
                <a:latin typeface="Work Sans Medium" pitchFamily="2" charset="77"/>
              </a:rPr>
              <a:t>Add alternative text for images/figures</a:t>
            </a:r>
          </a:p>
        </p:txBody>
      </p:sp>
      <p:sp>
        <p:nvSpPr>
          <p:cNvPr id="11" name="textruta 10">
            <a:extLst>
              <a:ext uri="{FF2B5EF4-FFF2-40B4-BE49-F238E27FC236}">
                <a16:creationId xmlns:a16="http://schemas.microsoft.com/office/drawing/2014/main" id="{DD22A84C-EFA4-C49C-D348-83942967797F}"/>
              </a:ext>
            </a:extLst>
          </p:cNvPr>
          <p:cNvSpPr txBox="1"/>
          <p:nvPr userDrawn="1"/>
        </p:nvSpPr>
        <p:spPr>
          <a:xfrm>
            <a:off x="5543785" y="2231036"/>
            <a:ext cx="4248150" cy="307777"/>
          </a:xfrm>
          <a:prstGeom prst="rect">
            <a:avLst/>
          </a:prstGeom>
          <a:noFill/>
        </p:spPr>
        <p:txBody>
          <a:bodyPr wrap="square" rtlCol="0">
            <a:spAutoFit/>
          </a:bodyPr>
          <a:lstStyle/>
          <a:p>
            <a:r>
              <a:rPr lang="en-GB" sz="1400" noProof="0">
                <a:latin typeface="Work Sans Medium" pitchFamily="2" charset="77"/>
              </a:rPr>
              <a:t>Set reading order</a:t>
            </a:r>
          </a:p>
        </p:txBody>
      </p:sp>
    </p:spTree>
    <p:extLst>
      <p:ext uri="{BB962C8B-B14F-4D97-AF65-F5344CB8AC3E}">
        <p14:creationId xmlns:p14="http://schemas.microsoft.com/office/powerpoint/2010/main" val="1528221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Front page half UiO Content">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11" name="Text Placeholder 10" descr="Logo university of oslo">
            <a:extLst>
              <a:ext uri="{FF2B5EF4-FFF2-40B4-BE49-F238E27FC236}">
                <a16:creationId xmlns:a16="http://schemas.microsoft.com/office/drawing/2014/main" id="{96999028-C41F-4383-938C-0AEE48CAEA40}"/>
              </a:ext>
            </a:extLst>
          </p:cNvPr>
          <p:cNvSpPr>
            <a:spLocks noGrp="1"/>
          </p:cNvSpPr>
          <p:nvPr>
            <p:ph type="body" sz="quarter" idx="21" hasCustomPrompt="1"/>
          </p:nvPr>
        </p:nvSpPr>
        <p:spPr>
          <a:xfrm>
            <a:off x="0" y="0"/>
            <a:ext cx="4831492" cy="1742304"/>
          </a:xfrm>
          <a:blipFill>
            <a:blip r:embed="rId2">
              <a:extLst>
                <a:ext uri="{96DAC541-7B7A-43D3-8B79-37D633B846F1}">
                  <asvg:svgBlip xmlns:asvg="http://schemas.microsoft.com/office/drawing/2016/SVG/main" r:embed="rId3"/>
                </a:ext>
              </a:extLst>
            </a:blip>
            <a:stretch>
              <a:fillRect l="-35120" t="-97139" r="-37750" b="-104461"/>
            </a:stretch>
          </a:blipFill>
        </p:spPr>
        <p:txBody>
          <a:bodyPr/>
          <a:lstStyle>
            <a:lvl1pPr marL="0" indent="0">
              <a:buNone/>
              <a:defRPr/>
            </a:lvl1pPr>
          </a:lstStyle>
          <a:p>
            <a:pPr lvl="0"/>
            <a:r>
              <a:rPr lang="nb-NO" dirty="0"/>
              <a:t> </a:t>
            </a:r>
            <a:endParaRPr lang="en-US" dirty="0"/>
          </a:p>
        </p:txBody>
      </p:sp>
      <p:sp>
        <p:nvSpPr>
          <p:cNvPr id="12" name="Subtitle 2">
            <a:extLst>
              <a:ext uri="{FF2B5EF4-FFF2-40B4-BE49-F238E27FC236}">
                <a16:creationId xmlns:a16="http://schemas.microsoft.com/office/drawing/2014/main" id="{505C047C-D021-4993-8BCA-6B52BE3A402B}"/>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err="1"/>
              <a:t>Name</a:t>
            </a:r>
            <a:r>
              <a:rPr lang="nb-NO" noProof="0" dirty="0"/>
              <a:t> </a:t>
            </a:r>
            <a:r>
              <a:rPr lang="nb-NO" noProof="0" dirty="0" err="1"/>
              <a:t>Surname</a:t>
            </a:r>
            <a:endParaRPr lang="nb-NO" noProof="0" dirty="0"/>
          </a:p>
        </p:txBody>
      </p:sp>
      <p:sp>
        <p:nvSpPr>
          <p:cNvPr id="9" name="Text Placeholder 8">
            <a:extLst>
              <a:ext uri="{FF2B5EF4-FFF2-40B4-BE49-F238E27FC236}">
                <a16:creationId xmlns:a16="http://schemas.microsoft.com/office/drawing/2014/main" id="{966D1AE6-D2B5-49B9-8C2A-EE3784123E04}"/>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err="1"/>
              <a:t>Title</a:t>
            </a:r>
            <a:endParaRPr lang="en-US" dirty="0"/>
          </a:p>
        </p:txBody>
      </p:sp>
      <p:sp>
        <p:nvSpPr>
          <p:cNvPr id="10" name="Text Placeholder 8">
            <a:extLst>
              <a:ext uri="{FF2B5EF4-FFF2-40B4-BE49-F238E27FC236}">
                <a16:creationId xmlns:a16="http://schemas.microsoft.com/office/drawing/2014/main" id="{D4C45229-2034-4A47-89E1-3DAB700E9655}"/>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0" name="Title 1">
            <a:extLst>
              <a:ext uri="{FF2B5EF4-FFF2-40B4-BE49-F238E27FC236}">
                <a16:creationId xmlns:a16="http://schemas.microsoft.com/office/drawing/2014/main" id="{C451D2CD-35CD-4A7B-BC9F-BFE7A1DB7EF0}"/>
              </a:ext>
            </a:extLst>
          </p:cNvPr>
          <p:cNvSpPr>
            <a:spLocks noGrp="1"/>
          </p:cNvSpPr>
          <p:nvPr>
            <p:ph type="title"/>
          </p:nvPr>
        </p:nvSpPr>
        <p:spPr>
          <a:xfrm>
            <a:off x="379038" y="2235878"/>
            <a:ext cx="5716962" cy="1796624"/>
          </a:xfrm>
        </p:spPr>
        <p:txBody>
          <a:bodyPr/>
          <a:lstStyle>
            <a:lvl1pPr>
              <a:lnSpc>
                <a:spcPct val="100000"/>
              </a:lnSpc>
              <a:defRPr sz="4500"/>
            </a:lvl1pPr>
          </a:lstStyle>
          <a:p>
            <a:r>
              <a:rPr lang="en-US"/>
              <a:t>Click to edit Master title style</a:t>
            </a:r>
            <a:endParaRPr lang="en-US" dirty="0"/>
          </a:p>
        </p:txBody>
      </p:sp>
      <p:sp>
        <p:nvSpPr>
          <p:cNvPr id="21" name="Text Placeholder 3">
            <a:extLst>
              <a:ext uri="{FF2B5EF4-FFF2-40B4-BE49-F238E27FC236}">
                <a16:creationId xmlns:a16="http://schemas.microsoft.com/office/drawing/2014/main" id="{CD5E4F3D-E45B-4F29-8FB6-9397C493EE0F}"/>
              </a:ext>
            </a:extLst>
          </p:cNvPr>
          <p:cNvSpPr>
            <a:spLocks noGrp="1"/>
          </p:cNvSpPr>
          <p:nvPr>
            <p:ph type="body" sz="quarter" idx="22" hasCustomPrompt="1"/>
          </p:nvPr>
        </p:nvSpPr>
        <p:spPr>
          <a:xfrm>
            <a:off x="379038" y="4237773"/>
            <a:ext cx="5716962" cy="757238"/>
          </a:xfrm>
        </p:spPr>
        <p:txBody>
          <a:bodyPr/>
          <a:lstStyle>
            <a:lvl1pPr marL="0" indent="0">
              <a:spcBef>
                <a:spcPts val="0"/>
              </a:spcBef>
              <a:buNone/>
              <a:defRPr/>
            </a:lvl1pPr>
          </a:lstStyle>
          <a:p>
            <a:pPr lvl="0"/>
            <a:r>
              <a:rPr lang="en-US" dirty="0"/>
              <a:t>Subtitle</a:t>
            </a:r>
          </a:p>
        </p:txBody>
      </p:sp>
      <p:sp>
        <p:nvSpPr>
          <p:cNvPr id="40" name="addin_colorlist" hidden="1">
            <a:extLst>
              <a:ext uri="{FF2B5EF4-FFF2-40B4-BE49-F238E27FC236}">
                <a16:creationId xmlns:a16="http://schemas.microsoft.com/office/drawing/2014/main" id="{0CB79622-130F-4A1A-8EC5-70CBAAC9E9D8}"/>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Tree>
    <p:extLst>
      <p:ext uri="{BB962C8B-B14F-4D97-AF65-F5344CB8AC3E}">
        <p14:creationId xmlns:p14="http://schemas.microsoft.com/office/powerpoint/2010/main" val="55306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EDEDED"/>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B8C1BEF0-CC6B-5D80-AC3F-DCD9982497A0}"/>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en-GB" noProof="0"/>
              <a:t>Presentation title</a:t>
            </a:r>
          </a:p>
        </p:txBody>
      </p:sp>
      <p:sp>
        <p:nvSpPr>
          <p:cNvPr id="6" name="Underrubrik 2">
            <a:extLst>
              <a:ext uri="{FF2B5EF4-FFF2-40B4-BE49-F238E27FC236}">
                <a16:creationId xmlns:a16="http://schemas.microsoft.com/office/drawing/2014/main" id="{C3841BD3-5439-F0D1-9827-775AB47EAB5C}"/>
              </a:ext>
            </a:extLst>
          </p:cNvPr>
          <p:cNvSpPr>
            <a:spLocks noGrp="1"/>
          </p:cNvSpPr>
          <p:nvPr>
            <p:ph type="subTitle" idx="1" hasCustomPrompt="1"/>
          </p:nvPr>
        </p:nvSpPr>
        <p:spPr>
          <a:xfrm>
            <a:off x="2132013" y="5388994"/>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 here</a:t>
            </a:r>
          </a:p>
        </p:txBody>
      </p:sp>
      <p:pic>
        <p:nvPicPr>
          <p:cNvPr id="3" name="Bildobjekt 2">
            <a:extLst>
              <a:ext uri="{FF2B5EF4-FFF2-40B4-BE49-F238E27FC236}">
                <a16:creationId xmlns:a16="http://schemas.microsoft.com/office/drawing/2014/main" id="{770144CE-F533-5220-A14A-4B8EE3684C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5244" y="1007044"/>
            <a:ext cx="1739917" cy="1654175"/>
          </a:xfrm>
          <a:prstGeom prst="rect">
            <a:avLst/>
          </a:prstGeom>
        </p:spPr>
      </p:pic>
    </p:spTree>
    <p:extLst>
      <p:ext uri="{BB962C8B-B14F-4D97-AF65-F5344CB8AC3E}">
        <p14:creationId xmlns:p14="http://schemas.microsoft.com/office/powerpoint/2010/main" val="12215714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0ADBFD3-494F-0006-CF49-3526BB979BEE}"/>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E609E1BD-AA5D-00B1-E039-47660A7F4059}"/>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4A18E1F-D479-AB8E-0971-6711BBC8DC2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7A283842-21B2-F132-5C80-A0C11430002D}"/>
              </a:ext>
            </a:extLst>
          </p:cNvPr>
          <p:cNvSpPr>
            <a:spLocks noGrp="1"/>
          </p:cNvSpPr>
          <p:nvPr>
            <p:ph type="title"/>
          </p:nvPr>
        </p:nvSpPr>
        <p:spPr>
          <a:xfrm>
            <a:off x="947738" y="836613"/>
            <a:ext cx="9472971" cy="716142"/>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8" name="Platshållare för innehåll 7">
            <a:extLst>
              <a:ext uri="{FF2B5EF4-FFF2-40B4-BE49-F238E27FC236}">
                <a16:creationId xmlns:a16="http://schemas.microsoft.com/office/drawing/2014/main" id="{49F71313-69F3-3473-0FB7-308AC801C51B}"/>
              </a:ext>
            </a:extLst>
          </p:cNvPr>
          <p:cNvSpPr>
            <a:spLocks noGrp="1"/>
          </p:cNvSpPr>
          <p:nvPr>
            <p:ph sz="quarter" idx="13"/>
          </p:nvPr>
        </p:nvSpPr>
        <p:spPr>
          <a:xfrm>
            <a:off x="947738" y="1776413"/>
            <a:ext cx="9472971" cy="4244974"/>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3914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C32F3E5-D4FB-6CAF-7271-81A8E70744CD}"/>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6E6D920F-9B89-6CE6-44CC-CA866A2473CF}"/>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F1D8D47-4CF2-999B-CC89-CCC79A3C52B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8" name="Platshållare för bild 2">
            <a:extLst>
              <a:ext uri="{FF2B5EF4-FFF2-40B4-BE49-F238E27FC236}">
                <a16:creationId xmlns:a16="http://schemas.microsoft.com/office/drawing/2014/main" id="{82EBE0E1-BE11-020E-84EC-67233813B7CE}"/>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17" name="Platshållare för rubrik 1">
            <a:extLst>
              <a:ext uri="{FF2B5EF4-FFF2-40B4-BE49-F238E27FC236}">
                <a16:creationId xmlns:a16="http://schemas.microsoft.com/office/drawing/2014/main" id="{31F0A250-9FA8-F7E1-916A-3CC75EC2F36D}"/>
              </a:ext>
            </a:extLst>
          </p:cNvPr>
          <p:cNvSpPr>
            <a:spLocks noGrp="1"/>
          </p:cNvSpPr>
          <p:nvPr>
            <p:ph type="title"/>
          </p:nvPr>
        </p:nvSpPr>
        <p:spPr>
          <a:xfrm>
            <a:off x="6743700" y="836613"/>
            <a:ext cx="4114800" cy="145924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21" name="Platshållare för text 9">
            <a:extLst>
              <a:ext uri="{FF2B5EF4-FFF2-40B4-BE49-F238E27FC236}">
                <a16:creationId xmlns:a16="http://schemas.microsoft.com/office/drawing/2014/main" id="{B292B661-7CCD-4000-08D7-733BB70F4D9D}"/>
              </a:ext>
            </a:extLst>
          </p:cNvPr>
          <p:cNvSpPr>
            <a:spLocks noGrp="1"/>
          </p:cNvSpPr>
          <p:nvPr>
            <p:ph type="body" sz="quarter" idx="14"/>
          </p:nvPr>
        </p:nvSpPr>
        <p:spPr>
          <a:xfrm>
            <a:off x="6743700" y="2024063"/>
            <a:ext cx="4114800" cy="1910751"/>
          </a:xfrm>
        </p:spPr>
        <p:txBody>
          <a:bodyPr/>
          <a:lstStyle>
            <a:lvl1pPr marL="0" indent="0">
              <a:lnSpc>
                <a:spcPts val="2120"/>
              </a:lnSpc>
              <a:spcBef>
                <a:spcPts val="300"/>
              </a:spcBef>
              <a:buFontTx/>
              <a:buNone/>
              <a:defRPr sz="16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2664417730"/>
      </p:ext>
    </p:extLst>
  </p:cSld>
  <p:clrMapOvr>
    <a:masterClrMapping/>
  </p:clrMapOvr>
  <p:extLst>
    <p:ext uri="{DCECCB84-F9BA-43D5-87BE-67443E8EF086}">
      <p15:sldGuideLst xmlns:p15="http://schemas.microsoft.com/office/powerpoint/2012/main">
        <p15:guide id="1" orient="horz" pos="1275">
          <p15:clr>
            <a:srgbClr val="FBAE40"/>
          </p15:clr>
        </p15:guide>
        <p15:guide id="2" pos="3840">
          <p15:clr>
            <a:srgbClr val="FBAE40"/>
          </p15:clr>
        </p15:guide>
        <p15:guide id="3" orient="horz" pos="527">
          <p15:clr>
            <a:srgbClr val="FBAE40"/>
          </p15:clr>
        </p15:guide>
        <p15:guide id="4" pos="4248">
          <p15:clr>
            <a:srgbClr val="FBAE40"/>
          </p15:clr>
        </p15:guide>
        <p15:guide id="5" pos="683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image ">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40FDF65-DDD5-E90D-E5DB-B558EDECD8E0}"/>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8BC36520-22BB-EFA2-853F-F3E7342A23D2}"/>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A6DF841-EA31-7BF4-9684-209279B6DCF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bild 2">
            <a:extLst>
              <a:ext uri="{FF2B5EF4-FFF2-40B4-BE49-F238E27FC236}">
                <a16:creationId xmlns:a16="http://schemas.microsoft.com/office/drawing/2014/main" id="{3038389D-D197-86D6-9D3E-5A61199E6874}"/>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7" name="Platshållare för rubrik 1">
            <a:extLst>
              <a:ext uri="{FF2B5EF4-FFF2-40B4-BE49-F238E27FC236}">
                <a16:creationId xmlns:a16="http://schemas.microsoft.com/office/drawing/2014/main" id="{72E0C1A0-A9BD-243C-0ED6-127A99F43D70}"/>
              </a:ext>
            </a:extLst>
          </p:cNvPr>
          <p:cNvSpPr>
            <a:spLocks noGrp="1"/>
          </p:cNvSpPr>
          <p:nvPr>
            <p:ph type="title"/>
          </p:nvPr>
        </p:nvSpPr>
        <p:spPr>
          <a:xfrm>
            <a:off x="6743700" y="1844674"/>
            <a:ext cx="4114800" cy="145924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8" name="Platshållare för text 9">
            <a:extLst>
              <a:ext uri="{FF2B5EF4-FFF2-40B4-BE49-F238E27FC236}">
                <a16:creationId xmlns:a16="http://schemas.microsoft.com/office/drawing/2014/main" id="{6A8C23D9-7BD3-7E9D-6E90-B458B8D27045}"/>
              </a:ext>
            </a:extLst>
          </p:cNvPr>
          <p:cNvSpPr>
            <a:spLocks noGrp="1"/>
          </p:cNvSpPr>
          <p:nvPr>
            <p:ph type="body" sz="quarter" idx="14"/>
          </p:nvPr>
        </p:nvSpPr>
        <p:spPr>
          <a:xfrm>
            <a:off x="6743700" y="3429000"/>
            <a:ext cx="4114800" cy="1910751"/>
          </a:xfrm>
        </p:spPr>
        <p:txBody>
          <a:bodyPr/>
          <a:lstStyle>
            <a:lvl1pPr marL="0" indent="0">
              <a:lnSpc>
                <a:spcPts val="2360"/>
              </a:lnSpc>
              <a:spcBef>
                <a:spcPts val="0"/>
              </a:spcBef>
              <a:buFontTx/>
              <a:buNone/>
              <a:defRPr sz="18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707983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6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0ADBFD3-494F-0006-CF49-3526BB979BEE}"/>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E609E1BD-AA5D-00B1-E039-47660A7F4059}"/>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4A18E1F-D479-AB8E-0971-6711BBC8DC2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7A283842-21B2-F132-5C80-A0C11430002D}"/>
              </a:ext>
            </a:extLst>
          </p:cNvPr>
          <p:cNvSpPr>
            <a:spLocks noGrp="1"/>
          </p:cNvSpPr>
          <p:nvPr>
            <p:ph type="title"/>
          </p:nvPr>
        </p:nvSpPr>
        <p:spPr>
          <a:xfrm>
            <a:off x="947738" y="836613"/>
            <a:ext cx="9472971" cy="716142"/>
          </a:xfrm>
          <a:prstGeom prst="rect">
            <a:avLst/>
          </a:prstGeom>
        </p:spPr>
        <p:txBody>
          <a:bodyPr vert="horz" lIns="91440" tIns="108000" rIns="91440" bIns="45720" rtlCol="0" anchor="t">
            <a:noAutofit/>
          </a:bodyPr>
          <a:lstStyle/>
          <a:p>
            <a:r>
              <a:rPr lang="en-GB" noProof="0"/>
              <a:t>Click to edit Master title style</a:t>
            </a:r>
          </a:p>
        </p:txBody>
      </p:sp>
      <p:sp>
        <p:nvSpPr>
          <p:cNvPr id="8" name="Platshållare för innehåll 7">
            <a:extLst>
              <a:ext uri="{FF2B5EF4-FFF2-40B4-BE49-F238E27FC236}">
                <a16:creationId xmlns:a16="http://schemas.microsoft.com/office/drawing/2014/main" id="{49F71313-69F3-3473-0FB7-308AC801C51B}"/>
              </a:ext>
            </a:extLst>
          </p:cNvPr>
          <p:cNvSpPr>
            <a:spLocks noGrp="1"/>
          </p:cNvSpPr>
          <p:nvPr>
            <p:ph sz="quarter" idx="13"/>
          </p:nvPr>
        </p:nvSpPr>
        <p:spPr>
          <a:xfrm>
            <a:off x="947738" y="1776413"/>
            <a:ext cx="9472971" cy="4244974"/>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634419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3462A3D-BC6E-33F6-D482-0EDC48C6DC9E}"/>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CB664D28-D961-D1F2-AC74-C753E5DCB3D4}"/>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A6E489E-66C8-8766-0520-C9DA822D5EAB}"/>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12" name="Platshållare för rubrik 1">
            <a:extLst>
              <a:ext uri="{FF2B5EF4-FFF2-40B4-BE49-F238E27FC236}">
                <a16:creationId xmlns:a16="http://schemas.microsoft.com/office/drawing/2014/main" id="{1DFB9773-1D7F-F3B3-C706-28A8C2D92E34}"/>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4" name="Platshållare för innehåll 13">
            <a:extLst>
              <a:ext uri="{FF2B5EF4-FFF2-40B4-BE49-F238E27FC236}">
                <a16:creationId xmlns:a16="http://schemas.microsoft.com/office/drawing/2014/main" id="{67484F84-26D1-126E-3D9A-EE9938F14D35}"/>
              </a:ext>
            </a:extLst>
          </p:cNvPr>
          <p:cNvSpPr>
            <a:spLocks noGrp="1"/>
          </p:cNvSpPr>
          <p:nvPr>
            <p:ph sz="quarter" idx="15"/>
          </p:nvPr>
        </p:nvSpPr>
        <p:spPr>
          <a:xfrm>
            <a:off x="947738" y="2528888"/>
            <a:ext cx="4559300" cy="2577950"/>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5" name="Platshållare för innehåll 13">
            <a:extLst>
              <a:ext uri="{FF2B5EF4-FFF2-40B4-BE49-F238E27FC236}">
                <a16:creationId xmlns:a16="http://schemas.microsoft.com/office/drawing/2014/main" id="{BF275934-BA93-B26D-2430-57E339605908}"/>
              </a:ext>
            </a:extLst>
          </p:cNvPr>
          <p:cNvSpPr>
            <a:spLocks noGrp="1"/>
          </p:cNvSpPr>
          <p:nvPr>
            <p:ph sz="quarter" idx="16"/>
          </p:nvPr>
        </p:nvSpPr>
        <p:spPr>
          <a:xfrm>
            <a:off x="6089081" y="2528888"/>
            <a:ext cx="4559300" cy="2577950"/>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3186826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orient="horz" pos="527">
          <p15:clr>
            <a:srgbClr val="FBAE40"/>
          </p15:clr>
        </p15:guide>
        <p15:guide id="5" orient="horz" pos="159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7" name="Platshållare för innehåll 6">
            <a:extLst>
              <a:ext uri="{FF2B5EF4-FFF2-40B4-BE49-F238E27FC236}">
                <a16:creationId xmlns:a16="http://schemas.microsoft.com/office/drawing/2014/main" id="{BA1374A7-E0B7-54FC-E679-6FEEF0E72FA1}"/>
              </a:ext>
            </a:extLst>
          </p:cNvPr>
          <p:cNvSpPr>
            <a:spLocks noGrp="1"/>
          </p:cNvSpPr>
          <p:nvPr>
            <p:ph sz="quarter" idx="19"/>
          </p:nvPr>
        </p:nvSpPr>
        <p:spPr>
          <a:xfrm>
            <a:off x="947738" y="2024063"/>
            <a:ext cx="4262617" cy="37639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9" name="Platshållare för innehåll 6">
            <a:extLst>
              <a:ext uri="{FF2B5EF4-FFF2-40B4-BE49-F238E27FC236}">
                <a16:creationId xmlns:a16="http://schemas.microsoft.com/office/drawing/2014/main" id="{B41E123B-B2EB-E3F8-6438-FA8E1D383E07}"/>
              </a:ext>
            </a:extLst>
          </p:cNvPr>
          <p:cNvSpPr>
            <a:spLocks noGrp="1"/>
          </p:cNvSpPr>
          <p:nvPr>
            <p:ph sz="quarter" idx="20"/>
          </p:nvPr>
        </p:nvSpPr>
        <p:spPr>
          <a:xfrm>
            <a:off x="5519738" y="2024063"/>
            <a:ext cx="4262617" cy="37639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2" name="Platshållare för rubrik 1">
            <a:extLst>
              <a:ext uri="{FF2B5EF4-FFF2-40B4-BE49-F238E27FC236}">
                <a16:creationId xmlns:a16="http://schemas.microsoft.com/office/drawing/2014/main" id="{939A7C66-E96C-ED31-2BDE-4005A0E8618E}"/>
              </a:ext>
            </a:extLst>
          </p:cNvPr>
          <p:cNvSpPr>
            <a:spLocks noGrp="1"/>
          </p:cNvSpPr>
          <p:nvPr>
            <p:ph type="title"/>
          </p:nvPr>
        </p:nvSpPr>
        <p:spPr>
          <a:xfrm>
            <a:off x="947738" y="836612"/>
            <a:ext cx="4262617" cy="105257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23" name="Platshållare för text 22">
            <a:extLst>
              <a:ext uri="{FF2B5EF4-FFF2-40B4-BE49-F238E27FC236}">
                <a16:creationId xmlns:a16="http://schemas.microsoft.com/office/drawing/2014/main" id="{FAE689B1-F36C-71C2-F115-C9B65A0A00CE}"/>
              </a:ext>
            </a:extLst>
          </p:cNvPr>
          <p:cNvSpPr>
            <a:spLocks noGrp="1"/>
          </p:cNvSpPr>
          <p:nvPr>
            <p:ph type="body" sz="quarter" idx="21"/>
          </p:nvPr>
        </p:nvSpPr>
        <p:spPr>
          <a:xfrm>
            <a:off x="5519738" y="905624"/>
            <a:ext cx="4262437" cy="1052512"/>
          </a:xfrm>
        </p:spPr>
        <p:txBody>
          <a:bodyPr/>
          <a:lstStyle>
            <a:lvl1pPr marL="0" indent="0">
              <a:lnSpc>
                <a:spcPts val="3840"/>
              </a:lnSpc>
              <a:spcBef>
                <a:spcPts val="0"/>
              </a:spcBef>
              <a:spcAft>
                <a:spcPts val="0"/>
              </a:spcAft>
              <a:buNone/>
              <a:defRPr sz="3200" baseline="0">
                <a:solidFill>
                  <a:schemeClr val="tx1"/>
                </a:solidFill>
              </a:defRPr>
            </a:lvl1pPr>
          </a:lstStyle>
          <a:p>
            <a:pPr lvl="0"/>
            <a:r>
              <a:rPr lang="en-GB" noProof="0"/>
              <a:t>Klicka här för att ändra format på bakgrundstexten</a:t>
            </a:r>
          </a:p>
        </p:txBody>
      </p:sp>
    </p:spTree>
    <p:extLst>
      <p:ext uri="{BB962C8B-B14F-4D97-AF65-F5344CB8AC3E}">
        <p14:creationId xmlns:p14="http://schemas.microsoft.com/office/powerpoint/2010/main" val="2593814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guide id="8" orient="horz" pos="52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2973266"/>
          </a:xfrm>
        </p:spPr>
        <p:txBody>
          <a:bodyPr/>
          <a:lstStyle/>
          <a:p>
            <a:r>
              <a:rPr lang="en-GB" noProof="0"/>
              <a:t>Klicka på ikonen för att lägga till en bild</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2989262"/>
          </a:xfrm>
        </p:spPr>
        <p:txBody>
          <a:bodyPr/>
          <a:lstStyle/>
          <a:p>
            <a:r>
              <a:rPr lang="en-GB" noProof="0"/>
              <a:t>Klicka på ikonen för att lägga till en bild</a:t>
            </a:r>
          </a:p>
        </p:txBody>
      </p:sp>
      <p:sp>
        <p:nvSpPr>
          <p:cNvPr id="15" name="Platshållare för text 14">
            <a:extLst>
              <a:ext uri="{FF2B5EF4-FFF2-40B4-BE49-F238E27FC236}">
                <a16:creationId xmlns:a16="http://schemas.microsoft.com/office/drawing/2014/main" id="{7EA82616-DB96-A57E-04F3-E904D69359DD}"/>
              </a:ext>
            </a:extLst>
          </p:cNvPr>
          <p:cNvSpPr>
            <a:spLocks noGrp="1"/>
          </p:cNvSpPr>
          <p:nvPr>
            <p:ph type="body" sz="quarter" idx="19"/>
          </p:nvPr>
        </p:nvSpPr>
        <p:spPr>
          <a:xfrm>
            <a:off x="947738" y="5192713"/>
            <a:ext cx="4572000"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6" name="Platshållare för text 14">
            <a:extLst>
              <a:ext uri="{FF2B5EF4-FFF2-40B4-BE49-F238E27FC236}">
                <a16:creationId xmlns:a16="http://schemas.microsoft.com/office/drawing/2014/main" id="{09876A58-6661-933D-30BB-FCB61348535C}"/>
              </a:ext>
            </a:extLst>
          </p:cNvPr>
          <p:cNvSpPr>
            <a:spLocks noGrp="1"/>
          </p:cNvSpPr>
          <p:nvPr>
            <p:ph type="body" sz="quarter" idx="20"/>
          </p:nvPr>
        </p:nvSpPr>
        <p:spPr>
          <a:xfrm>
            <a:off x="6089081" y="5192713"/>
            <a:ext cx="4572000"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988817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3753150"/>
          </a:xfrm>
        </p:spPr>
        <p:txBody>
          <a:bodyPr/>
          <a:lstStyle/>
          <a:p>
            <a:r>
              <a:rPr lang="en-GB" noProof="0"/>
              <a:t>Klicka på ikonen för att lägga till en bild</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3764262"/>
          </a:xfrm>
        </p:spPr>
        <p:txBody>
          <a:bodyPr/>
          <a:lstStyle/>
          <a:p>
            <a:r>
              <a:rPr lang="en-GB" noProof="0"/>
              <a:t>Klicka på ikonen för att lägga till en bild</a:t>
            </a:r>
          </a:p>
        </p:txBody>
      </p:sp>
    </p:spTree>
    <p:extLst>
      <p:ext uri="{BB962C8B-B14F-4D97-AF65-F5344CB8AC3E}">
        <p14:creationId xmlns:p14="http://schemas.microsoft.com/office/powerpoint/2010/main" val="2942885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2024063"/>
            <a:ext cx="2822004" cy="3764262"/>
          </a:xfrm>
        </p:spPr>
        <p:txBody>
          <a:bodyPr/>
          <a:lstStyle/>
          <a:p>
            <a:r>
              <a:rPr lang="en-GB" noProof="0"/>
              <a:t>Klicka på ikonen för att lägga till en bild</a:t>
            </a:r>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2024063"/>
            <a:ext cx="2822004" cy="3764262"/>
          </a:xfrm>
        </p:spPr>
        <p:txBody>
          <a:bodyPr/>
          <a:lstStyle/>
          <a:p>
            <a:r>
              <a:rPr lang="en-GB" noProof="0"/>
              <a:t>Klicka på ikonen för att lägga till en bild</a:t>
            </a:r>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2024063"/>
            <a:ext cx="2822004" cy="3764262"/>
          </a:xfrm>
        </p:spPr>
        <p:txBody>
          <a:bodyPr/>
          <a:lstStyle/>
          <a:p>
            <a:r>
              <a:rPr lang="en-GB" noProof="0"/>
              <a:t>Klicka på ikonen för att lägga till en bild</a:t>
            </a:r>
          </a:p>
        </p:txBody>
      </p:sp>
    </p:spTree>
    <p:extLst>
      <p:ext uri="{BB962C8B-B14F-4D97-AF65-F5344CB8AC3E}">
        <p14:creationId xmlns:p14="http://schemas.microsoft.com/office/powerpoint/2010/main" val="2432607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1687633"/>
            <a:ext cx="2822004" cy="3325692"/>
          </a:xfrm>
        </p:spPr>
        <p:txBody>
          <a:bodyPr/>
          <a:lstStyle/>
          <a:p>
            <a:r>
              <a:rPr lang="en-GB" noProof="0"/>
              <a:t>Klicka på ikonen för att lägga till en bild</a:t>
            </a:r>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1687633"/>
            <a:ext cx="2822004" cy="3325692"/>
          </a:xfrm>
        </p:spPr>
        <p:txBody>
          <a:bodyPr/>
          <a:lstStyle/>
          <a:p>
            <a:r>
              <a:rPr lang="en-GB" noProof="0"/>
              <a:t>Klicka på ikonen för att lägga till en bild</a:t>
            </a:r>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1687633"/>
            <a:ext cx="2822004" cy="3325692"/>
          </a:xfrm>
        </p:spPr>
        <p:txBody>
          <a:bodyPr/>
          <a:lstStyle/>
          <a:p>
            <a:r>
              <a:rPr lang="en-GB" noProof="0"/>
              <a:t>Klicka på ikonen för att lägga till en bild</a:t>
            </a:r>
          </a:p>
        </p:txBody>
      </p:sp>
      <p:sp>
        <p:nvSpPr>
          <p:cNvPr id="2" name="Platshållare för text 14">
            <a:extLst>
              <a:ext uri="{FF2B5EF4-FFF2-40B4-BE49-F238E27FC236}">
                <a16:creationId xmlns:a16="http://schemas.microsoft.com/office/drawing/2014/main" id="{590AE671-F2B6-FABF-A578-926E5EABFF30}"/>
              </a:ext>
            </a:extLst>
          </p:cNvPr>
          <p:cNvSpPr>
            <a:spLocks noGrp="1"/>
          </p:cNvSpPr>
          <p:nvPr>
            <p:ph type="body" sz="quarter" idx="21"/>
          </p:nvPr>
        </p:nvSpPr>
        <p:spPr>
          <a:xfrm>
            <a:off x="947738"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7" name="Platshållare för text 14">
            <a:extLst>
              <a:ext uri="{FF2B5EF4-FFF2-40B4-BE49-F238E27FC236}">
                <a16:creationId xmlns:a16="http://schemas.microsoft.com/office/drawing/2014/main" id="{66BB79A9-07F3-3923-86C2-83C52FDEA60B}"/>
              </a:ext>
            </a:extLst>
          </p:cNvPr>
          <p:cNvSpPr>
            <a:spLocks noGrp="1"/>
          </p:cNvSpPr>
          <p:nvPr>
            <p:ph type="body" sz="quarter" idx="22"/>
          </p:nvPr>
        </p:nvSpPr>
        <p:spPr>
          <a:xfrm>
            <a:off x="4096379"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8" name="Platshållare för text 14">
            <a:extLst>
              <a:ext uri="{FF2B5EF4-FFF2-40B4-BE49-F238E27FC236}">
                <a16:creationId xmlns:a16="http://schemas.microsoft.com/office/drawing/2014/main" id="{3BC5D95A-77B0-95FD-F967-BDB03FDE710D}"/>
              </a:ext>
            </a:extLst>
          </p:cNvPr>
          <p:cNvSpPr>
            <a:spLocks noGrp="1"/>
          </p:cNvSpPr>
          <p:nvPr>
            <p:ph type="body" sz="quarter" idx="23"/>
          </p:nvPr>
        </p:nvSpPr>
        <p:spPr>
          <a:xfrm>
            <a:off x="7245021"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1610526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BEAE4BB-8616-AD66-D017-A34248E737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9006" y="1272750"/>
            <a:ext cx="4556257" cy="4331726"/>
          </a:xfrm>
          <a:prstGeom prst="rect">
            <a:avLst/>
          </a:prstGeom>
        </p:spPr>
      </p:pic>
    </p:spTree>
    <p:extLst>
      <p:ext uri="{BB962C8B-B14F-4D97-AF65-F5344CB8AC3E}">
        <p14:creationId xmlns:p14="http://schemas.microsoft.com/office/powerpoint/2010/main" val="33449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BFBFBF"/>
        </a:solidFill>
        <a:effectLst/>
      </p:bgPr>
    </p:bg>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B8C1BEF0-CC6B-5D80-AC3F-DCD9982497A0}"/>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en-GB" noProof="0"/>
              <a:t>Presentation title</a:t>
            </a:r>
          </a:p>
        </p:txBody>
      </p:sp>
      <p:sp>
        <p:nvSpPr>
          <p:cNvPr id="6" name="Underrubrik 2">
            <a:extLst>
              <a:ext uri="{FF2B5EF4-FFF2-40B4-BE49-F238E27FC236}">
                <a16:creationId xmlns:a16="http://schemas.microsoft.com/office/drawing/2014/main" id="{C3841BD3-5439-F0D1-9827-775AB47EAB5C}"/>
              </a:ext>
            </a:extLst>
          </p:cNvPr>
          <p:cNvSpPr>
            <a:spLocks noGrp="1"/>
          </p:cNvSpPr>
          <p:nvPr>
            <p:ph type="subTitle" idx="1" hasCustomPrompt="1"/>
          </p:nvPr>
        </p:nvSpPr>
        <p:spPr>
          <a:xfrm>
            <a:off x="2132013" y="5388994"/>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 here</a:t>
            </a:r>
          </a:p>
        </p:txBody>
      </p:sp>
      <p:pic>
        <p:nvPicPr>
          <p:cNvPr id="3" name="Bildobjekt 2">
            <a:extLst>
              <a:ext uri="{FF2B5EF4-FFF2-40B4-BE49-F238E27FC236}">
                <a16:creationId xmlns:a16="http://schemas.microsoft.com/office/drawing/2014/main" id="{770144CE-F533-5220-A14A-4B8EE3684C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5244" y="1007044"/>
            <a:ext cx="1739917" cy="1654175"/>
          </a:xfrm>
          <a:prstGeom prst="rect">
            <a:avLst/>
          </a:prstGeom>
        </p:spPr>
      </p:pic>
    </p:spTree>
    <p:extLst>
      <p:ext uri="{BB962C8B-B14F-4D97-AF65-F5344CB8AC3E}">
        <p14:creationId xmlns:p14="http://schemas.microsoft.com/office/powerpoint/2010/main" val="910586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conten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00ADBFD3-494F-0006-CF49-3526BB979BEE}"/>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E609E1BD-AA5D-00B1-E039-47660A7F4059}"/>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4A18E1F-D479-AB8E-0971-6711BBC8DC2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7A283842-21B2-F132-5C80-A0C11430002D}"/>
              </a:ext>
            </a:extLst>
          </p:cNvPr>
          <p:cNvSpPr>
            <a:spLocks noGrp="1"/>
          </p:cNvSpPr>
          <p:nvPr>
            <p:ph type="title"/>
          </p:nvPr>
        </p:nvSpPr>
        <p:spPr>
          <a:xfrm>
            <a:off x="947738" y="836613"/>
            <a:ext cx="9472971" cy="716142"/>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8" name="Platshållare för innehåll 7">
            <a:extLst>
              <a:ext uri="{FF2B5EF4-FFF2-40B4-BE49-F238E27FC236}">
                <a16:creationId xmlns:a16="http://schemas.microsoft.com/office/drawing/2014/main" id="{49F71313-69F3-3473-0FB7-308AC801C51B}"/>
              </a:ext>
            </a:extLst>
          </p:cNvPr>
          <p:cNvSpPr>
            <a:spLocks noGrp="1"/>
          </p:cNvSpPr>
          <p:nvPr>
            <p:ph sz="quarter" idx="13"/>
          </p:nvPr>
        </p:nvSpPr>
        <p:spPr>
          <a:xfrm>
            <a:off x="947738" y="1776413"/>
            <a:ext cx="9472971" cy="4244974"/>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166845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C32F3E5-D4FB-6CAF-7271-81A8E70744CD}"/>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6E6D920F-9B89-6CE6-44CC-CA866A2473CF}"/>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F1D8D47-4CF2-999B-CC89-CCC79A3C52B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8" name="Platshållare för bild 2">
            <a:extLst>
              <a:ext uri="{FF2B5EF4-FFF2-40B4-BE49-F238E27FC236}">
                <a16:creationId xmlns:a16="http://schemas.microsoft.com/office/drawing/2014/main" id="{82EBE0E1-BE11-020E-84EC-67233813B7CE}"/>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17" name="Platshållare för rubrik 1">
            <a:extLst>
              <a:ext uri="{FF2B5EF4-FFF2-40B4-BE49-F238E27FC236}">
                <a16:creationId xmlns:a16="http://schemas.microsoft.com/office/drawing/2014/main" id="{31F0A250-9FA8-F7E1-916A-3CC75EC2F36D}"/>
              </a:ext>
            </a:extLst>
          </p:cNvPr>
          <p:cNvSpPr>
            <a:spLocks noGrp="1"/>
          </p:cNvSpPr>
          <p:nvPr>
            <p:ph type="title"/>
          </p:nvPr>
        </p:nvSpPr>
        <p:spPr>
          <a:xfrm>
            <a:off x="6743700" y="836613"/>
            <a:ext cx="4114800" cy="145924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21" name="Platshållare för text 9">
            <a:extLst>
              <a:ext uri="{FF2B5EF4-FFF2-40B4-BE49-F238E27FC236}">
                <a16:creationId xmlns:a16="http://schemas.microsoft.com/office/drawing/2014/main" id="{B292B661-7CCD-4000-08D7-733BB70F4D9D}"/>
              </a:ext>
            </a:extLst>
          </p:cNvPr>
          <p:cNvSpPr>
            <a:spLocks noGrp="1"/>
          </p:cNvSpPr>
          <p:nvPr>
            <p:ph type="body" sz="quarter" idx="14"/>
          </p:nvPr>
        </p:nvSpPr>
        <p:spPr>
          <a:xfrm>
            <a:off x="6743700" y="2024063"/>
            <a:ext cx="4114800" cy="1910751"/>
          </a:xfrm>
        </p:spPr>
        <p:txBody>
          <a:bodyPr/>
          <a:lstStyle>
            <a:lvl1pPr marL="0" indent="0">
              <a:lnSpc>
                <a:spcPts val="2120"/>
              </a:lnSpc>
              <a:spcBef>
                <a:spcPts val="300"/>
              </a:spcBef>
              <a:buFontTx/>
              <a:buNone/>
              <a:defRPr sz="16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658302844"/>
      </p:ext>
    </p:extLst>
  </p:cSld>
  <p:clrMapOvr>
    <a:masterClrMapping/>
  </p:clrMapOvr>
  <p:extLst>
    <p:ext uri="{DCECCB84-F9BA-43D5-87BE-67443E8EF086}">
      <p15:sldGuideLst xmlns:p15="http://schemas.microsoft.com/office/powerpoint/2012/main">
        <p15:guide id="1" orient="horz" pos="1275">
          <p15:clr>
            <a:srgbClr val="FBAE40"/>
          </p15:clr>
        </p15:guide>
        <p15:guide id="2" pos="3840">
          <p15:clr>
            <a:srgbClr val="FBAE40"/>
          </p15:clr>
        </p15:guide>
        <p15:guide id="3" orient="horz" pos="527">
          <p15:clr>
            <a:srgbClr val="FBAE40"/>
          </p15:clr>
        </p15:guide>
        <p15:guide id="4" pos="4248">
          <p15:clr>
            <a:srgbClr val="FBAE40"/>
          </p15:clr>
        </p15:guide>
        <p15:guide id="5" pos="68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CC32F3E5-D4FB-6CAF-7271-81A8E70744CD}"/>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6E6D920F-9B89-6CE6-44CC-CA866A2473CF}"/>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F1D8D47-4CF2-999B-CC89-CCC79A3C52B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8" name="Platshållare för bild 2">
            <a:extLst>
              <a:ext uri="{FF2B5EF4-FFF2-40B4-BE49-F238E27FC236}">
                <a16:creationId xmlns:a16="http://schemas.microsoft.com/office/drawing/2014/main" id="{82EBE0E1-BE11-020E-84EC-67233813B7CE}"/>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17" name="Platshållare för rubrik 1">
            <a:extLst>
              <a:ext uri="{FF2B5EF4-FFF2-40B4-BE49-F238E27FC236}">
                <a16:creationId xmlns:a16="http://schemas.microsoft.com/office/drawing/2014/main" id="{31F0A250-9FA8-F7E1-916A-3CC75EC2F36D}"/>
              </a:ext>
            </a:extLst>
          </p:cNvPr>
          <p:cNvSpPr>
            <a:spLocks noGrp="1"/>
          </p:cNvSpPr>
          <p:nvPr>
            <p:ph type="title"/>
          </p:nvPr>
        </p:nvSpPr>
        <p:spPr>
          <a:xfrm>
            <a:off x="6743700" y="836613"/>
            <a:ext cx="4114800" cy="1459243"/>
          </a:xfrm>
          <a:prstGeom prst="rect">
            <a:avLst/>
          </a:prstGeom>
        </p:spPr>
        <p:txBody>
          <a:bodyPr vert="horz" lIns="91440" tIns="108000" rIns="91440" bIns="45720" rtlCol="0" anchor="t">
            <a:noAutofit/>
          </a:bodyPr>
          <a:lstStyle/>
          <a:p>
            <a:r>
              <a:rPr lang="en-GB" noProof="0"/>
              <a:t>Click to edit Master title style</a:t>
            </a:r>
          </a:p>
        </p:txBody>
      </p:sp>
      <p:sp>
        <p:nvSpPr>
          <p:cNvPr id="21" name="Platshållare för text 9">
            <a:extLst>
              <a:ext uri="{FF2B5EF4-FFF2-40B4-BE49-F238E27FC236}">
                <a16:creationId xmlns:a16="http://schemas.microsoft.com/office/drawing/2014/main" id="{B292B661-7CCD-4000-08D7-733BB70F4D9D}"/>
              </a:ext>
            </a:extLst>
          </p:cNvPr>
          <p:cNvSpPr>
            <a:spLocks noGrp="1"/>
          </p:cNvSpPr>
          <p:nvPr>
            <p:ph type="body" sz="quarter" idx="14"/>
          </p:nvPr>
        </p:nvSpPr>
        <p:spPr>
          <a:xfrm>
            <a:off x="6743700" y="2024063"/>
            <a:ext cx="4114800" cy="1910751"/>
          </a:xfrm>
        </p:spPr>
        <p:txBody>
          <a:bodyPr/>
          <a:lstStyle>
            <a:lvl1pPr marL="0" indent="0">
              <a:lnSpc>
                <a:spcPts val="2120"/>
              </a:lnSpc>
              <a:spcBef>
                <a:spcPts val="300"/>
              </a:spcBef>
              <a:buFontTx/>
              <a:buNone/>
              <a:defRPr sz="16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12190791"/>
      </p:ext>
    </p:extLst>
  </p:cSld>
  <p:clrMapOvr>
    <a:masterClrMapping/>
  </p:clrMapOvr>
  <p:extLst>
    <p:ext uri="{DCECCB84-F9BA-43D5-87BE-67443E8EF086}">
      <p15:sldGuideLst xmlns:p15="http://schemas.microsoft.com/office/powerpoint/2012/main">
        <p15:guide id="1" orient="horz" pos="1275">
          <p15:clr>
            <a:srgbClr val="FBAE40"/>
          </p15:clr>
        </p15:guide>
        <p15:guide id="2" pos="3840">
          <p15:clr>
            <a:srgbClr val="FBAE40"/>
          </p15:clr>
        </p15:guide>
        <p15:guide id="3" orient="horz" pos="527">
          <p15:clr>
            <a:srgbClr val="FBAE40"/>
          </p15:clr>
        </p15:guide>
        <p15:guide id="4" pos="4248">
          <p15:clr>
            <a:srgbClr val="FBAE40"/>
          </p15:clr>
        </p15:guide>
        <p15:guide id="5" pos="68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image ">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40FDF65-DDD5-E90D-E5DB-B558EDECD8E0}"/>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8BC36520-22BB-EFA2-853F-F3E7342A23D2}"/>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A6DF841-EA31-7BF4-9684-209279B6DCF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bild 2">
            <a:extLst>
              <a:ext uri="{FF2B5EF4-FFF2-40B4-BE49-F238E27FC236}">
                <a16:creationId xmlns:a16="http://schemas.microsoft.com/office/drawing/2014/main" id="{3038389D-D197-86D6-9D3E-5A61199E6874}"/>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7" name="Platshållare för rubrik 1">
            <a:extLst>
              <a:ext uri="{FF2B5EF4-FFF2-40B4-BE49-F238E27FC236}">
                <a16:creationId xmlns:a16="http://schemas.microsoft.com/office/drawing/2014/main" id="{72E0C1A0-A9BD-243C-0ED6-127A99F43D70}"/>
              </a:ext>
            </a:extLst>
          </p:cNvPr>
          <p:cNvSpPr>
            <a:spLocks noGrp="1"/>
          </p:cNvSpPr>
          <p:nvPr>
            <p:ph type="title"/>
          </p:nvPr>
        </p:nvSpPr>
        <p:spPr>
          <a:xfrm>
            <a:off x="6743700" y="1844674"/>
            <a:ext cx="4114800" cy="145924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8" name="Platshållare för text 9">
            <a:extLst>
              <a:ext uri="{FF2B5EF4-FFF2-40B4-BE49-F238E27FC236}">
                <a16:creationId xmlns:a16="http://schemas.microsoft.com/office/drawing/2014/main" id="{6A8C23D9-7BD3-7E9D-6E90-B458B8D27045}"/>
              </a:ext>
            </a:extLst>
          </p:cNvPr>
          <p:cNvSpPr>
            <a:spLocks noGrp="1"/>
          </p:cNvSpPr>
          <p:nvPr>
            <p:ph type="body" sz="quarter" idx="14"/>
          </p:nvPr>
        </p:nvSpPr>
        <p:spPr>
          <a:xfrm>
            <a:off x="6743700" y="3429000"/>
            <a:ext cx="4114800" cy="1910751"/>
          </a:xfrm>
        </p:spPr>
        <p:txBody>
          <a:bodyPr/>
          <a:lstStyle>
            <a:lvl1pPr marL="0" indent="0">
              <a:lnSpc>
                <a:spcPts val="2360"/>
              </a:lnSpc>
              <a:spcBef>
                <a:spcPts val="0"/>
              </a:spcBef>
              <a:buFontTx/>
              <a:buNone/>
              <a:defRPr sz="18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767200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6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3462A3D-BC6E-33F6-D482-0EDC48C6DC9E}"/>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CB664D28-D961-D1F2-AC74-C753E5DCB3D4}"/>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A6E489E-66C8-8766-0520-C9DA822D5EAB}"/>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12" name="Platshållare för rubrik 1">
            <a:extLst>
              <a:ext uri="{FF2B5EF4-FFF2-40B4-BE49-F238E27FC236}">
                <a16:creationId xmlns:a16="http://schemas.microsoft.com/office/drawing/2014/main" id="{1DFB9773-1D7F-F3B3-C706-28A8C2D92E34}"/>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4" name="Platshållare för innehåll 13">
            <a:extLst>
              <a:ext uri="{FF2B5EF4-FFF2-40B4-BE49-F238E27FC236}">
                <a16:creationId xmlns:a16="http://schemas.microsoft.com/office/drawing/2014/main" id="{67484F84-26D1-126E-3D9A-EE9938F14D35}"/>
              </a:ext>
            </a:extLst>
          </p:cNvPr>
          <p:cNvSpPr>
            <a:spLocks noGrp="1"/>
          </p:cNvSpPr>
          <p:nvPr>
            <p:ph sz="quarter" idx="15"/>
          </p:nvPr>
        </p:nvSpPr>
        <p:spPr>
          <a:xfrm>
            <a:off x="947738" y="2528888"/>
            <a:ext cx="4559300" cy="2577950"/>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5" name="Platshållare för innehåll 13">
            <a:extLst>
              <a:ext uri="{FF2B5EF4-FFF2-40B4-BE49-F238E27FC236}">
                <a16:creationId xmlns:a16="http://schemas.microsoft.com/office/drawing/2014/main" id="{BF275934-BA93-B26D-2430-57E339605908}"/>
              </a:ext>
            </a:extLst>
          </p:cNvPr>
          <p:cNvSpPr>
            <a:spLocks noGrp="1"/>
          </p:cNvSpPr>
          <p:nvPr>
            <p:ph sz="quarter" idx="16"/>
          </p:nvPr>
        </p:nvSpPr>
        <p:spPr>
          <a:xfrm>
            <a:off x="6089081" y="2528888"/>
            <a:ext cx="4559300" cy="2577950"/>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31455546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orient="horz" pos="527">
          <p15:clr>
            <a:srgbClr val="FBAE40"/>
          </p15:clr>
        </p15:guide>
        <p15:guide id="5" orient="horz" pos="159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7" name="Platshållare för innehåll 6">
            <a:extLst>
              <a:ext uri="{FF2B5EF4-FFF2-40B4-BE49-F238E27FC236}">
                <a16:creationId xmlns:a16="http://schemas.microsoft.com/office/drawing/2014/main" id="{BA1374A7-E0B7-54FC-E679-6FEEF0E72FA1}"/>
              </a:ext>
            </a:extLst>
          </p:cNvPr>
          <p:cNvSpPr>
            <a:spLocks noGrp="1"/>
          </p:cNvSpPr>
          <p:nvPr>
            <p:ph sz="quarter" idx="19"/>
          </p:nvPr>
        </p:nvSpPr>
        <p:spPr>
          <a:xfrm>
            <a:off x="947738" y="2024063"/>
            <a:ext cx="4262617" cy="37639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9" name="Platshållare för innehåll 6">
            <a:extLst>
              <a:ext uri="{FF2B5EF4-FFF2-40B4-BE49-F238E27FC236}">
                <a16:creationId xmlns:a16="http://schemas.microsoft.com/office/drawing/2014/main" id="{B41E123B-B2EB-E3F8-6438-FA8E1D383E07}"/>
              </a:ext>
            </a:extLst>
          </p:cNvPr>
          <p:cNvSpPr>
            <a:spLocks noGrp="1"/>
          </p:cNvSpPr>
          <p:nvPr>
            <p:ph sz="quarter" idx="20"/>
          </p:nvPr>
        </p:nvSpPr>
        <p:spPr>
          <a:xfrm>
            <a:off x="5519738" y="2024063"/>
            <a:ext cx="4262617" cy="37639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2" name="Platshållare för rubrik 1">
            <a:extLst>
              <a:ext uri="{FF2B5EF4-FFF2-40B4-BE49-F238E27FC236}">
                <a16:creationId xmlns:a16="http://schemas.microsoft.com/office/drawing/2014/main" id="{939A7C66-E96C-ED31-2BDE-4005A0E8618E}"/>
              </a:ext>
            </a:extLst>
          </p:cNvPr>
          <p:cNvSpPr>
            <a:spLocks noGrp="1"/>
          </p:cNvSpPr>
          <p:nvPr>
            <p:ph type="title"/>
          </p:nvPr>
        </p:nvSpPr>
        <p:spPr>
          <a:xfrm>
            <a:off x="947738" y="836612"/>
            <a:ext cx="4262617" cy="1052573"/>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23" name="Platshållare för text 22">
            <a:extLst>
              <a:ext uri="{FF2B5EF4-FFF2-40B4-BE49-F238E27FC236}">
                <a16:creationId xmlns:a16="http://schemas.microsoft.com/office/drawing/2014/main" id="{FAE689B1-F36C-71C2-F115-C9B65A0A00CE}"/>
              </a:ext>
            </a:extLst>
          </p:cNvPr>
          <p:cNvSpPr>
            <a:spLocks noGrp="1"/>
          </p:cNvSpPr>
          <p:nvPr>
            <p:ph type="body" sz="quarter" idx="21"/>
          </p:nvPr>
        </p:nvSpPr>
        <p:spPr>
          <a:xfrm>
            <a:off x="5519738" y="905624"/>
            <a:ext cx="4262437" cy="1052512"/>
          </a:xfrm>
        </p:spPr>
        <p:txBody>
          <a:bodyPr/>
          <a:lstStyle>
            <a:lvl1pPr marL="0" indent="0">
              <a:lnSpc>
                <a:spcPts val="3840"/>
              </a:lnSpc>
              <a:spcBef>
                <a:spcPts val="0"/>
              </a:spcBef>
              <a:spcAft>
                <a:spcPts val="0"/>
              </a:spcAft>
              <a:buNone/>
              <a:defRPr sz="3200" baseline="0">
                <a:solidFill>
                  <a:schemeClr val="tx1"/>
                </a:solidFill>
              </a:defRPr>
            </a:lvl1pPr>
          </a:lstStyle>
          <a:p>
            <a:pPr lvl="0"/>
            <a:r>
              <a:rPr lang="en-GB" noProof="0"/>
              <a:t>Klicka här för att ändra format på bakgrundstexten</a:t>
            </a:r>
          </a:p>
        </p:txBody>
      </p:sp>
    </p:spTree>
    <p:extLst>
      <p:ext uri="{BB962C8B-B14F-4D97-AF65-F5344CB8AC3E}">
        <p14:creationId xmlns:p14="http://schemas.microsoft.com/office/powerpoint/2010/main" val="1848961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guide id="8" orient="horz" pos="52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2973266"/>
          </a:xfrm>
        </p:spPr>
        <p:txBody>
          <a:bodyPr/>
          <a:lstStyle/>
          <a:p>
            <a:r>
              <a:rPr lang="en-GB" noProof="0"/>
              <a:t>Klicka på ikonen för att lägga till en bild</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2989262"/>
          </a:xfrm>
        </p:spPr>
        <p:txBody>
          <a:bodyPr/>
          <a:lstStyle/>
          <a:p>
            <a:r>
              <a:rPr lang="en-GB" noProof="0"/>
              <a:t>Klicka på ikonen för att lägga till en bild</a:t>
            </a:r>
          </a:p>
        </p:txBody>
      </p:sp>
      <p:sp>
        <p:nvSpPr>
          <p:cNvPr id="15" name="Platshållare för text 14">
            <a:extLst>
              <a:ext uri="{FF2B5EF4-FFF2-40B4-BE49-F238E27FC236}">
                <a16:creationId xmlns:a16="http://schemas.microsoft.com/office/drawing/2014/main" id="{7EA82616-DB96-A57E-04F3-E904D69359DD}"/>
              </a:ext>
            </a:extLst>
          </p:cNvPr>
          <p:cNvSpPr>
            <a:spLocks noGrp="1"/>
          </p:cNvSpPr>
          <p:nvPr>
            <p:ph type="body" sz="quarter" idx="19"/>
          </p:nvPr>
        </p:nvSpPr>
        <p:spPr>
          <a:xfrm>
            <a:off x="947738" y="5192713"/>
            <a:ext cx="4572000"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16" name="Platshållare för text 14">
            <a:extLst>
              <a:ext uri="{FF2B5EF4-FFF2-40B4-BE49-F238E27FC236}">
                <a16:creationId xmlns:a16="http://schemas.microsoft.com/office/drawing/2014/main" id="{09876A58-6661-933D-30BB-FCB61348535C}"/>
              </a:ext>
            </a:extLst>
          </p:cNvPr>
          <p:cNvSpPr>
            <a:spLocks noGrp="1"/>
          </p:cNvSpPr>
          <p:nvPr>
            <p:ph type="body" sz="quarter" idx="20"/>
          </p:nvPr>
        </p:nvSpPr>
        <p:spPr>
          <a:xfrm>
            <a:off x="6089081" y="5192713"/>
            <a:ext cx="4572000"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12040206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3753150"/>
          </a:xfrm>
        </p:spPr>
        <p:txBody>
          <a:bodyPr/>
          <a:lstStyle/>
          <a:p>
            <a:r>
              <a:rPr lang="en-GB" noProof="0"/>
              <a:t>Klicka på ikonen för att lägga till en bild</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3764262"/>
          </a:xfrm>
        </p:spPr>
        <p:txBody>
          <a:bodyPr/>
          <a:lstStyle/>
          <a:p>
            <a:r>
              <a:rPr lang="en-GB" noProof="0"/>
              <a:t>Klicka på ikonen för att lägga till en bild</a:t>
            </a:r>
          </a:p>
        </p:txBody>
      </p:sp>
    </p:spTree>
    <p:extLst>
      <p:ext uri="{BB962C8B-B14F-4D97-AF65-F5344CB8AC3E}">
        <p14:creationId xmlns:p14="http://schemas.microsoft.com/office/powerpoint/2010/main" val="1318472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2024063"/>
            <a:ext cx="2822004" cy="3764262"/>
          </a:xfrm>
        </p:spPr>
        <p:txBody>
          <a:bodyPr/>
          <a:lstStyle/>
          <a:p>
            <a:r>
              <a:rPr lang="en-GB" noProof="0"/>
              <a:t>Klicka på ikonen för att lägga till en bild</a:t>
            </a:r>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2024063"/>
            <a:ext cx="2822004" cy="3764262"/>
          </a:xfrm>
        </p:spPr>
        <p:txBody>
          <a:bodyPr/>
          <a:lstStyle/>
          <a:p>
            <a:r>
              <a:rPr lang="en-GB" noProof="0"/>
              <a:t>Klicka på ikonen för att lägga till en bild</a:t>
            </a:r>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2024063"/>
            <a:ext cx="2822004" cy="3764262"/>
          </a:xfrm>
        </p:spPr>
        <p:txBody>
          <a:bodyPr/>
          <a:lstStyle/>
          <a:p>
            <a:r>
              <a:rPr lang="en-GB" noProof="0"/>
              <a:t>Klicka på ikonen för att lägga till en bild</a:t>
            </a:r>
          </a:p>
        </p:txBody>
      </p:sp>
    </p:spTree>
    <p:extLst>
      <p:ext uri="{BB962C8B-B14F-4D97-AF65-F5344CB8AC3E}">
        <p14:creationId xmlns:p14="http://schemas.microsoft.com/office/powerpoint/2010/main" val="29624585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1687633"/>
            <a:ext cx="2822004" cy="3325692"/>
          </a:xfrm>
        </p:spPr>
        <p:txBody>
          <a:bodyPr/>
          <a:lstStyle/>
          <a:p>
            <a:r>
              <a:rPr lang="en-GB" noProof="0"/>
              <a:t>Klicka på ikonen för att lägga till en bild</a:t>
            </a:r>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1687633"/>
            <a:ext cx="2822004" cy="3325692"/>
          </a:xfrm>
        </p:spPr>
        <p:txBody>
          <a:bodyPr/>
          <a:lstStyle/>
          <a:p>
            <a:r>
              <a:rPr lang="en-GB" noProof="0"/>
              <a:t>Klicka på ikonen för att lägga till en bild</a:t>
            </a:r>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1687633"/>
            <a:ext cx="2822004" cy="3325692"/>
          </a:xfrm>
        </p:spPr>
        <p:txBody>
          <a:bodyPr/>
          <a:lstStyle/>
          <a:p>
            <a:r>
              <a:rPr lang="en-GB" noProof="0"/>
              <a:t>Klicka på ikonen för att lägga till en bild</a:t>
            </a:r>
          </a:p>
        </p:txBody>
      </p:sp>
      <p:sp>
        <p:nvSpPr>
          <p:cNvPr id="2" name="Platshållare för text 14">
            <a:extLst>
              <a:ext uri="{FF2B5EF4-FFF2-40B4-BE49-F238E27FC236}">
                <a16:creationId xmlns:a16="http://schemas.microsoft.com/office/drawing/2014/main" id="{590AE671-F2B6-FABF-A578-926E5EABFF30}"/>
              </a:ext>
            </a:extLst>
          </p:cNvPr>
          <p:cNvSpPr>
            <a:spLocks noGrp="1"/>
          </p:cNvSpPr>
          <p:nvPr>
            <p:ph type="body" sz="quarter" idx="21"/>
          </p:nvPr>
        </p:nvSpPr>
        <p:spPr>
          <a:xfrm>
            <a:off x="947738"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7" name="Platshållare för text 14">
            <a:extLst>
              <a:ext uri="{FF2B5EF4-FFF2-40B4-BE49-F238E27FC236}">
                <a16:creationId xmlns:a16="http://schemas.microsoft.com/office/drawing/2014/main" id="{66BB79A9-07F3-3923-86C2-83C52FDEA60B}"/>
              </a:ext>
            </a:extLst>
          </p:cNvPr>
          <p:cNvSpPr>
            <a:spLocks noGrp="1"/>
          </p:cNvSpPr>
          <p:nvPr>
            <p:ph type="body" sz="quarter" idx="22"/>
          </p:nvPr>
        </p:nvSpPr>
        <p:spPr>
          <a:xfrm>
            <a:off x="4096379"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8" name="Platshållare för text 14">
            <a:extLst>
              <a:ext uri="{FF2B5EF4-FFF2-40B4-BE49-F238E27FC236}">
                <a16:creationId xmlns:a16="http://schemas.microsoft.com/office/drawing/2014/main" id="{3BC5D95A-77B0-95FD-F967-BDB03FDE710D}"/>
              </a:ext>
            </a:extLst>
          </p:cNvPr>
          <p:cNvSpPr>
            <a:spLocks noGrp="1"/>
          </p:cNvSpPr>
          <p:nvPr>
            <p:ph type="body" sz="quarter" idx="23"/>
          </p:nvPr>
        </p:nvSpPr>
        <p:spPr>
          <a:xfrm>
            <a:off x="7245021" y="5192713"/>
            <a:ext cx="2822004" cy="906462"/>
          </a:xfrm>
        </p:spPr>
        <p:txBody>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Tree>
    <p:extLst>
      <p:ext uri="{BB962C8B-B14F-4D97-AF65-F5344CB8AC3E}">
        <p14:creationId xmlns:p14="http://schemas.microsoft.com/office/powerpoint/2010/main" val="2984928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BEAE4BB-8616-AD66-D017-A34248E7376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9006" y="1272750"/>
            <a:ext cx="4556257" cy="4331726"/>
          </a:xfrm>
          <a:prstGeom prst="rect">
            <a:avLst/>
          </a:prstGeom>
        </p:spPr>
      </p:pic>
    </p:spTree>
    <p:extLst>
      <p:ext uri="{BB962C8B-B14F-4D97-AF65-F5344CB8AC3E}">
        <p14:creationId xmlns:p14="http://schemas.microsoft.com/office/powerpoint/2010/main" val="3351889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mage ">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40FDF65-DDD5-E90D-E5DB-B558EDECD8E0}"/>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8BC36520-22BB-EFA2-853F-F3E7342A23D2}"/>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9A6DF841-EA31-7BF4-9684-209279B6DCF2}"/>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bild 2">
            <a:extLst>
              <a:ext uri="{FF2B5EF4-FFF2-40B4-BE49-F238E27FC236}">
                <a16:creationId xmlns:a16="http://schemas.microsoft.com/office/drawing/2014/main" id="{3038389D-D197-86D6-9D3E-5A61199E6874}"/>
              </a:ext>
            </a:extLst>
          </p:cNvPr>
          <p:cNvSpPr>
            <a:spLocks noGrp="1"/>
          </p:cNvSpPr>
          <p:nvPr>
            <p:ph type="pic" sz="quarter" idx="13" hasCustomPrompt="1"/>
          </p:nvPr>
        </p:nvSpPr>
        <p:spPr>
          <a:xfrm>
            <a:off x="-795" y="0"/>
            <a:ext cx="6096000" cy="6858000"/>
          </a:xfrm>
        </p:spPr>
        <p:txBody>
          <a:bodyPr bIns="1044000" anchor="ctr"/>
          <a:lstStyle>
            <a:lvl1pPr marL="0" indent="0" algn="ctr">
              <a:buNone/>
              <a:defRPr/>
            </a:lvl1pPr>
          </a:lstStyle>
          <a:p>
            <a:r>
              <a:rPr lang="en-GB" noProof="0"/>
              <a:t>Click on the icon or </a:t>
            </a:r>
            <a:br>
              <a:rPr lang="en-GB" noProof="0"/>
            </a:br>
            <a:r>
              <a:rPr lang="en-GB" noProof="0"/>
              <a:t>drag and drop to insert an image</a:t>
            </a:r>
          </a:p>
        </p:txBody>
      </p:sp>
      <p:sp>
        <p:nvSpPr>
          <p:cNvPr id="7" name="Platshållare för rubrik 1">
            <a:extLst>
              <a:ext uri="{FF2B5EF4-FFF2-40B4-BE49-F238E27FC236}">
                <a16:creationId xmlns:a16="http://schemas.microsoft.com/office/drawing/2014/main" id="{72E0C1A0-A9BD-243C-0ED6-127A99F43D70}"/>
              </a:ext>
            </a:extLst>
          </p:cNvPr>
          <p:cNvSpPr>
            <a:spLocks noGrp="1"/>
          </p:cNvSpPr>
          <p:nvPr>
            <p:ph type="title"/>
          </p:nvPr>
        </p:nvSpPr>
        <p:spPr>
          <a:xfrm>
            <a:off x="6743700" y="1844674"/>
            <a:ext cx="4114800" cy="1459243"/>
          </a:xfrm>
          <a:prstGeom prst="rect">
            <a:avLst/>
          </a:prstGeom>
        </p:spPr>
        <p:txBody>
          <a:bodyPr vert="horz" lIns="91440" tIns="108000" rIns="91440" bIns="45720" rtlCol="0" anchor="t">
            <a:noAutofit/>
          </a:bodyPr>
          <a:lstStyle/>
          <a:p>
            <a:r>
              <a:rPr lang="en-GB" noProof="0"/>
              <a:t>Click to edit Master title style</a:t>
            </a:r>
          </a:p>
        </p:txBody>
      </p:sp>
      <p:sp>
        <p:nvSpPr>
          <p:cNvPr id="8" name="Platshållare för text 9">
            <a:extLst>
              <a:ext uri="{FF2B5EF4-FFF2-40B4-BE49-F238E27FC236}">
                <a16:creationId xmlns:a16="http://schemas.microsoft.com/office/drawing/2014/main" id="{6A8C23D9-7BD3-7E9D-6E90-B458B8D27045}"/>
              </a:ext>
            </a:extLst>
          </p:cNvPr>
          <p:cNvSpPr>
            <a:spLocks noGrp="1"/>
          </p:cNvSpPr>
          <p:nvPr>
            <p:ph type="body" sz="quarter" idx="14"/>
          </p:nvPr>
        </p:nvSpPr>
        <p:spPr>
          <a:xfrm>
            <a:off x="6743700" y="3429000"/>
            <a:ext cx="4114800" cy="1910751"/>
          </a:xfrm>
        </p:spPr>
        <p:txBody>
          <a:bodyPr/>
          <a:lstStyle>
            <a:lvl1pPr marL="0" indent="0">
              <a:lnSpc>
                <a:spcPts val="2360"/>
              </a:lnSpc>
              <a:spcBef>
                <a:spcPts val="0"/>
              </a:spcBef>
              <a:buFontTx/>
              <a:buNone/>
              <a:defRPr sz="1800" baseline="0">
                <a:solidFill>
                  <a:schemeClr val="tx1">
                    <a:lumMod val="65000"/>
                    <a:lumOff val="35000"/>
                  </a:schemeClr>
                </a:solidFill>
              </a:defRPr>
            </a:lvl1pPr>
            <a:lvl2pPr marL="457200" indent="0">
              <a:buFontTx/>
              <a:buNone/>
              <a:defRPr sz="1400" baseline="0">
                <a:solidFill>
                  <a:schemeClr val="tx1">
                    <a:lumMod val="65000"/>
                    <a:lumOff val="35000"/>
                  </a:schemeClr>
                </a:solidFill>
              </a:defRPr>
            </a:lvl2pPr>
            <a:lvl3pPr marL="914400" indent="0">
              <a:buFontTx/>
              <a:buNone/>
              <a:defRPr sz="1200" baseline="0">
                <a:solidFill>
                  <a:schemeClr val="tx1">
                    <a:lumMod val="65000"/>
                    <a:lumOff val="35000"/>
                  </a:schemeClr>
                </a:solidFill>
              </a:defRPr>
            </a:lvl3pPr>
            <a:lvl4pPr marL="1371600" indent="0">
              <a:buFontTx/>
              <a:buNone/>
              <a:defRPr sz="1000" baseline="0">
                <a:solidFill>
                  <a:schemeClr val="tx1">
                    <a:lumMod val="65000"/>
                    <a:lumOff val="35000"/>
                  </a:schemeClr>
                </a:solidFill>
              </a:defRPr>
            </a:lvl4pPr>
            <a:lvl5pPr marL="1828800" indent="0">
              <a:buFontTx/>
              <a:buNone/>
              <a:defRPr sz="1000" baseline="0">
                <a:solidFill>
                  <a:schemeClr val="tx1">
                    <a:lumMod val="65000"/>
                    <a:lumOff val="35000"/>
                  </a:schemeClr>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759083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86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3462A3D-BC6E-33F6-D482-0EDC48C6DC9E}"/>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CB664D28-D961-D1F2-AC74-C753E5DCB3D4}"/>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FA6E489E-66C8-8766-0520-C9DA822D5EAB}"/>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12" name="Platshållare för rubrik 1">
            <a:extLst>
              <a:ext uri="{FF2B5EF4-FFF2-40B4-BE49-F238E27FC236}">
                <a16:creationId xmlns:a16="http://schemas.microsoft.com/office/drawing/2014/main" id="{1DFB9773-1D7F-F3B3-C706-28A8C2D92E34}"/>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Click to edit Master title style</a:t>
            </a:r>
          </a:p>
        </p:txBody>
      </p:sp>
      <p:sp>
        <p:nvSpPr>
          <p:cNvPr id="14" name="Platshållare för innehåll 13">
            <a:extLst>
              <a:ext uri="{FF2B5EF4-FFF2-40B4-BE49-F238E27FC236}">
                <a16:creationId xmlns:a16="http://schemas.microsoft.com/office/drawing/2014/main" id="{67484F84-26D1-126E-3D9A-EE9938F14D35}"/>
              </a:ext>
            </a:extLst>
          </p:cNvPr>
          <p:cNvSpPr>
            <a:spLocks noGrp="1"/>
          </p:cNvSpPr>
          <p:nvPr>
            <p:ph sz="quarter" idx="15"/>
          </p:nvPr>
        </p:nvSpPr>
        <p:spPr>
          <a:xfrm>
            <a:off x="947738" y="2528888"/>
            <a:ext cx="4559300" cy="257795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Platshållare för innehåll 13">
            <a:extLst>
              <a:ext uri="{FF2B5EF4-FFF2-40B4-BE49-F238E27FC236}">
                <a16:creationId xmlns:a16="http://schemas.microsoft.com/office/drawing/2014/main" id="{BF275934-BA93-B26D-2430-57E339605908}"/>
              </a:ext>
            </a:extLst>
          </p:cNvPr>
          <p:cNvSpPr>
            <a:spLocks noGrp="1"/>
          </p:cNvSpPr>
          <p:nvPr>
            <p:ph sz="quarter" idx="16"/>
          </p:nvPr>
        </p:nvSpPr>
        <p:spPr>
          <a:xfrm>
            <a:off x="6089081" y="2528888"/>
            <a:ext cx="4559300" cy="257795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913489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orient="horz" pos="527">
          <p15:clr>
            <a:srgbClr val="FBAE40"/>
          </p15:clr>
        </p15:guide>
        <p15:guide id="5" orient="horz" pos="15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7" name="Platshållare för innehåll 6">
            <a:extLst>
              <a:ext uri="{FF2B5EF4-FFF2-40B4-BE49-F238E27FC236}">
                <a16:creationId xmlns:a16="http://schemas.microsoft.com/office/drawing/2014/main" id="{BA1374A7-E0B7-54FC-E679-6FEEF0E72FA1}"/>
              </a:ext>
            </a:extLst>
          </p:cNvPr>
          <p:cNvSpPr>
            <a:spLocks noGrp="1"/>
          </p:cNvSpPr>
          <p:nvPr>
            <p:ph sz="quarter" idx="19"/>
          </p:nvPr>
        </p:nvSpPr>
        <p:spPr>
          <a:xfrm>
            <a:off x="947738" y="2024063"/>
            <a:ext cx="4262617" cy="376396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Platshållare för innehåll 6">
            <a:extLst>
              <a:ext uri="{FF2B5EF4-FFF2-40B4-BE49-F238E27FC236}">
                <a16:creationId xmlns:a16="http://schemas.microsoft.com/office/drawing/2014/main" id="{B41E123B-B2EB-E3F8-6438-FA8E1D383E07}"/>
              </a:ext>
            </a:extLst>
          </p:cNvPr>
          <p:cNvSpPr>
            <a:spLocks noGrp="1"/>
          </p:cNvSpPr>
          <p:nvPr>
            <p:ph sz="quarter" idx="20"/>
          </p:nvPr>
        </p:nvSpPr>
        <p:spPr>
          <a:xfrm>
            <a:off x="5519738" y="2024063"/>
            <a:ext cx="4262617" cy="376396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Platshållare för rubrik 1">
            <a:extLst>
              <a:ext uri="{FF2B5EF4-FFF2-40B4-BE49-F238E27FC236}">
                <a16:creationId xmlns:a16="http://schemas.microsoft.com/office/drawing/2014/main" id="{939A7C66-E96C-ED31-2BDE-4005A0E8618E}"/>
              </a:ext>
            </a:extLst>
          </p:cNvPr>
          <p:cNvSpPr>
            <a:spLocks noGrp="1"/>
          </p:cNvSpPr>
          <p:nvPr>
            <p:ph type="title"/>
          </p:nvPr>
        </p:nvSpPr>
        <p:spPr>
          <a:xfrm>
            <a:off x="947738" y="836612"/>
            <a:ext cx="4262617" cy="1052573"/>
          </a:xfrm>
          <a:prstGeom prst="rect">
            <a:avLst/>
          </a:prstGeom>
        </p:spPr>
        <p:txBody>
          <a:bodyPr vert="horz" lIns="91440" tIns="108000" rIns="91440" bIns="45720" rtlCol="0" anchor="t">
            <a:noAutofit/>
          </a:bodyPr>
          <a:lstStyle/>
          <a:p>
            <a:r>
              <a:rPr lang="en-GB" noProof="0"/>
              <a:t>Click to edit Master title style</a:t>
            </a:r>
          </a:p>
        </p:txBody>
      </p:sp>
      <p:sp>
        <p:nvSpPr>
          <p:cNvPr id="23" name="Platshållare för text 22">
            <a:extLst>
              <a:ext uri="{FF2B5EF4-FFF2-40B4-BE49-F238E27FC236}">
                <a16:creationId xmlns:a16="http://schemas.microsoft.com/office/drawing/2014/main" id="{FAE689B1-F36C-71C2-F115-C9B65A0A00CE}"/>
              </a:ext>
            </a:extLst>
          </p:cNvPr>
          <p:cNvSpPr>
            <a:spLocks noGrp="1"/>
          </p:cNvSpPr>
          <p:nvPr>
            <p:ph type="body" sz="quarter" idx="21"/>
          </p:nvPr>
        </p:nvSpPr>
        <p:spPr>
          <a:xfrm>
            <a:off x="5519738" y="905624"/>
            <a:ext cx="4262437" cy="1052512"/>
          </a:xfrm>
        </p:spPr>
        <p:txBody>
          <a:bodyPr/>
          <a:lstStyle>
            <a:lvl1pPr marL="0" indent="0">
              <a:lnSpc>
                <a:spcPts val="3840"/>
              </a:lnSpc>
              <a:spcBef>
                <a:spcPts val="0"/>
              </a:spcBef>
              <a:spcAft>
                <a:spcPts val="0"/>
              </a:spcAft>
              <a:buNone/>
              <a:defRPr sz="3200" baseline="0">
                <a:solidFill>
                  <a:schemeClr val="tx1"/>
                </a:solidFill>
              </a:defRPr>
            </a:lvl1pPr>
          </a:lstStyle>
          <a:p>
            <a:pPr lvl="0"/>
            <a:r>
              <a:rPr lang="en-GB" noProof="0"/>
              <a:t>Click to edit Master text styles</a:t>
            </a:r>
          </a:p>
        </p:txBody>
      </p:sp>
    </p:spTree>
    <p:extLst>
      <p:ext uri="{BB962C8B-B14F-4D97-AF65-F5344CB8AC3E}">
        <p14:creationId xmlns:p14="http://schemas.microsoft.com/office/powerpoint/2010/main" val="2663736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guide id="8" orient="horz" pos="52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Click to edit Master title style</a:t>
            </a:r>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2973266"/>
          </a:xfrm>
        </p:spPr>
        <p:txBody>
          <a:bodyPr/>
          <a:lstStyle/>
          <a:p>
            <a:r>
              <a:rPr lang="en-GB" noProof="0"/>
              <a:t>Click icon to add picture</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2989262"/>
          </a:xfrm>
        </p:spPr>
        <p:txBody>
          <a:bodyPr/>
          <a:lstStyle/>
          <a:p>
            <a:r>
              <a:rPr lang="en-GB" noProof="0"/>
              <a:t>Click icon to add picture</a:t>
            </a:r>
          </a:p>
        </p:txBody>
      </p:sp>
      <p:sp>
        <p:nvSpPr>
          <p:cNvPr id="15" name="Platshållare för text 14">
            <a:extLst>
              <a:ext uri="{FF2B5EF4-FFF2-40B4-BE49-F238E27FC236}">
                <a16:creationId xmlns:a16="http://schemas.microsoft.com/office/drawing/2014/main" id="{7EA82616-DB96-A57E-04F3-E904D69359DD}"/>
              </a:ext>
            </a:extLst>
          </p:cNvPr>
          <p:cNvSpPr>
            <a:spLocks noGrp="1"/>
          </p:cNvSpPr>
          <p:nvPr>
            <p:ph type="body" sz="quarter" idx="19"/>
          </p:nvPr>
        </p:nvSpPr>
        <p:spPr>
          <a:xfrm>
            <a:off x="947738" y="5192713"/>
            <a:ext cx="4572000" cy="90646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Platshållare för text 14">
            <a:extLst>
              <a:ext uri="{FF2B5EF4-FFF2-40B4-BE49-F238E27FC236}">
                <a16:creationId xmlns:a16="http://schemas.microsoft.com/office/drawing/2014/main" id="{09876A58-6661-933D-30BB-FCB61348535C}"/>
              </a:ext>
            </a:extLst>
          </p:cNvPr>
          <p:cNvSpPr>
            <a:spLocks noGrp="1"/>
          </p:cNvSpPr>
          <p:nvPr>
            <p:ph type="body" sz="quarter" idx="20"/>
          </p:nvPr>
        </p:nvSpPr>
        <p:spPr>
          <a:xfrm>
            <a:off x="6089081" y="5192713"/>
            <a:ext cx="4572000" cy="906462"/>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727522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Click to edit Master title style</a:t>
            </a:r>
          </a:p>
        </p:txBody>
      </p:sp>
      <p:sp>
        <p:nvSpPr>
          <p:cNvPr id="11" name="Platshållare för bild 10">
            <a:extLst>
              <a:ext uri="{FF2B5EF4-FFF2-40B4-BE49-F238E27FC236}">
                <a16:creationId xmlns:a16="http://schemas.microsoft.com/office/drawing/2014/main" id="{49E648CF-56EA-9980-F69D-2AC8D23AEE07}"/>
              </a:ext>
            </a:extLst>
          </p:cNvPr>
          <p:cNvSpPr>
            <a:spLocks noGrp="1"/>
          </p:cNvSpPr>
          <p:nvPr>
            <p:ph type="pic" sz="quarter" idx="17"/>
          </p:nvPr>
        </p:nvSpPr>
        <p:spPr>
          <a:xfrm>
            <a:off x="6089650" y="2035175"/>
            <a:ext cx="4559300" cy="3753150"/>
          </a:xfrm>
        </p:spPr>
        <p:txBody>
          <a:bodyPr/>
          <a:lstStyle/>
          <a:p>
            <a:r>
              <a:rPr lang="en-GB" noProof="0"/>
              <a:t>Click icon to add picture</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8" y="2024063"/>
            <a:ext cx="4572000" cy="3764262"/>
          </a:xfrm>
        </p:spPr>
        <p:txBody>
          <a:bodyPr/>
          <a:lstStyle/>
          <a:p>
            <a:r>
              <a:rPr lang="en-GB" noProof="0"/>
              <a:t>Click icon to add picture</a:t>
            </a:r>
          </a:p>
        </p:txBody>
      </p:sp>
    </p:spTree>
    <p:extLst>
      <p:ext uri="{BB962C8B-B14F-4D97-AF65-F5344CB8AC3E}">
        <p14:creationId xmlns:p14="http://schemas.microsoft.com/office/powerpoint/2010/main" val="2131801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8721948-959B-87EC-FA49-B45A4B605E29}"/>
              </a:ext>
            </a:extLst>
          </p:cNvPr>
          <p:cNvSpPr>
            <a:spLocks noGrp="1"/>
          </p:cNvSpPr>
          <p:nvPr>
            <p:ph type="dt" sz="half" idx="10"/>
          </p:nvPr>
        </p:nvSpPr>
        <p:spPr/>
        <p:txBody>
          <a:bodyPr/>
          <a:lstStyle/>
          <a:p>
            <a:fld id="{888E4D63-BE2C-4D4B-BBD2-256262659A9F}" type="datetime1">
              <a:rPr lang="en-GB" noProof="0" smtClean="0"/>
              <a:pPr/>
              <a:t>14/01/2025</a:t>
            </a:fld>
            <a:endParaRPr lang="en-GB" noProof="0"/>
          </a:p>
        </p:txBody>
      </p:sp>
      <p:sp>
        <p:nvSpPr>
          <p:cNvPr id="4" name="Platshållare för sidfot 3">
            <a:extLst>
              <a:ext uri="{FF2B5EF4-FFF2-40B4-BE49-F238E27FC236}">
                <a16:creationId xmlns:a16="http://schemas.microsoft.com/office/drawing/2014/main" id="{3E95995D-2E7D-4CB8-015A-F2384939846A}"/>
              </a:ext>
            </a:extLst>
          </p:cNvPr>
          <p:cNvSpPr>
            <a:spLocks noGrp="1"/>
          </p:cNvSpPr>
          <p:nvPr>
            <p:ph type="ftr" sz="quarter" idx="11"/>
          </p:nvPr>
        </p:nvSpPr>
        <p:spPr/>
        <p:txBody>
          <a:bodyPr/>
          <a:lstStyle/>
          <a:p>
            <a:r>
              <a:rPr lang="en-GB" noProof="0"/>
              <a:t>Presentation footer</a:t>
            </a:r>
          </a:p>
        </p:txBody>
      </p:sp>
      <p:sp>
        <p:nvSpPr>
          <p:cNvPr id="5" name="Platshållare för bildnummer 4">
            <a:extLst>
              <a:ext uri="{FF2B5EF4-FFF2-40B4-BE49-F238E27FC236}">
                <a16:creationId xmlns:a16="http://schemas.microsoft.com/office/drawing/2014/main" id="{48F2DE99-6303-F89C-1611-0FFF475B652F}"/>
              </a:ext>
            </a:extLst>
          </p:cNvPr>
          <p:cNvSpPr>
            <a:spLocks noGrp="1"/>
          </p:cNvSpPr>
          <p:nvPr>
            <p:ph type="sldNum" sz="quarter" idx="12"/>
          </p:nvPr>
        </p:nvSpPr>
        <p:spPr/>
        <p:txBody>
          <a:bodyPr/>
          <a:lstStyle/>
          <a:p>
            <a:fld id="{B716C8F4-20CD-364A-8A8E-DE130115B178}" type="slidenum">
              <a:rPr lang="en-GB" noProof="0" smtClean="0"/>
              <a:pPr/>
              <a:t>‹#›</a:t>
            </a:fld>
            <a:endParaRPr lang="en-GB" noProof="0"/>
          </a:p>
        </p:txBody>
      </p:sp>
      <p:sp>
        <p:nvSpPr>
          <p:cNvPr id="6" name="Platshållare för rubrik 1">
            <a:extLst>
              <a:ext uri="{FF2B5EF4-FFF2-40B4-BE49-F238E27FC236}">
                <a16:creationId xmlns:a16="http://schemas.microsoft.com/office/drawing/2014/main" id="{2AE870AB-060B-0FB2-E725-21BB65BCB5A1}"/>
              </a:ext>
            </a:extLst>
          </p:cNvPr>
          <p:cNvSpPr>
            <a:spLocks noGrp="1"/>
          </p:cNvSpPr>
          <p:nvPr>
            <p:ph type="title"/>
          </p:nvPr>
        </p:nvSpPr>
        <p:spPr>
          <a:xfrm>
            <a:off x="947739" y="836613"/>
            <a:ext cx="8196262" cy="1311364"/>
          </a:xfrm>
          <a:prstGeom prst="rect">
            <a:avLst/>
          </a:prstGeom>
        </p:spPr>
        <p:txBody>
          <a:bodyPr vert="horz" lIns="91440" tIns="108000" rIns="91440" bIns="45720" rtlCol="0" anchor="t">
            <a:noAutofit/>
          </a:bodyPr>
          <a:lstStyle/>
          <a:p>
            <a:r>
              <a:rPr lang="en-GB" noProof="0"/>
              <a:t>Click to edit Master title style</a:t>
            </a:r>
          </a:p>
        </p:txBody>
      </p:sp>
      <p:sp>
        <p:nvSpPr>
          <p:cNvPr id="13" name="Platshållare för bild 12">
            <a:extLst>
              <a:ext uri="{FF2B5EF4-FFF2-40B4-BE49-F238E27FC236}">
                <a16:creationId xmlns:a16="http://schemas.microsoft.com/office/drawing/2014/main" id="{3835E09C-BA82-D9ED-C123-DAF1093D8E89}"/>
              </a:ext>
            </a:extLst>
          </p:cNvPr>
          <p:cNvSpPr>
            <a:spLocks noGrp="1"/>
          </p:cNvSpPr>
          <p:nvPr>
            <p:ph type="pic" sz="quarter" idx="18"/>
          </p:nvPr>
        </p:nvSpPr>
        <p:spPr>
          <a:xfrm>
            <a:off x="947739" y="2024063"/>
            <a:ext cx="2822004" cy="3764262"/>
          </a:xfrm>
        </p:spPr>
        <p:txBody>
          <a:bodyPr/>
          <a:lstStyle/>
          <a:p>
            <a:r>
              <a:rPr lang="en-GB" noProof="0"/>
              <a:t>Click icon to add picture</a:t>
            </a:r>
          </a:p>
        </p:txBody>
      </p:sp>
      <p:sp>
        <p:nvSpPr>
          <p:cNvPr id="9" name="Platshållare för bild 12">
            <a:extLst>
              <a:ext uri="{FF2B5EF4-FFF2-40B4-BE49-F238E27FC236}">
                <a16:creationId xmlns:a16="http://schemas.microsoft.com/office/drawing/2014/main" id="{A1B32E41-89F9-9ED1-454D-E09D343B8235}"/>
              </a:ext>
            </a:extLst>
          </p:cNvPr>
          <p:cNvSpPr>
            <a:spLocks noGrp="1"/>
          </p:cNvSpPr>
          <p:nvPr>
            <p:ph type="pic" sz="quarter" idx="19"/>
          </p:nvPr>
        </p:nvSpPr>
        <p:spPr>
          <a:xfrm>
            <a:off x="4096380" y="2024063"/>
            <a:ext cx="2822004" cy="3764262"/>
          </a:xfrm>
        </p:spPr>
        <p:txBody>
          <a:bodyPr/>
          <a:lstStyle/>
          <a:p>
            <a:r>
              <a:rPr lang="en-GB" noProof="0"/>
              <a:t>Click icon to add picture</a:t>
            </a:r>
          </a:p>
        </p:txBody>
      </p:sp>
      <p:sp>
        <p:nvSpPr>
          <p:cNvPr id="10" name="Platshållare för bild 12">
            <a:extLst>
              <a:ext uri="{FF2B5EF4-FFF2-40B4-BE49-F238E27FC236}">
                <a16:creationId xmlns:a16="http://schemas.microsoft.com/office/drawing/2014/main" id="{BC3C8CFC-2399-786C-A053-51FD97723AC6}"/>
              </a:ext>
            </a:extLst>
          </p:cNvPr>
          <p:cNvSpPr>
            <a:spLocks noGrp="1"/>
          </p:cNvSpPr>
          <p:nvPr>
            <p:ph type="pic" sz="quarter" idx="20"/>
          </p:nvPr>
        </p:nvSpPr>
        <p:spPr>
          <a:xfrm>
            <a:off x="7245021" y="2024063"/>
            <a:ext cx="2822004" cy="3764262"/>
          </a:xfrm>
        </p:spPr>
        <p:txBody>
          <a:bodyPr/>
          <a:lstStyle/>
          <a:p>
            <a:r>
              <a:rPr lang="en-GB" noProof="0"/>
              <a:t>Click icon to add picture</a:t>
            </a:r>
          </a:p>
        </p:txBody>
      </p:sp>
    </p:spTree>
    <p:extLst>
      <p:ext uri="{BB962C8B-B14F-4D97-AF65-F5344CB8AC3E}">
        <p14:creationId xmlns:p14="http://schemas.microsoft.com/office/powerpoint/2010/main" val="988021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97">
          <p15:clr>
            <a:srgbClr val="FBAE40"/>
          </p15:clr>
        </p15:guide>
        <p15:guide id="4" pos="3477">
          <p15:clr>
            <a:srgbClr val="FBAE40"/>
          </p15:clr>
        </p15:guide>
        <p15:guide id="5" orient="horz" pos="1275">
          <p15:clr>
            <a:srgbClr val="FBAE40"/>
          </p15:clr>
        </p15:guide>
        <p15:guide id="6" orient="horz" pos="3158">
          <p15:clr>
            <a:srgbClr val="FBAE40"/>
          </p15:clr>
        </p15:guide>
        <p15:guide id="7" orient="horz" pos="327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A81581-C5EB-CCB3-0B2C-C4573813B28E}"/>
              </a:ext>
            </a:extLst>
          </p:cNvPr>
          <p:cNvSpPr>
            <a:spLocks noGrp="1"/>
          </p:cNvSpPr>
          <p:nvPr>
            <p:ph type="title"/>
          </p:nvPr>
        </p:nvSpPr>
        <p:spPr>
          <a:xfrm>
            <a:off x="600075" y="1169520"/>
            <a:ext cx="10990263" cy="568412"/>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79CF6E4A-7E25-7C38-5E61-0F057A6F15F8}"/>
              </a:ext>
            </a:extLst>
          </p:cNvPr>
          <p:cNvSpPr>
            <a:spLocks noGrp="1"/>
          </p:cNvSpPr>
          <p:nvPr>
            <p:ph type="body" idx="1"/>
          </p:nvPr>
        </p:nvSpPr>
        <p:spPr>
          <a:xfrm>
            <a:off x="600075" y="1795850"/>
            <a:ext cx="10990263" cy="4530302"/>
          </a:xfrm>
          <a:prstGeom prst="rect">
            <a:avLst/>
          </a:prstGeom>
        </p:spPr>
        <p:txBody>
          <a:bodyPr vert="horz" lIns="91440" tIns="45720" rIns="91440" bIns="4572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4" name="Platshållare för datum 3">
            <a:extLst>
              <a:ext uri="{FF2B5EF4-FFF2-40B4-BE49-F238E27FC236}">
                <a16:creationId xmlns:a16="http://schemas.microsoft.com/office/drawing/2014/main" id="{B02802BE-5037-20C2-C69A-3687142E17FF}"/>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baseline="0">
                <a:solidFill>
                  <a:schemeClr val="accent2"/>
                </a:solidFill>
                <a:latin typeface="Work Sans" pitchFamily="2" charset="77"/>
              </a:defRPr>
            </a:lvl1pPr>
          </a:lstStyle>
          <a:p>
            <a:fld id="{888E4D63-BE2C-4D4B-BBD2-256262659A9F}" type="datetime1">
              <a:rPr lang="en-GB" noProof="0" smtClean="0"/>
              <a:pPr/>
              <a:t>14/01/2025</a:t>
            </a:fld>
            <a:endParaRPr lang="en-GB" noProof="0"/>
          </a:p>
        </p:txBody>
      </p:sp>
      <p:sp>
        <p:nvSpPr>
          <p:cNvPr id="5" name="Platshållare för sidfot 4">
            <a:extLst>
              <a:ext uri="{FF2B5EF4-FFF2-40B4-BE49-F238E27FC236}">
                <a16:creationId xmlns:a16="http://schemas.microsoft.com/office/drawing/2014/main" id="{8EB4FE33-ACB2-4359-61CD-3E894F726E20}"/>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baseline="0">
                <a:solidFill>
                  <a:schemeClr val="accent2"/>
                </a:solidFill>
                <a:latin typeface="Work Sans" pitchFamily="2" charset="77"/>
              </a:defRPr>
            </a:lvl1pPr>
          </a:lstStyle>
          <a:p>
            <a:r>
              <a:rPr lang="en-GB" noProof="0"/>
              <a:t>Presentation footer</a:t>
            </a:r>
          </a:p>
        </p:txBody>
      </p:sp>
      <p:sp>
        <p:nvSpPr>
          <p:cNvPr id="6" name="Platshållare för bildnummer 5">
            <a:extLst>
              <a:ext uri="{FF2B5EF4-FFF2-40B4-BE49-F238E27FC236}">
                <a16:creationId xmlns:a16="http://schemas.microsoft.com/office/drawing/2014/main" id="{5847F348-31E2-5BEB-84BB-B45A40BF191E}"/>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baseline="0">
                <a:solidFill>
                  <a:schemeClr val="accent2"/>
                </a:solidFill>
                <a:latin typeface="Work Sans" pitchFamily="2" charset="77"/>
              </a:defRPr>
            </a:lvl1pPr>
          </a:lstStyle>
          <a:p>
            <a:fld id="{B716C8F4-20CD-364A-8A8E-DE130115B178}" type="slidenum">
              <a:rPr lang="en-GB" noProof="0" smtClean="0"/>
              <a:pPr/>
              <a:t>‹#›</a:t>
            </a:fld>
            <a:endParaRPr lang="en-GB" noProof="0"/>
          </a:p>
        </p:txBody>
      </p:sp>
      <p:sp>
        <p:nvSpPr>
          <p:cNvPr id="9" name="Text Placeholder 4" descr="UiO segl">
            <a:extLst>
              <a:ext uri="{FF2B5EF4-FFF2-40B4-BE49-F238E27FC236}">
                <a16:creationId xmlns:a16="http://schemas.microsoft.com/office/drawing/2014/main" id="{919CE3BD-44DA-5720-200E-97A6D9947A81}"/>
              </a:ext>
            </a:extLst>
          </p:cNvPr>
          <p:cNvSpPr txBox="1">
            <a:spLocks/>
          </p:cNvSpPr>
          <p:nvPr userDrawn="1"/>
        </p:nvSpPr>
        <p:spPr>
          <a:xfrm>
            <a:off x="10785613" y="5457092"/>
            <a:ext cx="1025436" cy="1025421"/>
          </a:xfrm>
          <a:prstGeom prst="rect">
            <a:avLst/>
          </a:prstGeom>
          <a:blipFill>
            <a:blip r:embed="rId17">
              <a:extLst>
                <a:ext uri="{96DAC541-7B7A-43D3-8B79-37D633B846F1}">
                  <asvg:svgBlip xmlns:asvg="http://schemas.microsoft.com/office/drawing/2016/SVG/main" r:embed="rId18"/>
                </a:ext>
              </a:extLst>
            </a:blip>
            <a:stretch>
              <a:fillRect/>
            </a:stretch>
          </a:blipFill>
        </p:spPr>
        <p:txBody>
          <a:bodyPr/>
          <a:lstStyle>
            <a:lvl1pPr marL="228600" indent="-228600" algn="l" defTabSz="914400" rtl="0" eaLnBrk="1" latinLnBrk="0" hangingPunct="1">
              <a:lnSpc>
                <a:spcPts val="2120"/>
              </a:lnSpc>
              <a:spcBef>
                <a:spcPts val="300"/>
              </a:spcBef>
              <a:buFont typeface="Arial" panose="020B0604020202020204" pitchFamily="34" charset="0"/>
              <a:buNone/>
              <a:defRPr sz="100" kern="1200" baseline="0">
                <a:solidFill>
                  <a:schemeClr val="tx1">
                    <a:lumMod val="65000"/>
                    <a:lumOff val="35000"/>
                  </a:schemeClr>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lumMod val="65000"/>
                    <a:lumOff val="35000"/>
                  </a:schemeClr>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1">
                    <a:lumMod val="65000"/>
                    <a:lumOff val="35000"/>
                  </a:schemeClr>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a:t> </a:t>
            </a:r>
            <a:endParaRPr lang="en-US" dirty="0"/>
          </a:p>
        </p:txBody>
      </p:sp>
    </p:spTree>
    <p:extLst>
      <p:ext uri="{BB962C8B-B14F-4D97-AF65-F5344CB8AC3E}">
        <p14:creationId xmlns:p14="http://schemas.microsoft.com/office/powerpoint/2010/main" val="234268216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5" r:id="rId12"/>
    <p:sldLayoutId id="2147483663" r:id="rId13"/>
    <p:sldLayoutId id="2147483664" r:id="rId14"/>
    <p:sldLayoutId id="2147483690" r:id="rId15"/>
  </p:sldLayoutIdLst>
  <p:txStyles>
    <p:titleStyle>
      <a:lvl1pPr algn="l" defTabSz="914400" rtl="0" eaLnBrk="1" latinLnBrk="0" hangingPunct="1">
        <a:lnSpc>
          <a:spcPts val="3840"/>
        </a:lnSpc>
        <a:spcBef>
          <a:spcPct val="0"/>
        </a:spcBef>
        <a:buNone/>
        <a:defRPr sz="3200" kern="1200" baseline="0">
          <a:solidFill>
            <a:schemeClr val="tx1"/>
          </a:solidFill>
          <a:latin typeface="Work Sans" pitchFamily="2" charset="77"/>
          <a:ea typeface="+mj-ea"/>
          <a:cs typeface="+mj-cs"/>
        </a:defRPr>
      </a:lvl1pPr>
    </p:titleStyle>
    <p:bodyStyle>
      <a:lvl1pPr marL="228600" indent="-228600" algn="l" defTabSz="914400" rtl="0" eaLnBrk="1" latinLnBrk="0" hangingPunct="1">
        <a:lnSpc>
          <a:spcPts val="2120"/>
        </a:lnSpc>
        <a:spcBef>
          <a:spcPts val="300"/>
        </a:spcBef>
        <a:buFont typeface="Arial" panose="020B0604020202020204" pitchFamily="34" charset="0"/>
        <a:buChar char="•"/>
        <a:defRPr sz="1600" kern="1200" baseline="0">
          <a:solidFill>
            <a:schemeClr val="tx1">
              <a:lumMod val="65000"/>
              <a:lumOff val="35000"/>
            </a:schemeClr>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lumMod val="65000"/>
              <a:lumOff val="35000"/>
            </a:schemeClr>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1">
              <a:lumMod val="65000"/>
              <a:lumOff val="35000"/>
            </a:schemeClr>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A81581-C5EB-CCB3-0B2C-C4573813B28E}"/>
              </a:ext>
            </a:extLst>
          </p:cNvPr>
          <p:cNvSpPr>
            <a:spLocks noGrp="1"/>
          </p:cNvSpPr>
          <p:nvPr>
            <p:ph type="title"/>
          </p:nvPr>
        </p:nvSpPr>
        <p:spPr>
          <a:xfrm>
            <a:off x="600075" y="1169520"/>
            <a:ext cx="10990263" cy="568412"/>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79CF6E4A-7E25-7C38-5E61-0F057A6F15F8}"/>
              </a:ext>
            </a:extLst>
          </p:cNvPr>
          <p:cNvSpPr>
            <a:spLocks noGrp="1"/>
          </p:cNvSpPr>
          <p:nvPr>
            <p:ph type="body" idx="1"/>
          </p:nvPr>
        </p:nvSpPr>
        <p:spPr>
          <a:xfrm>
            <a:off x="600075" y="1795850"/>
            <a:ext cx="10990263" cy="4530302"/>
          </a:xfrm>
          <a:prstGeom prst="rect">
            <a:avLst/>
          </a:prstGeom>
        </p:spPr>
        <p:txBody>
          <a:bodyPr vert="horz" lIns="91440" tIns="45720" rIns="91440" bIns="4572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4" name="Platshållare för datum 3">
            <a:extLst>
              <a:ext uri="{FF2B5EF4-FFF2-40B4-BE49-F238E27FC236}">
                <a16:creationId xmlns:a16="http://schemas.microsoft.com/office/drawing/2014/main" id="{B02802BE-5037-20C2-C69A-3687142E17FF}"/>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baseline="0">
                <a:solidFill>
                  <a:schemeClr val="accent2"/>
                </a:solidFill>
                <a:latin typeface="Work Sans" pitchFamily="2" charset="77"/>
              </a:defRPr>
            </a:lvl1pPr>
          </a:lstStyle>
          <a:p>
            <a:fld id="{888E4D63-BE2C-4D4B-BBD2-256262659A9F}" type="datetime1">
              <a:rPr lang="en-GB" noProof="0" smtClean="0"/>
              <a:pPr/>
              <a:t>14/01/2025</a:t>
            </a:fld>
            <a:endParaRPr lang="en-GB" noProof="0"/>
          </a:p>
        </p:txBody>
      </p:sp>
      <p:sp>
        <p:nvSpPr>
          <p:cNvPr id="5" name="Platshållare för sidfot 4">
            <a:extLst>
              <a:ext uri="{FF2B5EF4-FFF2-40B4-BE49-F238E27FC236}">
                <a16:creationId xmlns:a16="http://schemas.microsoft.com/office/drawing/2014/main" id="{8EB4FE33-ACB2-4359-61CD-3E894F726E20}"/>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baseline="0">
                <a:solidFill>
                  <a:schemeClr val="accent2"/>
                </a:solidFill>
                <a:latin typeface="Work Sans" pitchFamily="2" charset="77"/>
              </a:defRPr>
            </a:lvl1pPr>
          </a:lstStyle>
          <a:p>
            <a:r>
              <a:rPr lang="en-GB" noProof="0"/>
              <a:t>Presentation footer</a:t>
            </a:r>
          </a:p>
        </p:txBody>
      </p:sp>
      <p:sp>
        <p:nvSpPr>
          <p:cNvPr id="6" name="Platshållare för bildnummer 5">
            <a:extLst>
              <a:ext uri="{FF2B5EF4-FFF2-40B4-BE49-F238E27FC236}">
                <a16:creationId xmlns:a16="http://schemas.microsoft.com/office/drawing/2014/main" id="{5847F348-31E2-5BEB-84BB-B45A40BF191E}"/>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baseline="0">
                <a:solidFill>
                  <a:schemeClr val="accent2"/>
                </a:solidFill>
                <a:latin typeface="Work Sans" pitchFamily="2" charset="77"/>
              </a:defRPr>
            </a:lvl1pPr>
          </a:lstStyle>
          <a:p>
            <a:fld id="{B716C8F4-20CD-364A-8A8E-DE130115B178}" type="slidenum">
              <a:rPr lang="en-GB" noProof="0" smtClean="0"/>
              <a:pPr/>
              <a:t>‹#›</a:t>
            </a:fld>
            <a:endParaRPr lang="en-GB" noProof="0"/>
          </a:p>
        </p:txBody>
      </p:sp>
      <p:pic>
        <p:nvPicPr>
          <p:cNvPr id="8" name="Bildobjekt 7">
            <a:extLst>
              <a:ext uri="{FF2B5EF4-FFF2-40B4-BE49-F238E27FC236}">
                <a16:creationId xmlns:a16="http://schemas.microsoft.com/office/drawing/2014/main" id="{BF9B40D9-3FDF-80C1-89DD-E8B6DE0D825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838284" y="5633192"/>
            <a:ext cx="838515" cy="797194"/>
          </a:xfrm>
          <a:prstGeom prst="rect">
            <a:avLst/>
          </a:prstGeom>
        </p:spPr>
      </p:pic>
    </p:spTree>
    <p:extLst>
      <p:ext uri="{BB962C8B-B14F-4D97-AF65-F5344CB8AC3E}">
        <p14:creationId xmlns:p14="http://schemas.microsoft.com/office/powerpoint/2010/main" val="319938482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ts val="3840"/>
        </a:lnSpc>
        <a:spcBef>
          <a:spcPct val="0"/>
        </a:spcBef>
        <a:buNone/>
        <a:defRPr sz="3200" kern="1200" baseline="0">
          <a:solidFill>
            <a:schemeClr val="tx1"/>
          </a:solidFill>
          <a:latin typeface="Work Sans" pitchFamily="2" charset="77"/>
          <a:ea typeface="+mj-ea"/>
          <a:cs typeface="+mj-cs"/>
        </a:defRPr>
      </a:lvl1pPr>
    </p:titleStyle>
    <p:bodyStyle>
      <a:lvl1pPr marL="228600" indent="-228600" algn="l" defTabSz="914400" rtl="0" eaLnBrk="1" latinLnBrk="0" hangingPunct="1">
        <a:lnSpc>
          <a:spcPts val="2120"/>
        </a:lnSpc>
        <a:spcBef>
          <a:spcPts val="300"/>
        </a:spcBef>
        <a:buFont typeface="Arial" panose="020B0604020202020204" pitchFamily="34" charset="0"/>
        <a:buChar char="•"/>
        <a:defRPr sz="1600" kern="1200" baseline="0">
          <a:solidFill>
            <a:schemeClr val="tx1">
              <a:lumMod val="65000"/>
              <a:lumOff val="35000"/>
            </a:schemeClr>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lumMod val="65000"/>
              <a:lumOff val="35000"/>
            </a:schemeClr>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1">
              <a:lumMod val="65000"/>
              <a:lumOff val="35000"/>
            </a:schemeClr>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FBFB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9A81581-C5EB-CCB3-0B2C-C4573813B28E}"/>
              </a:ext>
            </a:extLst>
          </p:cNvPr>
          <p:cNvSpPr>
            <a:spLocks noGrp="1"/>
          </p:cNvSpPr>
          <p:nvPr>
            <p:ph type="title"/>
          </p:nvPr>
        </p:nvSpPr>
        <p:spPr>
          <a:xfrm>
            <a:off x="600075" y="1169520"/>
            <a:ext cx="10990263" cy="568412"/>
          </a:xfrm>
          <a:prstGeom prst="rect">
            <a:avLst/>
          </a:prstGeom>
        </p:spPr>
        <p:txBody>
          <a:bodyPr vert="horz" lIns="91440" tIns="108000" rIns="91440" bIns="45720" rtlCol="0" anchor="t">
            <a:no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79CF6E4A-7E25-7C38-5E61-0F057A6F15F8}"/>
              </a:ext>
            </a:extLst>
          </p:cNvPr>
          <p:cNvSpPr>
            <a:spLocks noGrp="1"/>
          </p:cNvSpPr>
          <p:nvPr>
            <p:ph type="body" idx="1"/>
          </p:nvPr>
        </p:nvSpPr>
        <p:spPr>
          <a:xfrm>
            <a:off x="600075" y="1795850"/>
            <a:ext cx="10990263" cy="4530302"/>
          </a:xfrm>
          <a:prstGeom prst="rect">
            <a:avLst/>
          </a:prstGeom>
        </p:spPr>
        <p:txBody>
          <a:bodyPr vert="horz" lIns="91440" tIns="45720" rIns="91440" bIns="45720" rtlCol="0">
            <a:no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4" name="Platshållare för datum 3">
            <a:extLst>
              <a:ext uri="{FF2B5EF4-FFF2-40B4-BE49-F238E27FC236}">
                <a16:creationId xmlns:a16="http://schemas.microsoft.com/office/drawing/2014/main" id="{B02802BE-5037-20C2-C69A-3687142E17FF}"/>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baseline="0">
                <a:solidFill>
                  <a:schemeClr val="accent2"/>
                </a:solidFill>
                <a:latin typeface="Work Sans" pitchFamily="2" charset="77"/>
              </a:defRPr>
            </a:lvl1pPr>
          </a:lstStyle>
          <a:p>
            <a:fld id="{888E4D63-BE2C-4D4B-BBD2-256262659A9F}" type="datetime1">
              <a:rPr lang="en-GB" noProof="0" smtClean="0"/>
              <a:pPr/>
              <a:t>14/01/2025</a:t>
            </a:fld>
            <a:endParaRPr lang="en-GB" noProof="0"/>
          </a:p>
        </p:txBody>
      </p:sp>
      <p:sp>
        <p:nvSpPr>
          <p:cNvPr id="5" name="Platshållare för sidfot 4">
            <a:extLst>
              <a:ext uri="{FF2B5EF4-FFF2-40B4-BE49-F238E27FC236}">
                <a16:creationId xmlns:a16="http://schemas.microsoft.com/office/drawing/2014/main" id="{8EB4FE33-ACB2-4359-61CD-3E894F726E20}"/>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baseline="0">
                <a:solidFill>
                  <a:schemeClr val="accent2"/>
                </a:solidFill>
                <a:latin typeface="Work Sans" pitchFamily="2" charset="77"/>
              </a:defRPr>
            </a:lvl1pPr>
          </a:lstStyle>
          <a:p>
            <a:r>
              <a:rPr lang="en-GB" noProof="0"/>
              <a:t>Presentation footer</a:t>
            </a:r>
          </a:p>
        </p:txBody>
      </p:sp>
      <p:sp>
        <p:nvSpPr>
          <p:cNvPr id="6" name="Platshållare för bildnummer 5">
            <a:extLst>
              <a:ext uri="{FF2B5EF4-FFF2-40B4-BE49-F238E27FC236}">
                <a16:creationId xmlns:a16="http://schemas.microsoft.com/office/drawing/2014/main" id="{5847F348-31E2-5BEB-84BB-B45A40BF191E}"/>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baseline="0">
                <a:solidFill>
                  <a:schemeClr val="accent2"/>
                </a:solidFill>
                <a:latin typeface="Work Sans" pitchFamily="2" charset="77"/>
              </a:defRPr>
            </a:lvl1pPr>
          </a:lstStyle>
          <a:p>
            <a:fld id="{B716C8F4-20CD-364A-8A8E-DE130115B178}" type="slidenum">
              <a:rPr lang="en-GB" noProof="0" smtClean="0"/>
              <a:pPr/>
              <a:t>‹#›</a:t>
            </a:fld>
            <a:endParaRPr lang="en-GB" noProof="0"/>
          </a:p>
        </p:txBody>
      </p:sp>
      <p:pic>
        <p:nvPicPr>
          <p:cNvPr id="8" name="Bildobjekt 7">
            <a:extLst>
              <a:ext uri="{FF2B5EF4-FFF2-40B4-BE49-F238E27FC236}">
                <a16:creationId xmlns:a16="http://schemas.microsoft.com/office/drawing/2014/main" id="{BF9B40D9-3FDF-80C1-89DD-E8B6DE0D8258}"/>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838284" y="5633192"/>
            <a:ext cx="838515" cy="797194"/>
          </a:xfrm>
          <a:prstGeom prst="rect">
            <a:avLst/>
          </a:prstGeom>
        </p:spPr>
      </p:pic>
    </p:spTree>
    <p:extLst>
      <p:ext uri="{BB962C8B-B14F-4D97-AF65-F5344CB8AC3E}">
        <p14:creationId xmlns:p14="http://schemas.microsoft.com/office/powerpoint/2010/main" val="26801736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ts val="3840"/>
        </a:lnSpc>
        <a:spcBef>
          <a:spcPct val="0"/>
        </a:spcBef>
        <a:buNone/>
        <a:defRPr sz="3200" kern="1200" baseline="0">
          <a:solidFill>
            <a:schemeClr val="tx1"/>
          </a:solidFill>
          <a:latin typeface="Work Sans" pitchFamily="2" charset="77"/>
          <a:ea typeface="+mj-ea"/>
          <a:cs typeface="+mj-cs"/>
        </a:defRPr>
      </a:lvl1pPr>
    </p:titleStyle>
    <p:bodyStyle>
      <a:lvl1pPr marL="228600" indent="-228600" algn="l" defTabSz="914400" rtl="0" eaLnBrk="1" latinLnBrk="0" hangingPunct="1">
        <a:lnSpc>
          <a:spcPts val="2120"/>
        </a:lnSpc>
        <a:spcBef>
          <a:spcPts val="300"/>
        </a:spcBef>
        <a:buFont typeface="Arial" panose="020B0604020202020204" pitchFamily="34" charset="0"/>
        <a:buChar char="•"/>
        <a:defRPr sz="1600" kern="1200" baseline="0">
          <a:solidFill>
            <a:schemeClr val="tx1">
              <a:lumMod val="65000"/>
              <a:lumOff val="35000"/>
            </a:schemeClr>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lumMod val="65000"/>
              <a:lumOff val="35000"/>
            </a:schemeClr>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1">
              <a:lumMod val="65000"/>
              <a:lumOff val="35000"/>
            </a:schemeClr>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4.png"/><Relationship Id="rId7" Type="http://schemas.openxmlformats.org/officeDocument/2006/relationships/image" Target="../media/image3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emf"/></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3.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5.png"/><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30.svg"/><Relationship Id="rId4" Type="http://schemas.openxmlformats.org/officeDocument/2006/relationships/image" Target="../media/image21.sv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A8F59CD-8720-8AA5-375A-A15709248E61}"/>
              </a:ext>
            </a:extLst>
          </p:cNvPr>
          <p:cNvSpPr>
            <a:spLocks noGrp="1"/>
          </p:cNvSpPr>
          <p:nvPr>
            <p:ph type="title"/>
          </p:nvPr>
        </p:nvSpPr>
        <p:spPr>
          <a:xfrm>
            <a:off x="0" y="2206355"/>
            <a:ext cx="12050593" cy="1796624"/>
          </a:xfrm>
        </p:spPr>
        <p:txBody>
          <a:bodyPr>
            <a:normAutofit fontScale="90000"/>
          </a:bodyPr>
          <a:lstStyle/>
          <a:p>
            <a:pPr algn="ctr"/>
            <a:r>
              <a:rPr lang="en-GB" dirty="0"/>
              <a:t>Hallucination Detection in LLMs:</a:t>
            </a:r>
            <a:br>
              <a:rPr lang="en-GB" dirty="0"/>
            </a:br>
            <a:r>
              <a:rPr lang="en-GB" sz="2800" dirty="0"/>
              <a:t>Fast and Memory-Efficient Fine-tuned models</a:t>
            </a:r>
            <a:br>
              <a:rPr lang="en-GB" dirty="0"/>
            </a:br>
            <a:endParaRPr lang="en-GB" dirty="0"/>
          </a:p>
        </p:txBody>
      </p:sp>
      <p:sp>
        <p:nvSpPr>
          <p:cNvPr id="17" name="Subtitle 16">
            <a:extLst>
              <a:ext uri="{FF2B5EF4-FFF2-40B4-BE49-F238E27FC236}">
                <a16:creationId xmlns:a16="http://schemas.microsoft.com/office/drawing/2014/main" id="{CE9F9811-A1A5-1FD7-0837-7B5FCCCCD355}"/>
              </a:ext>
            </a:extLst>
          </p:cNvPr>
          <p:cNvSpPr>
            <a:spLocks noGrp="1"/>
          </p:cNvSpPr>
          <p:nvPr>
            <p:ph type="subTitle" idx="1"/>
          </p:nvPr>
        </p:nvSpPr>
        <p:spPr>
          <a:xfrm>
            <a:off x="2833687" y="3462322"/>
            <a:ext cx="6602413" cy="257460"/>
          </a:xfrm>
        </p:spPr>
        <p:txBody>
          <a:bodyPr/>
          <a:lstStyle/>
          <a:p>
            <a:r>
              <a:rPr lang="en-GB" dirty="0">
                <a:latin typeface="Arial" panose="020B0604020202020204" pitchFamily="34" charset="0"/>
                <a:cs typeface="Arial" panose="020B0604020202020204" pitchFamily="34" charset="0"/>
              </a:rPr>
              <a:t>Gabriel Y. Arteaga</a:t>
            </a:r>
            <a:r>
              <a:rPr lang="en-GB" baseline="30000" dirty="0">
                <a:latin typeface="Arial" panose="020B0604020202020204" pitchFamily="34" charset="0"/>
                <a:cs typeface="Arial" panose="020B0604020202020204" pitchFamily="34" charset="0"/>
              </a:rPr>
              <a:t>1,2</a:t>
            </a:r>
            <a:r>
              <a:rPr lang="en-GB" dirty="0">
                <a:latin typeface="Arial" panose="020B0604020202020204" pitchFamily="34" charset="0"/>
                <a:cs typeface="Arial" panose="020B0604020202020204" pitchFamily="34" charset="0"/>
              </a:rPr>
              <a:t>, Thomas B. Schön</a:t>
            </a:r>
            <a:r>
              <a:rPr lang="en-GB" baseline="30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and Nicolas Pielawski</a:t>
            </a:r>
            <a:r>
              <a:rPr lang="en-GB" baseline="30000" dirty="0">
                <a:latin typeface="Arial" panose="020B0604020202020204" pitchFamily="34" charset="0"/>
                <a:cs typeface="Arial" panose="020B0604020202020204" pitchFamily="34" charset="0"/>
              </a:rPr>
              <a:t>2</a:t>
            </a:r>
            <a:endParaRPr lang="LID4096"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BFD9719-3F82-F0A8-FA53-6E4C700FDB73}"/>
              </a:ext>
            </a:extLst>
          </p:cNvPr>
          <p:cNvSpPr txBox="1"/>
          <p:nvPr/>
        </p:nvSpPr>
        <p:spPr>
          <a:xfrm>
            <a:off x="1479088" y="3877329"/>
            <a:ext cx="17591600" cy="361637"/>
          </a:xfrm>
          <a:prstGeom prst="rect">
            <a:avLst/>
          </a:prstGeom>
          <a:noFill/>
        </p:spPr>
        <p:txBody>
          <a:bodyPr wrap="square" rtlCol="0" anchor="ctr">
            <a:spAutoFit/>
          </a:bodyPr>
          <a:lstStyle/>
          <a:p>
            <a:r>
              <a:rPr lang="en-GB" sz="1750" baseline="30000" dirty="0">
                <a:solidFill>
                  <a:srgbClr val="595959"/>
                </a:solidFill>
                <a:latin typeface="Arial" panose="020B0604020202020204" pitchFamily="34" charset="0"/>
                <a:cs typeface="Arial" panose="020B0604020202020204" pitchFamily="34" charset="0"/>
              </a:rPr>
              <a:t>1</a:t>
            </a:r>
            <a:r>
              <a:rPr lang="en-GB" sz="1750" dirty="0">
                <a:solidFill>
                  <a:srgbClr val="595959"/>
                </a:solidFill>
                <a:latin typeface="Arial" panose="020B0604020202020204" pitchFamily="34" charset="0"/>
                <a:cs typeface="Arial" panose="020B0604020202020204" pitchFamily="34" charset="0"/>
              </a:rPr>
              <a:t>Department of Informatics, University of Oslo		</a:t>
            </a:r>
            <a:r>
              <a:rPr lang="en-GB" sz="1750" baseline="30000" dirty="0">
                <a:solidFill>
                  <a:srgbClr val="595959"/>
                </a:solidFill>
                <a:latin typeface="Arial" panose="020B0604020202020204" pitchFamily="34" charset="0"/>
                <a:cs typeface="Arial" panose="020B0604020202020204" pitchFamily="34" charset="0"/>
              </a:rPr>
              <a:t>2</a:t>
            </a:r>
            <a:r>
              <a:rPr lang="en-GB" sz="1750" dirty="0">
                <a:solidFill>
                  <a:srgbClr val="595959"/>
                </a:solidFill>
                <a:latin typeface="Arial" panose="020B0604020202020204" pitchFamily="34" charset="0"/>
                <a:cs typeface="Arial" panose="020B0604020202020204" pitchFamily="34" charset="0"/>
              </a:rPr>
              <a:t>Department of IT, Uppsala University</a:t>
            </a:r>
          </a:p>
        </p:txBody>
      </p:sp>
      <p:pic>
        <p:nvPicPr>
          <p:cNvPr id="5" name="Graphic 4">
            <a:extLst>
              <a:ext uri="{FF2B5EF4-FFF2-40B4-BE49-F238E27FC236}">
                <a16:creationId xmlns:a16="http://schemas.microsoft.com/office/drawing/2014/main" id="{C88DCE68-6A2A-890C-D641-92EAF714B3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5983" y="2822171"/>
            <a:ext cx="6577409" cy="6193845"/>
          </a:xfrm>
          <a:prstGeom prst="rect">
            <a:avLst/>
          </a:prstGeom>
        </p:spPr>
      </p:pic>
      <p:sp>
        <p:nvSpPr>
          <p:cNvPr id="14" name="Rectangle 13">
            <a:extLst>
              <a:ext uri="{FF2B5EF4-FFF2-40B4-BE49-F238E27FC236}">
                <a16:creationId xmlns:a16="http://schemas.microsoft.com/office/drawing/2014/main" id="{0C575E64-7B6F-AD4E-A5D7-703CD7E8C550}"/>
              </a:ext>
            </a:extLst>
          </p:cNvPr>
          <p:cNvSpPr>
            <a:spLocks noGrp="1" noRot="1" noMove="1" noResize="1" noEditPoints="1" noAdjustHandles="1" noChangeArrowheads="1" noChangeShapeType="1"/>
          </p:cNvSpPr>
          <p:nvPr/>
        </p:nvSpPr>
        <p:spPr>
          <a:xfrm flipV="1">
            <a:off x="0" y="5435600"/>
            <a:ext cx="12192000" cy="1422400"/>
          </a:xfrm>
          <a:prstGeom prst="rect">
            <a:avLst/>
          </a:prstGeom>
          <a:solidFill>
            <a:srgbClr val="B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161" name="Group 160">
            <a:extLst>
              <a:ext uri="{FF2B5EF4-FFF2-40B4-BE49-F238E27FC236}">
                <a16:creationId xmlns:a16="http://schemas.microsoft.com/office/drawing/2014/main" id="{B6C2A786-0DB4-DBCB-9120-9DF3E44E8B7E}"/>
              </a:ext>
            </a:extLst>
          </p:cNvPr>
          <p:cNvGrpSpPr/>
          <p:nvPr/>
        </p:nvGrpSpPr>
        <p:grpSpPr>
          <a:xfrm>
            <a:off x="9895445" y="0"/>
            <a:ext cx="1648855" cy="1567518"/>
            <a:chOff x="30657315" y="3752927"/>
            <a:chExt cx="2525155" cy="2400590"/>
          </a:xfrm>
        </p:grpSpPr>
        <p:sp>
          <p:nvSpPr>
            <p:cNvPr id="29" name="Freeform: Shape 28">
              <a:extLst>
                <a:ext uri="{FF2B5EF4-FFF2-40B4-BE49-F238E27FC236}">
                  <a16:creationId xmlns:a16="http://schemas.microsoft.com/office/drawing/2014/main" id="{F843C292-1545-FBBD-557C-36CF13FDE38B}"/>
                </a:ext>
              </a:extLst>
            </p:cNvPr>
            <p:cNvSpPr/>
            <p:nvPr/>
          </p:nvSpPr>
          <p:spPr>
            <a:xfrm>
              <a:off x="31900441" y="5881659"/>
              <a:ext cx="226523" cy="268866"/>
            </a:xfrm>
            <a:custGeom>
              <a:avLst/>
              <a:gdLst>
                <a:gd name="connsiteX0" fmla="*/ 224202 w 226523"/>
                <a:gd name="connsiteY0" fmla="*/ 260655 h 268866"/>
                <a:gd name="connsiteX1" fmla="*/ 195613 w 226523"/>
                <a:gd name="connsiteY1" fmla="*/ 238452 h 268866"/>
                <a:gd name="connsiteX2" fmla="*/ 126875 w 226523"/>
                <a:gd name="connsiteY2" fmla="*/ 135954 h 268866"/>
                <a:gd name="connsiteX3" fmla="*/ 127787 w 226523"/>
                <a:gd name="connsiteY3" fmla="*/ 129263 h 268866"/>
                <a:gd name="connsiteX4" fmla="*/ 140866 w 226523"/>
                <a:gd name="connsiteY4" fmla="*/ 125613 h 268866"/>
                <a:gd name="connsiteX5" fmla="*/ 174626 w 226523"/>
                <a:gd name="connsiteY5" fmla="*/ 95502 h 268866"/>
                <a:gd name="connsiteX6" fmla="*/ 174930 w 226523"/>
                <a:gd name="connsiteY6" fmla="*/ 39539 h 268866"/>
                <a:gd name="connsiteX7" fmla="*/ 151815 w 226523"/>
                <a:gd name="connsiteY7" fmla="*/ 7908 h 268866"/>
                <a:gd name="connsiteX8" fmla="*/ 138737 w 226523"/>
                <a:gd name="connsiteY8" fmla="*/ 2433 h 268866"/>
                <a:gd name="connsiteX9" fmla="*/ 119576 w 226523"/>
                <a:gd name="connsiteY9" fmla="*/ 0 h 268866"/>
                <a:gd name="connsiteX10" fmla="*/ 6128 w 226523"/>
                <a:gd name="connsiteY10" fmla="*/ 0 h 268866"/>
                <a:gd name="connsiteX11" fmla="*/ 2175 w 226523"/>
                <a:gd name="connsiteY11" fmla="*/ 3954 h 268866"/>
                <a:gd name="connsiteX12" fmla="*/ 9778 w 226523"/>
                <a:gd name="connsiteY12" fmla="*/ 7908 h 268866"/>
                <a:gd name="connsiteX13" fmla="*/ 20119 w 226523"/>
                <a:gd name="connsiteY13" fmla="*/ 28894 h 268866"/>
                <a:gd name="connsiteX14" fmla="*/ 19815 w 226523"/>
                <a:gd name="connsiteY14" fmla="*/ 236019 h 268866"/>
                <a:gd name="connsiteX15" fmla="*/ 3087 w 226523"/>
                <a:gd name="connsiteY15" fmla="*/ 257309 h 268866"/>
                <a:gd name="connsiteX16" fmla="*/ 4912 w 226523"/>
                <a:gd name="connsiteY16" fmla="*/ 263697 h 268866"/>
                <a:gd name="connsiteX17" fmla="*/ 70912 w 226523"/>
                <a:gd name="connsiteY17" fmla="*/ 264913 h 268866"/>
                <a:gd name="connsiteX18" fmla="*/ 75778 w 226523"/>
                <a:gd name="connsiteY18" fmla="*/ 260959 h 268866"/>
                <a:gd name="connsiteX19" fmla="*/ 72128 w 226523"/>
                <a:gd name="connsiteY19" fmla="*/ 257613 h 268866"/>
                <a:gd name="connsiteX20" fmla="*/ 54792 w 226523"/>
                <a:gd name="connsiteY20" fmla="*/ 238147 h 268866"/>
                <a:gd name="connsiteX21" fmla="*/ 55400 w 226523"/>
                <a:gd name="connsiteY21" fmla="*/ 157244 h 268866"/>
                <a:gd name="connsiteX22" fmla="*/ 56008 w 226523"/>
                <a:gd name="connsiteY22" fmla="*/ 140212 h 268866"/>
                <a:gd name="connsiteX23" fmla="*/ 84294 w 226523"/>
                <a:gd name="connsiteY23" fmla="*/ 137475 h 268866"/>
                <a:gd name="connsiteX24" fmla="*/ 97981 w 226523"/>
                <a:gd name="connsiteY24" fmla="*/ 149337 h 268866"/>
                <a:gd name="connsiteX25" fmla="*/ 158202 w 226523"/>
                <a:gd name="connsiteY25" fmla="*/ 240277 h 268866"/>
                <a:gd name="connsiteX26" fmla="*/ 180405 w 226523"/>
                <a:gd name="connsiteY26" fmla="*/ 259438 h 268866"/>
                <a:gd name="connsiteX27" fmla="*/ 222073 w 226523"/>
                <a:gd name="connsiteY27" fmla="*/ 268867 h 268866"/>
                <a:gd name="connsiteX28" fmla="*/ 226028 w 226523"/>
                <a:gd name="connsiteY28" fmla="*/ 266434 h 268866"/>
                <a:gd name="connsiteX29" fmla="*/ 224202 w 226523"/>
                <a:gd name="connsiteY29" fmla="*/ 260655 h 268866"/>
                <a:gd name="connsiteX30" fmla="*/ 224202 w 226523"/>
                <a:gd name="connsiteY30" fmla="*/ 260655 h 268866"/>
                <a:gd name="connsiteX31" fmla="*/ 87640 w 226523"/>
                <a:gd name="connsiteY31" fmla="*/ 117401 h 268866"/>
                <a:gd name="connsiteX32" fmla="*/ 58746 w 226523"/>
                <a:gd name="connsiteY32" fmla="*/ 114359 h 268866"/>
                <a:gd name="connsiteX33" fmla="*/ 55704 w 226523"/>
                <a:gd name="connsiteY33" fmla="*/ 108277 h 268866"/>
                <a:gd name="connsiteX34" fmla="*/ 56617 w 226523"/>
                <a:gd name="connsiteY34" fmla="*/ 24636 h 268866"/>
                <a:gd name="connsiteX35" fmla="*/ 74258 w 226523"/>
                <a:gd name="connsiteY35" fmla="*/ 19769 h 268866"/>
                <a:gd name="connsiteX36" fmla="*/ 127179 w 226523"/>
                <a:gd name="connsiteY36" fmla="*/ 25548 h 268866"/>
                <a:gd name="connsiteX37" fmla="*/ 141778 w 226523"/>
                <a:gd name="connsiteY37" fmla="*/ 45318 h 268866"/>
                <a:gd name="connsiteX38" fmla="*/ 144212 w 226523"/>
                <a:gd name="connsiteY38" fmla="*/ 79383 h 268866"/>
                <a:gd name="connsiteX39" fmla="*/ 125354 w 226523"/>
                <a:gd name="connsiteY39" fmla="*/ 109189 h 268866"/>
                <a:gd name="connsiteX40" fmla="*/ 87640 w 226523"/>
                <a:gd name="connsiteY40" fmla="*/ 117401 h 268866"/>
                <a:gd name="connsiteX41" fmla="*/ 87640 w 226523"/>
                <a:gd name="connsiteY41" fmla="*/ 117401 h 26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523" h="268866">
                  <a:moveTo>
                    <a:pt x="224202" y="260655"/>
                  </a:moveTo>
                  <a:cubicBezTo>
                    <a:pt x="212340" y="255181"/>
                    <a:pt x="202912" y="249097"/>
                    <a:pt x="195613" y="238452"/>
                  </a:cubicBezTo>
                  <a:cubicBezTo>
                    <a:pt x="181926" y="217162"/>
                    <a:pt x="134783" y="149337"/>
                    <a:pt x="126875" y="135954"/>
                  </a:cubicBezTo>
                  <a:cubicBezTo>
                    <a:pt x="125963" y="134129"/>
                    <a:pt x="125659" y="130784"/>
                    <a:pt x="127787" y="129263"/>
                  </a:cubicBezTo>
                  <a:lnTo>
                    <a:pt x="140866" y="125613"/>
                  </a:lnTo>
                  <a:cubicBezTo>
                    <a:pt x="156377" y="122876"/>
                    <a:pt x="169456" y="109797"/>
                    <a:pt x="174626" y="95502"/>
                  </a:cubicBezTo>
                  <a:cubicBezTo>
                    <a:pt x="180709" y="78166"/>
                    <a:pt x="179492" y="57180"/>
                    <a:pt x="174930" y="39539"/>
                  </a:cubicBezTo>
                  <a:cubicBezTo>
                    <a:pt x="171889" y="27373"/>
                    <a:pt x="162765" y="15511"/>
                    <a:pt x="151815" y="7908"/>
                  </a:cubicBezTo>
                  <a:cubicBezTo>
                    <a:pt x="147861" y="5170"/>
                    <a:pt x="144212" y="3650"/>
                    <a:pt x="138737" y="2433"/>
                  </a:cubicBezTo>
                  <a:cubicBezTo>
                    <a:pt x="132654" y="912"/>
                    <a:pt x="127179" y="0"/>
                    <a:pt x="119576" y="0"/>
                  </a:cubicBezTo>
                  <a:cubicBezTo>
                    <a:pt x="80036" y="0"/>
                    <a:pt x="45364" y="304"/>
                    <a:pt x="6128" y="0"/>
                  </a:cubicBezTo>
                  <a:cubicBezTo>
                    <a:pt x="4303" y="0"/>
                    <a:pt x="1870" y="1825"/>
                    <a:pt x="2175" y="3954"/>
                  </a:cubicBezTo>
                  <a:cubicBezTo>
                    <a:pt x="2479" y="6995"/>
                    <a:pt x="6433" y="6387"/>
                    <a:pt x="9778" y="7908"/>
                  </a:cubicBezTo>
                  <a:cubicBezTo>
                    <a:pt x="16469" y="10645"/>
                    <a:pt x="20423" y="18857"/>
                    <a:pt x="20119" y="28894"/>
                  </a:cubicBezTo>
                  <a:lnTo>
                    <a:pt x="19815" y="236019"/>
                  </a:lnTo>
                  <a:cubicBezTo>
                    <a:pt x="20728" y="249402"/>
                    <a:pt x="10995" y="257309"/>
                    <a:pt x="3087" y="257309"/>
                  </a:cubicBezTo>
                  <a:cubicBezTo>
                    <a:pt x="-867" y="257309"/>
                    <a:pt x="-1779" y="264000"/>
                    <a:pt x="4912" y="263697"/>
                  </a:cubicBezTo>
                  <a:cubicBezTo>
                    <a:pt x="25898" y="262480"/>
                    <a:pt x="49926" y="262784"/>
                    <a:pt x="70912" y="264913"/>
                  </a:cubicBezTo>
                  <a:cubicBezTo>
                    <a:pt x="72737" y="265217"/>
                    <a:pt x="75778" y="263697"/>
                    <a:pt x="75778" y="260959"/>
                  </a:cubicBezTo>
                  <a:cubicBezTo>
                    <a:pt x="75778" y="259438"/>
                    <a:pt x="74866" y="258526"/>
                    <a:pt x="72128" y="257613"/>
                  </a:cubicBezTo>
                  <a:cubicBezTo>
                    <a:pt x="60571" y="254267"/>
                    <a:pt x="56008" y="253051"/>
                    <a:pt x="54792" y="238147"/>
                  </a:cubicBezTo>
                  <a:lnTo>
                    <a:pt x="55400" y="157244"/>
                  </a:lnTo>
                  <a:cubicBezTo>
                    <a:pt x="55400" y="155724"/>
                    <a:pt x="56008" y="142037"/>
                    <a:pt x="56008" y="140212"/>
                  </a:cubicBezTo>
                  <a:cubicBezTo>
                    <a:pt x="56008" y="134433"/>
                    <a:pt x="76082" y="136867"/>
                    <a:pt x="84294" y="137475"/>
                  </a:cubicBezTo>
                  <a:cubicBezTo>
                    <a:pt x="91290" y="138083"/>
                    <a:pt x="94635" y="144166"/>
                    <a:pt x="97981" y="149337"/>
                  </a:cubicBezTo>
                  <a:cubicBezTo>
                    <a:pt x="123225" y="185530"/>
                    <a:pt x="138128" y="209558"/>
                    <a:pt x="158202" y="240277"/>
                  </a:cubicBezTo>
                  <a:cubicBezTo>
                    <a:pt x="163981" y="249097"/>
                    <a:pt x="171281" y="254876"/>
                    <a:pt x="180405" y="259438"/>
                  </a:cubicBezTo>
                  <a:cubicBezTo>
                    <a:pt x="194092" y="266434"/>
                    <a:pt x="206562" y="267650"/>
                    <a:pt x="222073" y="268867"/>
                  </a:cubicBezTo>
                  <a:cubicBezTo>
                    <a:pt x="223290" y="268867"/>
                    <a:pt x="225419" y="267650"/>
                    <a:pt x="226028" y="266434"/>
                  </a:cubicBezTo>
                  <a:cubicBezTo>
                    <a:pt x="226635" y="265217"/>
                    <a:pt x="227244" y="261871"/>
                    <a:pt x="224202" y="260655"/>
                  </a:cubicBezTo>
                  <a:lnTo>
                    <a:pt x="224202" y="260655"/>
                  </a:lnTo>
                  <a:close/>
                  <a:moveTo>
                    <a:pt x="87640" y="117401"/>
                  </a:moveTo>
                  <a:cubicBezTo>
                    <a:pt x="78516" y="118010"/>
                    <a:pt x="67566" y="116793"/>
                    <a:pt x="58746" y="114359"/>
                  </a:cubicBezTo>
                  <a:cubicBezTo>
                    <a:pt x="56313" y="113752"/>
                    <a:pt x="55704" y="111926"/>
                    <a:pt x="55704" y="108277"/>
                  </a:cubicBezTo>
                  <a:cubicBezTo>
                    <a:pt x="56008" y="66608"/>
                    <a:pt x="56617" y="31023"/>
                    <a:pt x="56617" y="24636"/>
                  </a:cubicBezTo>
                  <a:cubicBezTo>
                    <a:pt x="56617" y="18857"/>
                    <a:pt x="67870" y="19769"/>
                    <a:pt x="74258" y="19769"/>
                  </a:cubicBezTo>
                  <a:cubicBezTo>
                    <a:pt x="93723" y="19161"/>
                    <a:pt x="115013" y="17641"/>
                    <a:pt x="127179" y="25548"/>
                  </a:cubicBezTo>
                  <a:cubicBezTo>
                    <a:pt x="134783" y="30719"/>
                    <a:pt x="139041" y="38931"/>
                    <a:pt x="141778" y="45318"/>
                  </a:cubicBezTo>
                  <a:cubicBezTo>
                    <a:pt x="145732" y="54747"/>
                    <a:pt x="144820" y="69042"/>
                    <a:pt x="144212" y="79383"/>
                  </a:cubicBezTo>
                  <a:cubicBezTo>
                    <a:pt x="143603" y="91244"/>
                    <a:pt x="135696" y="101890"/>
                    <a:pt x="125354" y="109189"/>
                  </a:cubicBezTo>
                  <a:cubicBezTo>
                    <a:pt x="122313" y="111622"/>
                    <a:pt x="104064" y="116489"/>
                    <a:pt x="87640" y="117401"/>
                  </a:cubicBezTo>
                  <a:lnTo>
                    <a:pt x="87640" y="117401"/>
                  </a:lnTo>
                  <a:close/>
                </a:path>
              </a:pathLst>
            </a:custGeom>
            <a:solidFill>
              <a:srgbClr val="FFFFFF"/>
            </a:solidFill>
            <a:ln w="30406" cap="flat">
              <a:noFill/>
              <a:prstDash val="solid"/>
              <a:miter/>
            </a:ln>
          </p:spPr>
          <p:txBody>
            <a:bodyPr rtlCol="0" anchor="ctr"/>
            <a:lstStyle/>
            <a:p>
              <a:endParaRPr lang="LID4096"/>
            </a:p>
          </p:txBody>
        </p:sp>
        <p:sp>
          <p:nvSpPr>
            <p:cNvPr id="30" name="Freeform: Shape 29">
              <a:extLst>
                <a:ext uri="{FF2B5EF4-FFF2-40B4-BE49-F238E27FC236}">
                  <a16:creationId xmlns:a16="http://schemas.microsoft.com/office/drawing/2014/main" id="{7EA94237-2581-083C-F0A0-DCDDE6D05277}"/>
                </a:ext>
              </a:extLst>
            </p:cNvPr>
            <p:cNvSpPr/>
            <p:nvPr/>
          </p:nvSpPr>
          <p:spPr>
            <a:xfrm>
              <a:off x="31983215" y="5393427"/>
              <a:ext cx="280149" cy="278673"/>
            </a:xfrm>
            <a:custGeom>
              <a:avLst/>
              <a:gdLst>
                <a:gd name="connsiteX0" fmla="*/ 275558 w 280149"/>
                <a:gd name="connsiteY0" fmla="*/ 271070 h 278673"/>
                <a:gd name="connsiteX1" fmla="*/ 256093 w 280149"/>
                <a:gd name="connsiteY1" fmla="*/ 256166 h 278673"/>
                <a:gd name="connsiteX2" fmla="*/ 174581 w 280149"/>
                <a:gd name="connsiteY2" fmla="*/ 62120 h 278673"/>
                <a:gd name="connsiteX3" fmla="*/ 150249 w 280149"/>
                <a:gd name="connsiteY3" fmla="*/ 2203 h 278673"/>
                <a:gd name="connsiteX4" fmla="*/ 143862 w 280149"/>
                <a:gd name="connsiteY4" fmla="*/ 3116 h 278673"/>
                <a:gd name="connsiteX5" fmla="*/ 30111 w 280149"/>
                <a:gd name="connsiteY5" fmla="*/ 246738 h 278673"/>
                <a:gd name="connsiteX6" fmla="*/ 10949 w 280149"/>
                <a:gd name="connsiteY6" fmla="*/ 268333 h 278673"/>
                <a:gd name="connsiteX7" fmla="*/ 0 w 280149"/>
                <a:gd name="connsiteY7" fmla="*/ 275024 h 278673"/>
                <a:gd name="connsiteX8" fmla="*/ 3346 w 280149"/>
                <a:gd name="connsiteY8" fmla="*/ 278674 h 278673"/>
                <a:gd name="connsiteX9" fmla="*/ 64479 w 280149"/>
                <a:gd name="connsiteY9" fmla="*/ 278065 h 278673"/>
                <a:gd name="connsiteX10" fmla="*/ 68129 w 280149"/>
                <a:gd name="connsiteY10" fmla="*/ 273807 h 278673"/>
                <a:gd name="connsiteX11" fmla="*/ 60221 w 280149"/>
                <a:gd name="connsiteY11" fmla="*/ 267724 h 278673"/>
                <a:gd name="connsiteX12" fmla="*/ 55659 w 280149"/>
                <a:gd name="connsiteY12" fmla="*/ 250996 h 278673"/>
                <a:gd name="connsiteX13" fmla="*/ 84857 w 280149"/>
                <a:gd name="connsiteY13" fmla="*/ 182259 h 278673"/>
                <a:gd name="connsiteX14" fmla="*/ 90940 w 280149"/>
                <a:gd name="connsiteY14" fmla="*/ 177392 h 278673"/>
                <a:gd name="connsiteX15" fmla="*/ 185226 w 280149"/>
                <a:gd name="connsiteY15" fmla="*/ 177392 h 278673"/>
                <a:gd name="connsiteX16" fmla="*/ 188268 w 280149"/>
                <a:gd name="connsiteY16" fmla="*/ 179825 h 278673"/>
                <a:gd name="connsiteX17" fmla="*/ 209862 w 280149"/>
                <a:gd name="connsiteY17" fmla="*/ 233355 h 278673"/>
                <a:gd name="connsiteX18" fmla="*/ 214424 w 280149"/>
                <a:gd name="connsiteY18" fmla="*/ 265291 h 278673"/>
                <a:gd name="connsiteX19" fmla="*/ 201954 w 280149"/>
                <a:gd name="connsiteY19" fmla="*/ 275632 h 278673"/>
                <a:gd name="connsiteX20" fmla="*/ 206212 w 280149"/>
                <a:gd name="connsiteY20" fmla="*/ 278065 h 278673"/>
                <a:gd name="connsiteX21" fmla="*/ 277079 w 280149"/>
                <a:gd name="connsiteY21" fmla="*/ 277457 h 278673"/>
                <a:gd name="connsiteX22" fmla="*/ 280121 w 280149"/>
                <a:gd name="connsiteY22" fmla="*/ 274416 h 278673"/>
                <a:gd name="connsiteX23" fmla="*/ 275558 w 280149"/>
                <a:gd name="connsiteY23" fmla="*/ 271070 h 278673"/>
                <a:gd name="connsiteX24" fmla="*/ 275558 w 280149"/>
                <a:gd name="connsiteY24" fmla="*/ 271070 h 278673"/>
                <a:gd name="connsiteX25" fmla="*/ 164240 w 280149"/>
                <a:gd name="connsiteY25" fmla="*/ 155494 h 278673"/>
                <a:gd name="connsiteX26" fmla="*/ 99457 w 280149"/>
                <a:gd name="connsiteY26" fmla="*/ 155494 h 278673"/>
                <a:gd name="connsiteX27" fmla="*/ 98848 w 280149"/>
                <a:gd name="connsiteY27" fmla="*/ 152452 h 278673"/>
                <a:gd name="connsiteX28" fmla="*/ 138691 w 280149"/>
                <a:gd name="connsiteY28" fmla="*/ 64249 h 278673"/>
                <a:gd name="connsiteX29" fmla="*/ 142037 w 280149"/>
                <a:gd name="connsiteY29" fmla="*/ 62728 h 278673"/>
                <a:gd name="connsiteX30" fmla="*/ 175798 w 280149"/>
                <a:gd name="connsiteY30" fmla="*/ 147890 h 278673"/>
                <a:gd name="connsiteX31" fmla="*/ 164240 w 280149"/>
                <a:gd name="connsiteY31" fmla="*/ 155494 h 278673"/>
                <a:gd name="connsiteX32" fmla="*/ 164240 w 280149"/>
                <a:gd name="connsiteY32" fmla="*/ 155494 h 2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0149" h="278673">
                  <a:moveTo>
                    <a:pt x="275558" y="271070"/>
                  </a:moveTo>
                  <a:cubicBezTo>
                    <a:pt x="267042" y="268941"/>
                    <a:pt x="260047" y="263770"/>
                    <a:pt x="256093" y="256166"/>
                  </a:cubicBezTo>
                  <a:cubicBezTo>
                    <a:pt x="231153" y="206286"/>
                    <a:pt x="174581" y="62120"/>
                    <a:pt x="174581" y="62120"/>
                  </a:cubicBezTo>
                  <a:cubicBezTo>
                    <a:pt x="165152" y="39309"/>
                    <a:pt x="153595" y="10111"/>
                    <a:pt x="150249" y="2203"/>
                  </a:cubicBezTo>
                  <a:cubicBezTo>
                    <a:pt x="149032" y="-2359"/>
                    <a:pt x="145687" y="1291"/>
                    <a:pt x="143862" y="3116"/>
                  </a:cubicBezTo>
                  <a:cubicBezTo>
                    <a:pt x="117705" y="62728"/>
                    <a:pt x="40756" y="227576"/>
                    <a:pt x="30111" y="246738"/>
                  </a:cubicBezTo>
                  <a:cubicBezTo>
                    <a:pt x="23420" y="258904"/>
                    <a:pt x="14599" y="265291"/>
                    <a:pt x="10949" y="268333"/>
                  </a:cubicBezTo>
                  <a:cubicBezTo>
                    <a:pt x="6387" y="271982"/>
                    <a:pt x="0" y="271374"/>
                    <a:pt x="0" y="275024"/>
                  </a:cubicBezTo>
                  <a:cubicBezTo>
                    <a:pt x="0" y="276544"/>
                    <a:pt x="1825" y="278674"/>
                    <a:pt x="3346" y="278674"/>
                  </a:cubicBezTo>
                  <a:cubicBezTo>
                    <a:pt x="12470" y="278674"/>
                    <a:pt x="42581" y="275328"/>
                    <a:pt x="64479" y="278065"/>
                  </a:cubicBezTo>
                  <a:cubicBezTo>
                    <a:pt x="66912" y="278370"/>
                    <a:pt x="68129" y="275936"/>
                    <a:pt x="68129" y="273807"/>
                  </a:cubicBezTo>
                  <a:cubicBezTo>
                    <a:pt x="68129" y="271070"/>
                    <a:pt x="62958" y="270157"/>
                    <a:pt x="60221" y="267724"/>
                  </a:cubicBezTo>
                  <a:cubicBezTo>
                    <a:pt x="54442" y="262250"/>
                    <a:pt x="53834" y="256471"/>
                    <a:pt x="55659" y="250996"/>
                  </a:cubicBezTo>
                  <a:cubicBezTo>
                    <a:pt x="64175" y="226664"/>
                    <a:pt x="74821" y="204765"/>
                    <a:pt x="84857" y="182259"/>
                  </a:cubicBezTo>
                  <a:cubicBezTo>
                    <a:pt x="85769" y="179825"/>
                    <a:pt x="88203" y="177392"/>
                    <a:pt x="90940" y="177392"/>
                  </a:cubicBezTo>
                  <a:lnTo>
                    <a:pt x="185226" y="177392"/>
                  </a:lnTo>
                  <a:cubicBezTo>
                    <a:pt x="187355" y="177392"/>
                    <a:pt x="187659" y="178609"/>
                    <a:pt x="188268" y="179825"/>
                  </a:cubicBezTo>
                  <a:lnTo>
                    <a:pt x="209862" y="233355"/>
                  </a:lnTo>
                  <a:cubicBezTo>
                    <a:pt x="212600" y="243392"/>
                    <a:pt x="217466" y="253733"/>
                    <a:pt x="214424" y="265291"/>
                  </a:cubicBezTo>
                  <a:cubicBezTo>
                    <a:pt x="212295" y="272895"/>
                    <a:pt x="201954" y="269853"/>
                    <a:pt x="201954" y="275632"/>
                  </a:cubicBezTo>
                  <a:cubicBezTo>
                    <a:pt x="201954" y="277153"/>
                    <a:pt x="203779" y="278370"/>
                    <a:pt x="206212" y="278065"/>
                  </a:cubicBezTo>
                  <a:cubicBezTo>
                    <a:pt x="231153" y="277457"/>
                    <a:pt x="253051" y="275024"/>
                    <a:pt x="277079" y="277457"/>
                  </a:cubicBezTo>
                  <a:cubicBezTo>
                    <a:pt x="279208" y="277761"/>
                    <a:pt x="280121" y="275936"/>
                    <a:pt x="280121" y="274416"/>
                  </a:cubicBezTo>
                  <a:cubicBezTo>
                    <a:pt x="280425" y="272895"/>
                    <a:pt x="278295" y="271678"/>
                    <a:pt x="275558" y="271070"/>
                  </a:cubicBezTo>
                  <a:lnTo>
                    <a:pt x="275558" y="271070"/>
                  </a:lnTo>
                  <a:close/>
                  <a:moveTo>
                    <a:pt x="164240" y="155494"/>
                  </a:moveTo>
                  <a:lnTo>
                    <a:pt x="99457" y="155494"/>
                  </a:lnTo>
                  <a:cubicBezTo>
                    <a:pt x="97936" y="155190"/>
                    <a:pt x="97936" y="153365"/>
                    <a:pt x="98848" y="152452"/>
                  </a:cubicBezTo>
                  <a:cubicBezTo>
                    <a:pt x="111926" y="122950"/>
                    <a:pt x="125917" y="94056"/>
                    <a:pt x="138691" y="64249"/>
                  </a:cubicBezTo>
                  <a:cubicBezTo>
                    <a:pt x="139300" y="63337"/>
                    <a:pt x="141429" y="61208"/>
                    <a:pt x="142037" y="62728"/>
                  </a:cubicBezTo>
                  <a:cubicBezTo>
                    <a:pt x="147208" y="75807"/>
                    <a:pt x="173669" y="142415"/>
                    <a:pt x="175798" y="147890"/>
                  </a:cubicBezTo>
                  <a:cubicBezTo>
                    <a:pt x="178839" y="155190"/>
                    <a:pt x="175494" y="155494"/>
                    <a:pt x="164240" y="155494"/>
                  </a:cubicBezTo>
                  <a:lnTo>
                    <a:pt x="164240" y="155494"/>
                  </a:lnTo>
                  <a:close/>
                </a:path>
              </a:pathLst>
            </a:custGeom>
            <a:solidFill>
              <a:srgbClr val="FFFFFF"/>
            </a:solidFill>
            <a:ln w="30406" cap="flat">
              <a:noFill/>
              <a:prstDash val="solid"/>
              <a:miter/>
            </a:ln>
          </p:spPr>
          <p:txBody>
            <a:bodyPr rtlCol="0" anchor="ctr"/>
            <a:lstStyle/>
            <a:p>
              <a:endParaRPr lang="LID4096"/>
            </a:p>
          </p:txBody>
        </p:sp>
        <p:sp>
          <p:nvSpPr>
            <p:cNvPr id="31" name="Freeform: Shape 30">
              <a:extLst>
                <a:ext uri="{FF2B5EF4-FFF2-40B4-BE49-F238E27FC236}">
                  <a16:creationId xmlns:a16="http://schemas.microsoft.com/office/drawing/2014/main" id="{A4A560B6-4702-DAC5-4666-BE0BAB22C605}"/>
                </a:ext>
              </a:extLst>
            </p:cNvPr>
            <p:cNvSpPr/>
            <p:nvPr/>
          </p:nvSpPr>
          <p:spPr>
            <a:xfrm>
              <a:off x="32486580" y="5393427"/>
              <a:ext cx="280224" cy="278673"/>
            </a:xfrm>
            <a:custGeom>
              <a:avLst/>
              <a:gdLst>
                <a:gd name="connsiteX0" fmla="*/ 275558 w 280224"/>
                <a:gd name="connsiteY0" fmla="*/ 271070 h 278673"/>
                <a:gd name="connsiteX1" fmla="*/ 256092 w 280224"/>
                <a:gd name="connsiteY1" fmla="*/ 256166 h 278673"/>
                <a:gd name="connsiteX2" fmla="*/ 174581 w 280224"/>
                <a:gd name="connsiteY2" fmla="*/ 62120 h 278673"/>
                <a:gd name="connsiteX3" fmla="*/ 150249 w 280224"/>
                <a:gd name="connsiteY3" fmla="*/ 2203 h 278673"/>
                <a:gd name="connsiteX4" fmla="*/ 143862 w 280224"/>
                <a:gd name="connsiteY4" fmla="*/ 3116 h 278673"/>
                <a:gd name="connsiteX5" fmla="*/ 30110 w 280224"/>
                <a:gd name="connsiteY5" fmla="*/ 246738 h 278673"/>
                <a:gd name="connsiteX6" fmla="*/ 10949 w 280224"/>
                <a:gd name="connsiteY6" fmla="*/ 268333 h 278673"/>
                <a:gd name="connsiteX7" fmla="*/ 0 w 280224"/>
                <a:gd name="connsiteY7" fmla="*/ 275024 h 278673"/>
                <a:gd name="connsiteX8" fmla="*/ 3346 w 280224"/>
                <a:gd name="connsiteY8" fmla="*/ 278674 h 278673"/>
                <a:gd name="connsiteX9" fmla="*/ 64479 w 280224"/>
                <a:gd name="connsiteY9" fmla="*/ 278065 h 278673"/>
                <a:gd name="connsiteX10" fmla="*/ 68129 w 280224"/>
                <a:gd name="connsiteY10" fmla="*/ 273807 h 278673"/>
                <a:gd name="connsiteX11" fmla="*/ 60221 w 280224"/>
                <a:gd name="connsiteY11" fmla="*/ 267724 h 278673"/>
                <a:gd name="connsiteX12" fmla="*/ 55659 w 280224"/>
                <a:gd name="connsiteY12" fmla="*/ 250996 h 278673"/>
                <a:gd name="connsiteX13" fmla="*/ 84857 w 280224"/>
                <a:gd name="connsiteY13" fmla="*/ 182259 h 278673"/>
                <a:gd name="connsiteX14" fmla="*/ 90940 w 280224"/>
                <a:gd name="connsiteY14" fmla="*/ 177392 h 278673"/>
                <a:gd name="connsiteX15" fmla="*/ 185226 w 280224"/>
                <a:gd name="connsiteY15" fmla="*/ 177392 h 278673"/>
                <a:gd name="connsiteX16" fmla="*/ 188268 w 280224"/>
                <a:gd name="connsiteY16" fmla="*/ 179825 h 278673"/>
                <a:gd name="connsiteX17" fmla="*/ 209862 w 280224"/>
                <a:gd name="connsiteY17" fmla="*/ 233355 h 278673"/>
                <a:gd name="connsiteX18" fmla="*/ 214424 w 280224"/>
                <a:gd name="connsiteY18" fmla="*/ 265291 h 278673"/>
                <a:gd name="connsiteX19" fmla="*/ 201954 w 280224"/>
                <a:gd name="connsiteY19" fmla="*/ 275632 h 278673"/>
                <a:gd name="connsiteX20" fmla="*/ 206212 w 280224"/>
                <a:gd name="connsiteY20" fmla="*/ 278065 h 278673"/>
                <a:gd name="connsiteX21" fmla="*/ 277078 w 280224"/>
                <a:gd name="connsiteY21" fmla="*/ 277457 h 278673"/>
                <a:gd name="connsiteX22" fmla="*/ 280120 w 280224"/>
                <a:gd name="connsiteY22" fmla="*/ 274416 h 278673"/>
                <a:gd name="connsiteX23" fmla="*/ 275558 w 280224"/>
                <a:gd name="connsiteY23" fmla="*/ 271070 h 278673"/>
                <a:gd name="connsiteX24" fmla="*/ 275558 w 280224"/>
                <a:gd name="connsiteY24" fmla="*/ 271070 h 278673"/>
                <a:gd name="connsiteX25" fmla="*/ 164544 w 280224"/>
                <a:gd name="connsiteY25" fmla="*/ 155494 h 278673"/>
                <a:gd name="connsiteX26" fmla="*/ 99761 w 280224"/>
                <a:gd name="connsiteY26" fmla="*/ 155494 h 278673"/>
                <a:gd name="connsiteX27" fmla="*/ 99152 w 280224"/>
                <a:gd name="connsiteY27" fmla="*/ 152452 h 278673"/>
                <a:gd name="connsiteX28" fmla="*/ 138995 w 280224"/>
                <a:gd name="connsiteY28" fmla="*/ 64249 h 278673"/>
                <a:gd name="connsiteX29" fmla="*/ 142341 w 280224"/>
                <a:gd name="connsiteY29" fmla="*/ 62728 h 278673"/>
                <a:gd name="connsiteX30" fmla="*/ 176101 w 280224"/>
                <a:gd name="connsiteY30" fmla="*/ 147890 h 278673"/>
                <a:gd name="connsiteX31" fmla="*/ 164544 w 280224"/>
                <a:gd name="connsiteY31" fmla="*/ 155494 h 278673"/>
                <a:gd name="connsiteX32" fmla="*/ 164544 w 280224"/>
                <a:gd name="connsiteY32" fmla="*/ 155494 h 2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0224" h="278673">
                  <a:moveTo>
                    <a:pt x="275558" y="271070"/>
                  </a:moveTo>
                  <a:cubicBezTo>
                    <a:pt x="267042" y="268941"/>
                    <a:pt x="260046" y="263770"/>
                    <a:pt x="256092" y="256166"/>
                  </a:cubicBezTo>
                  <a:cubicBezTo>
                    <a:pt x="231153" y="206286"/>
                    <a:pt x="174581" y="62120"/>
                    <a:pt x="174581" y="62120"/>
                  </a:cubicBezTo>
                  <a:cubicBezTo>
                    <a:pt x="165152" y="39309"/>
                    <a:pt x="153595" y="10111"/>
                    <a:pt x="150249" y="2203"/>
                  </a:cubicBezTo>
                  <a:cubicBezTo>
                    <a:pt x="149032" y="-2359"/>
                    <a:pt x="145687" y="1291"/>
                    <a:pt x="143862" y="3116"/>
                  </a:cubicBezTo>
                  <a:cubicBezTo>
                    <a:pt x="117705" y="62728"/>
                    <a:pt x="40756" y="227576"/>
                    <a:pt x="30110" y="246738"/>
                  </a:cubicBezTo>
                  <a:cubicBezTo>
                    <a:pt x="23419" y="258904"/>
                    <a:pt x="14599" y="265291"/>
                    <a:pt x="10949" y="268333"/>
                  </a:cubicBezTo>
                  <a:cubicBezTo>
                    <a:pt x="6387" y="271982"/>
                    <a:pt x="0" y="271374"/>
                    <a:pt x="0" y="275024"/>
                  </a:cubicBezTo>
                  <a:cubicBezTo>
                    <a:pt x="0" y="276544"/>
                    <a:pt x="1825" y="278674"/>
                    <a:pt x="3346" y="278674"/>
                  </a:cubicBezTo>
                  <a:cubicBezTo>
                    <a:pt x="12470" y="278674"/>
                    <a:pt x="42581" y="275328"/>
                    <a:pt x="64479" y="278065"/>
                  </a:cubicBezTo>
                  <a:cubicBezTo>
                    <a:pt x="66912" y="278370"/>
                    <a:pt x="68129" y="275936"/>
                    <a:pt x="68129" y="273807"/>
                  </a:cubicBezTo>
                  <a:cubicBezTo>
                    <a:pt x="68129" y="271070"/>
                    <a:pt x="62958" y="270157"/>
                    <a:pt x="60221" y="267724"/>
                  </a:cubicBezTo>
                  <a:cubicBezTo>
                    <a:pt x="54442" y="262250"/>
                    <a:pt x="53834" y="256471"/>
                    <a:pt x="55659" y="250996"/>
                  </a:cubicBezTo>
                  <a:cubicBezTo>
                    <a:pt x="64175" y="226664"/>
                    <a:pt x="74820" y="204765"/>
                    <a:pt x="84857" y="182259"/>
                  </a:cubicBezTo>
                  <a:cubicBezTo>
                    <a:pt x="85769" y="179825"/>
                    <a:pt x="88203" y="177392"/>
                    <a:pt x="90940" y="177392"/>
                  </a:cubicBezTo>
                  <a:lnTo>
                    <a:pt x="185226" y="177392"/>
                  </a:lnTo>
                  <a:cubicBezTo>
                    <a:pt x="187355" y="177392"/>
                    <a:pt x="187659" y="178609"/>
                    <a:pt x="188268" y="179825"/>
                  </a:cubicBezTo>
                  <a:lnTo>
                    <a:pt x="209862" y="233355"/>
                  </a:lnTo>
                  <a:cubicBezTo>
                    <a:pt x="212599" y="243392"/>
                    <a:pt x="217466" y="253733"/>
                    <a:pt x="214424" y="265291"/>
                  </a:cubicBezTo>
                  <a:cubicBezTo>
                    <a:pt x="212296" y="272895"/>
                    <a:pt x="201954" y="269853"/>
                    <a:pt x="201954" y="275632"/>
                  </a:cubicBezTo>
                  <a:cubicBezTo>
                    <a:pt x="201954" y="277153"/>
                    <a:pt x="203779" y="278370"/>
                    <a:pt x="206212" y="278065"/>
                  </a:cubicBezTo>
                  <a:cubicBezTo>
                    <a:pt x="231153" y="277457"/>
                    <a:pt x="253051" y="275024"/>
                    <a:pt x="277078" y="277457"/>
                  </a:cubicBezTo>
                  <a:cubicBezTo>
                    <a:pt x="279208" y="277761"/>
                    <a:pt x="280120" y="275936"/>
                    <a:pt x="280120" y="274416"/>
                  </a:cubicBezTo>
                  <a:cubicBezTo>
                    <a:pt x="280729" y="272895"/>
                    <a:pt x="278600" y="271678"/>
                    <a:pt x="275558" y="271070"/>
                  </a:cubicBezTo>
                  <a:lnTo>
                    <a:pt x="275558" y="271070"/>
                  </a:lnTo>
                  <a:close/>
                  <a:moveTo>
                    <a:pt x="164544" y="155494"/>
                  </a:moveTo>
                  <a:lnTo>
                    <a:pt x="99761" y="155494"/>
                  </a:lnTo>
                  <a:cubicBezTo>
                    <a:pt x="98240" y="155190"/>
                    <a:pt x="98240" y="153365"/>
                    <a:pt x="99152" y="152452"/>
                  </a:cubicBezTo>
                  <a:cubicBezTo>
                    <a:pt x="112231" y="122950"/>
                    <a:pt x="126221" y="94056"/>
                    <a:pt x="138995" y="64249"/>
                  </a:cubicBezTo>
                  <a:cubicBezTo>
                    <a:pt x="139604" y="63337"/>
                    <a:pt x="141733" y="61208"/>
                    <a:pt x="142341" y="62728"/>
                  </a:cubicBezTo>
                  <a:cubicBezTo>
                    <a:pt x="147512" y="75807"/>
                    <a:pt x="173973" y="142415"/>
                    <a:pt x="176101" y="147890"/>
                  </a:cubicBezTo>
                  <a:cubicBezTo>
                    <a:pt x="178839" y="155190"/>
                    <a:pt x="175798" y="155494"/>
                    <a:pt x="164544" y="155494"/>
                  </a:cubicBezTo>
                  <a:lnTo>
                    <a:pt x="164544" y="155494"/>
                  </a:lnTo>
                  <a:close/>
                </a:path>
              </a:pathLst>
            </a:custGeom>
            <a:solidFill>
              <a:srgbClr val="FFFFFF"/>
            </a:solidFill>
            <a:ln w="30406" cap="flat">
              <a:noFill/>
              <a:prstDash val="solid"/>
              <a:miter/>
            </a:ln>
          </p:spPr>
          <p:txBody>
            <a:bodyPr rtlCol="0" anchor="ctr"/>
            <a:lstStyle/>
            <a:p>
              <a:endParaRPr lang="LID4096"/>
            </a:p>
          </p:txBody>
        </p:sp>
        <p:sp>
          <p:nvSpPr>
            <p:cNvPr id="32" name="Freeform: Shape 31">
              <a:extLst>
                <a:ext uri="{FF2B5EF4-FFF2-40B4-BE49-F238E27FC236}">
                  <a16:creationId xmlns:a16="http://schemas.microsoft.com/office/drawing/2014/main" id="{4174BC03-7447-2349-61BC-B8E206AE683B}"/>
                </a:ext>
              </a:extLst>
            </p:cNvPr>
            <p:cNvSpPr/>
            <p:nvPr/>
          </p:nvSpPr>
          <p:spPr>
            <a:xfrm>
              <a:off x="31806505" y="5401033"/>
              <a:ext cx="164239" cy="274891"/>
            </a:xfrm>
            <a:custGeom>
              <a:avLst/>
              <a:gdLst>
                <a:gd name="connsiteX0" fmla="*/ 127134 w 164239"/>
                <a:gd name="connsiteY0" fmla="*/ 5242 h 274891"/>
                <a:gd name="connsiteX1" fmla="*/ 132609 w 164239"/>
                <a:gd name="connsiteY1" fmla="*/ 15583 h 274891"/>
                <a:gd name="connsiteX2" fmla="*/ 133217 w 164239"/>
                <a:gd name="connsiteY2" fmla="*/ 51777 h 274891"/>
                <a:gd name="connsiteX3" fmla="*/ 130784 w 164239"/>
                <a:gd name="connsiteY3" fmla="*/ 58772 h 274891"/>
                <a:gd name="connsiteX4" fmla="*/ 119530 w 164239"/>
                <a:gd name="connsiteY4" fmla="*/ 39002 h 274891"/>
                <a:gd name="connsiteX5" fmla="*/ 75733 w 164239"/>
                <a:gd name="connsiteY5" fmla="*/ 18929 h 274891"/>
                <a:gd name="connsiteX6" fmla="*/ 33152 w 164239"/>
                <a:gd name="connsiteY6" fmla="*/ 53906 h 274891"/>
                <a:gd name="connsiteX7" fmla="*/ 70562 w 164239"/>
                <a:gd name="connsiteY7" fmla="*/ 102265 h 274891"/>
                <a:gd name="connsiteX8" fmla="*/ 153899 w 164239"/>
                <a:gd name="connsiteY8" fmla="*/ 150625 h 274891"/>
                <a:gd name="connsiteX9" fmla="*/ 164240 w 164239"/>
                <a:gd name="connsiteY9" fmla="*/ 192597 h 274891"/>
                <a:gd name="connsiteX10" fmla="*/ 144166 w 164239"/>
                <a:gd name="connsiteY10" fmla="*/ 246432 h 274891"/>
                <a:gd name="connsiteX11" fmla="*/ 11557 w 164239"/>
                <a:gd name="connsiteY11" fmla="*/ 271980 h 274891"/>
                <a:gd name="connsiteX12" fmla="*/ 0 w 164239"/>
                <a:gd name="connsiteY12" fmla="*/ 268330 h 274891"/>
                <a:gd name="connsiteX13" fmla="*/ 608 w 164239"/>
                <a:gd name="connsiteY13" fmla="*/ 216929 h 274891"/>
                <a:gd name="connsiteX14" fmla="*/ 5170 w 164239"/>
                <a:gd name="connsiteY14" fmla="*/ 212063 h 274891"/>
                <a:gd name="connsiteX15" fmla="*/ 9125 w 164239"/>
                <a:gd name="connsiteY15" fmla="*/ 221187 h 274891"/>
                <a:gd name="connsiteX16" fmla="*/ 77253 w 164239"/>
                <a:gd name="connsiteY16" fmla="*/ 253427 h 274891"/>
                <a:gd name="connsiteX17" fmla="*/ 132913 w 164239"/>
                <a:gd name="connsiteY17" fmla="*/ 216321 h 274891"/>
                <a:gd name="connsiteX18" fmla="*/ 124092 w 164239"/>
                <a:gd name="connsiteY18" fmla="*/ 173436 h 274891"/>
                <a:gd name="connsiteX19" fmla="*/ 45622 w 164239"/>
                <a:gd name="connsiteY19" fmla="*/ 129334 h 274891"/>
                <a:gd name="connsiteX20" fmla="*/ 2433 w 164239"/>
                <a:gd name="connsiteY20" fmla="*/ 61206 h 274891"/>
                <a:gd name="connsiteX21" fmla="*/ 27373 w 164239"/>
                <a:gd name="connsiteY21" fmla="*/ 13150 h 274891"/>
                <a:gd name="connsiteX22" fmla="*/ 127134 w 164239"/>
                <a:gd name="connsiteY22" fmla="*/ 5242 h 274891"/>
                <a:gd name="connsiteX23" fmla="*/ 127134 w 164239"/>
                <a:gd name="connsiteY23" fmla="*/ 5242 h 27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239" h="274891">
                  <a:moveTo>
                    <a:pt x="127134" y="5242"/>
                  </a:moveTo>
                  <a:cubicBezTo>
                    <a:pt x="133217" y="6763"/>
                    <a:pt x="132609" y="10717"/>
                    <a:pt x="132609" y="15583"/>
                  </a:cubicBezTo>
                  <a:cubicBezTo>
                    <a:pt x="132609" y="28053"/>
                    <a:pt x="132913" y="37178"/>
                    <a:pt x="133217" y="51777"/>
                  </a:cubicBezTo>
                  <a:cubicBezTo>
                    <a:pt x="133217" y="54514"/>
                    <a:pt x="133825" y="58772"/>
                    <a:pt x="130784" y="58772"/>
                  </a:cubicBezTo>
                  <a:cubicBezTo>
                    <a:pt x="124396" y="58772"/>
                    <a:pt x="124092" y="44477"/>
                    <a:pt x="119530" y="39002"/>
                  </a:cubicBezTo>
                  <a:cubicBezTo>
                    <a:pt x="113143" y="31095"/>
                    <a:pt x="96415" y="18929"/>
                    <a:pt x="75733" y="18929"/>
                  </a:cubicBezTo>
                  <a:cubicBezTo>
                    <a:pt x="50793" y="18929"/>
                    <a:pt x="33152" y="33528"/>
                    <a:pt x="33152" y="53906"/>
                  </a:cubicBezTo>
                  <a:cubicBezTo>
                    <a:pt x="33152" y="79150"/>
                    <a:pt x="38019" y="87058"/>
                    <a:pt x="70562" y="102265"/>
                  </a:cubicBezTo>
                  <a:cubicBezTo>
                    <a:pt x="90940" y="111998"/>
                    <a:pt x="137475" y="125381"/>
                    <a:pt x="153899" y="150625"/>
                  </a:cubicBezTo>
                  <a:cubicBezTo>
                    <a:pt x="162111" y="163399"/>
                    <a:pt x="164240" y="177086"/>
                    <a:pt x="164240" y="192597"/>
                  </a:cubicBezTo>
                  <a:cubicBezTo>
                    <a:pt x="163631" y="212063"/>
                    <a:pt x="156636" y="230920"/>
                    <a:pt x="144166" y="246432"/>
                  </a:cubicBezTo>
                  <a:cubicBezTo>
                    <a:pt x="116489" y="281408"/>
                    <a:pt x="47143" y="275934"/>
                    <a:pt x="11557" y="271980"/>
                  </a:cubicBezTo>
                  <a:cubicBezTo>
                    <a:pt x="6691" y="271371"/>
                    <a:pt x="608" y="274413"/>
                    <a:pt x="0" y="268330"/>
                  </a:cubicBezTo>
                  <a:cubicBezTo>
                    <a:pt x="912" y="250690"/>
                    <a:pt x="608" y="234570"/>
                    <a:pt x="608" y="216929"/>
                  </a:cubicBezTo>
                  <a:cubicBezTo>
                    <a:pt x="608" y="212063"/>
                    <a:pt x="3346" y="210542"/>
                    <a:pt x="5170" y="212063"/>
                  </a:cubicBezTo>
                  <a:cubicBezTo>
                    <a:pt x="7299" y="214800"/>
                    <a:pt x="7604" y="218146"/>
                    <a:pt x="9125" y="221187"/>
                  </a:cubicBezTo>
                  <a:cubicBezTo>
                    <a:pt x="21594" y="244607"/>
                    <a:pt x="40756" y="253427"/>
                    <a:pt x="77253" y="253427"/>
                  </a:cubicBezTo>
                  <a:cubicBezTo>
                    <a:pt x="100369" y="253427"/>
                    <a:pt x="124396" y="240653"/>
                    <a:pt x="132913" y="216321"/>
                  </a:cubicBezTo>
                  <a:cubicBezTo>
                    <a:pt x="138083" y="201418"/>
                    <a:pt x="134737" y="184081"/>
                    <a:pt x="124092" y="173436"/>
                  </a:cubicBezTo>
                  <a:cubicBezTo>
                    <a:pt x="103715" y="149104"/>
                    <a:pt x="73300" y="140284"/>
                    <a:pt x="45622" y="129334"/>
                  </a:cubicBezTo>
                  <a:cubicBezTo>
                    <a:pt x="29502" y="122948"/>
                    <a:pt x="2433" y="105307"/>
                    <a:pt x="2433" y="61206"/>
                  </a:cubicBezTo>
                  <a:cubicBezTo>
                    <a:pt x="2433" y="42044"/>
                    <a:pt x="14295" y="21970"/>
                    <a:pt x="27373" y="13150"/>
                  </a:cubicBezTo>
                  <a:cubicBezTo>
                    <a:pt x="54138" y="-4795"/>
                    <a:pt x="98848" y="-1145"/>
                    <a:pt x="127134" y="5242"/>
                  </a:cubicBezTo>
                  <a:lnTo>
                    <a:pt x="127134" y="5242"/>
                  </a:lnTo>
                  <a:close/>
                </a:path>
              </a:pathLst>
            </a:custGeom>
            <a:solidFill>
              <a:srgbClr val="FFFFFF"/>
            </a:solidFill>
            <a:ln w="30406" cap="flat">
              <a:noFill/>
              <a:prstDash val="solid"/>
              <a:miter/>
            </a:ln>
          </p:spPr>
          <p:txBody>
            <a:bodyPr rtlCol="0" anchor="ctr"/>
            <a:lstStyle/>
            <a:p>
              <a:endParaRPr lang="LID4096"/>
            </a:p>
          </p:txBody>
        </p:sp>
        <p:sp>
          <p:nvSpPr>
            <p:cNvPr id="33" name="Freeform: Shape 32">
              <a:extLst>
                <a:ext uri="{FF2B5EF4-FFF2-40B4-BE49-F238E27FC236}">
                  <a16:creationId xmlns:a16="http://schemas.microsoft.com/office/drawing/2014/main" id="{34AD9F49-94A3-D596-D195-2CA4448FC649}"/>
                </a:ext>
              </a:extLst>
            </p:cNvPr>
            <p:cNvSpPr/>
            <p:nvPr/>
          </p:nvSpPr>
          <p:spPr>
            <a:xfrm>
              <a:off x="32289492" y="5406563"/>
              <a:ext cx="181441" cy="265015"/>
            </a:xfrm>
            <a:custGeom>
              <a:avLst/>
              <a:gdLst>
                <a:gd name="connsiteX0" fmla="*/ 72996 w 181441"/>
                <a:gd name="connsiteY0" fmla="*/ 17 h 265015"/>
                <a:gd name="connsiteX1" fmla="*/ 72996 w 181441"/>
                <a:gd name="connsiteY1" fmla="*/ 5795 h 265015"/>
                <a:gd name="connsiteX2" fmla="*/ 57788 w 181441"/>
                <a:gd name="connsiteY2" fmla="*/ 17353 h 265015"/>
                <a:gd name="connsiteX3" fmla="*/ 54139 w 181441"/>
                <a:gd name="connsiteY3" fmla="*/ 66929 h 265015"/>
                <a:gd name="connsiteX4" fmla="*/ 53834 w 181441"/>
                <a:gd name="connsiteY4" fmla="*/ 166386 h 265015"/>
                <a:gd name="connsiteX5" fmla="*/ 71779 w 181441"/>
                <a:gd name="connsiteY5" fmla="*/ 239685 h 265015"/>
                <a:gd name="connsiteX6" fmla="*/ 135650 w 181441"/>
                <a:gd name="connsiteY6" fmla="*/ 243335 h 265015"/>
                <a:gd name="connsiteX7" fmla="*/ 173669 w 181441"/>
                <a:gd name="connsiteY7" fmla="*/ 219003 h 265015"/>
                <a:gd name="connsiteX8" fmla="*/ 178231 w 181441"/>
                <a:gd name="connsiteY8" fmla="*/ 213833 h 265015"/>
                <a:gd name="connsiteX9" fmla="*/ 181272 w 181441"/>
                <a:gd name="connsiteY9" fmla="*/ 220219 h 265015"/>
                <a:gd name="connsiteX10" fmla="*/ 176710 w 181441"/>
                <a:gd name="connsiteY10" fmla="*/ 258542 h 265015"/>
                <a:gd name="connsiteX11" fmla="*/ 170323 w 181441"/>
                <a:gd name="connsiteY11" fmla="*/ 264321 h 265015"/>
                <a:gd name="connsiteX12" fmla="*/ 4866 w 181441"/>
                <a:gd name="connsiteY12" fmla="*/ 264929 h 265015"/>
                <a:gd name="connsiteX13" fmla="*/ 0 w 181441"/>
                <a:gd name="connsiteY13" fmla="*/ 261888 h 265015"/>
                <a:gd name="connsiteX14" fmla="*/ 5171 w 181441"/>
                <a:gd name="connsiteY14" fmla="*/ 256109 h 265015"/>
                <a:gd name="connsiteX15" fmla="*/ 19161 w 181441"/>
                <a:gd name="connsiteY15" fmla="*/ 246072 h 265015"/>
                <a:gd name="connsiteX16" fmla="*/ 24028 w 181441"/>
                <a:gd name="connsiteY16" fmla="*/ 224174 h 265015"/>
                <a:gd name="connsiteX17" fmla="*/ 21899 w 181441"/>
                <a:gd name="connsiteY17" fmla="*/ 19178 h 265015"/>
                <a:gd name="connsiteX18" fmla="*/ 4562 w 181441"/>
                <a:gd name="connsiteY18" fmla="*/ 6099 h 265015"/>
                <a:gd name="connsiteX19" fmla="*/ 6691 w 181441"/>
                <a:gd name="connsiteY19" fmla="*/ 321 h 265015"/>
                <a:gd name="connsiteX20" fmla="*/ 72996 w 181441"/>
                <a:gd name="connsiteY20" fmla="*/ 17 h 265015"/>
                <a:gd name="connsiteX21" fmla="*/ 72996 w 181441"/>
                <a:gd name="connsiteY21" fmla="*/ 17 h 26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1441" h="265015">
                  <a:moveTo>
                    <a:pt x="72996" y="17"/>
                  </a:moveTo>
                  <a:cubicBezTo>
                    <a:pt x="75125" y="-288"/>
                    <a:pt x="75733" y="3666"/>
                    <a:pt x="72996" y="5795"/>
                  </a:cubicBezTo>
                  <a:cubicBezTo>
                    <a:pt x="67217" y="9749"/>
                    <a:pt x="60830" y="9749"/>
                    <a:pt x="57788" y="17353"/>
                  </a:cubicBezTo>
                  <a:cubicBezTo>
                    <a:pt x="52618" y="32865"/>
                    <a:pt x="55051" y="50809"/>
                    <a:pt x="54139" y="66929"/>
                  </a:cubicBezTo>
                  <a:lnTo>
                    <a:pt x="53834" y="166386"/>
                  </a:lnTo>
                  <a:cubicBezTo>
                    <a:pt x="54443" y="205012"/>
                    <a:pt x="48968" y="222044"/>
                    <a:pt x="71779" y="239685"/>
                  </a:cubicBezTo>
                  <a:cubicBezTo>
                    <a:pt x="80600" y="246376"/>
                    <a:pt x="124397" y="244551"/>
                    <a:pt x="135650" y="243335"/>
                  </a:cubicBezTo>
                  <a:cubicBezTo>
                    <a:pt x="159982" y="240902"/>
                    <a:pt x="168498" y="228128"/>
                    <a:pt x="173669" y="219003"/>
                  </a:cubicBezTo>
                  <a:cubicBezTo>
                    <a:pt x="174885" y="216874"/>
                    <a:pt x="175798" y="213833"/>
                    <a:pt x="178231" y="213833"/>
                  </a:cubicBezTo>
                  <a:cubicBezTo>
                    <a:pt x="181881" y="213833"/>
                    <a:pt x="181576" y="216570"/>
                    <a:pt x="181272" y="220219"/>
                  </a:cubicBezTo>
                  <a:cubicBezTo>
                    <a:pt x="179752" y="232690"/>
                    <a:pt x="177927" y="249114"/>
                    <a:pt x="176710" y="258542"/>
                  </a:cubicBezTo>
                  <a:cubicBezTo>
                    <a:pt x="176102" y="261280"/>
                    <a:pt x="173060" y="264321"/>
                    <a:pt x="170323" y="264321"/>
                  </a:cubicBezTo>
                  <a:cubicBezTo>
                    <a:pt x="120443" y="266450"/>
                    <a:pt x="44406" y="262800"/>
                    <a:pt x="4866" y="264929"/>
                  </a:cubicBezTo>
                  <a:cubicBezTo>
                    <a:pt x="3042" y="264929"/>
                    <a:pt x="0" y="264321"/>
                    <a:pt x="0" y="261888"/>
                  </a:cubicBezTo>
                  <a:cubicBezTo>
                    <a:pt x="0" y="259150"/>
                    <a:pt x="2433" y="257326"/>
                    <a:pt x="5171" y="256109"/>
                  </a:cubicBezTo>
                  <a:cubicBezTo>
                    <a:pt x="10645" y="253067"/>
                    <a:pt x="15207" y="253372"/>
                    <a:pt x="19161" y="246072"/>
                  </a:cubicBezTo>
                  <a:cubicBezTo>
                    <a:pt x="22811" y="239381"/>
                    <a:pt x="23724" y="232081"/>
                    <a:pt x="24028" y="224174"/>
                  </a:cubicBezTo>
                  <a:cubicBezTo>
                    <a:pt x="25853" y="142358"/>
                    <a:pt x="24940" y="45943"/>
                    <a:pt x="21899" y="19178"/>
                  </a:cubicBezTo>
                  <a:cubicBezTo>
                    <a:pt x="20986" y="11270"/>
                    <a:pt x="11254" y="9141"/>
                    <a:pt x="4562" y="6099"/>
                  </a:cubicBezTo>
                  <a:cubicBezTo>
                    <a:pt x="1825" y="4883"/>
                    <a:pt x="3346" y="17"/>
                    <a:pt x="6691" y="321"/>
                  </a:cubicBezTo>
                  <a:cubicBezTo>
                    <a:pt x="15207" y="929"/>
                    <a:pt x="57180" y="2145"/>
                    <a:pt x="72996" y="17"/>
                  </a:cubicBezTo>
                  <a:lnTo>
                    <a:pt x="72996" y="17"/>
                  </a:lnTo>
                  <a:close/>
                </a:path>
              </a:pathLst>
            </a:custGeom>
            <a:solidFill>
              <a:srgbClr val="FFFFFF"/>
            </a:solidFill>
            <a:ln w="30406" cap="flat">
              <a:noFill/>
              <a:prstDash val="solid"/>
              <a:miter/>
            </a:ln>
          </p:spPr>
          <p:txBody>
            <a:bodyPr rtlCol="0" anchor="ctr"/>
            <a:lstStyle/>
            <a:p>
              <a:endParaRPr lang="LID4096"/>
            </a:p>
          </p:txBody>
        </p:sp>
        <p:sp>
          <p:nvSpPr>
            <p:cNvPr id="34" name="Freeform: Shape 33">
              <a:extLst>
                <a:ext uri="{FF2B5EF4-FFF2-40B4-BE49-F238E27FC236}">
                  <a16:creationId xmlns:a16="http://schemas.microsoft.com/office/drawing/2014/main" id="{69E07604-D3D3-C467-0783-7B53241A2FC6}"/>
                </a:ext>
              </a:extLst>
            </p:cNvPr>
            <p:cNvSpPr/>
            <p:nvPr/>
          </p:nvSpPr>
          <p:spPr>
            <a:xfrm>
              <a:off x="30938162" y="5869085"/>
              <a:ext cx="288636" cy="283751"/>
            </a:xfrm>
            <a:custGeom>
              <a:avLst/>
              <a:gdLst>
                <a:gd name="connsiteX0" fmla="*/ 248489 w 288636"/>
                <a:gd name="connsiteY0" fmla="*/ 218482 h 283751"/>
                <a:gd name="connsiteX1" fmla="*/ 248793 w 288636"/>
                <a:gd name="connsiteY1" fmla="*/ 55154 h 283751"/>
                <a:gd name="connsiteX2" fmla="*/ 245752 w 288636"/>
                <a:gd name="connsiteY2" fmla="*/ 39946 h 283751"/>
                <a:gd name="connsiteX3" fmla="*/ 229632 w 288636"/>
                <a:gd name="connsiteY3" fmla="*/ 20177 h 283751"/>
                <a:gd name="connsiteX4" fmla="*/ 229023 w 288636"/>
                <a:gd name="connsiteY4" fmla="*/ 13790 h 283751"/>
                <a:gd name="connsiteX5" fmla="*/ 284683 w 288636"/>
                <a:gd name="connsiteY5" fmla="*/ 13790 h 283751"/>
                <a:gd name="connsiteX6" fmla="*/ 288637 w 288636"/>
                <a:gd name="connsiteY6" fmla="*/ 15919 h 283751"/>
                <a:gd name="connsiteX7" fmla="*/ 279816 w 288636"/>
                <a:gd name="connsiteY7" fmla="*/ 24435 h 283751"/>
                <a:gd name="connsiteX8" fmla="*/ 270084 w 288636"/>
                <a:gd name="connsiteY8" fmla="*/ 42684 h 283751"/>
                <a:gd name="connsiteX9" fmla="*/ 269779 w 288636"/>
                <a:gd name="connsiteY9" fmla="*/ 234905 h 283751"/>
                <a:gd name="connsiteX10" fmla="*/ 270388 w 288636"/>
                <a:gd name="connsiteY10" fmla="*/ 278095 h 283751"/>
                <a:gd name="connsiteX11" fmla="*/ 265521 w 288636"/>
                <a:gd name="connsiteY11" fmla="*/ 283265 h 283751"/>
                <a:gd name="connsiteX12" fmla="*/ 232369 w 288636"/>
                <a:gd name="connsiteY12" fmla="*/ 250113 h 283751"/>
                <a:gd name="connsiteX13" fmla="*/ 49880 w 288636"/>
                <a:gd name="connsiteY13" fmla="*/ 75836 h 283751"/>
                <a:gd name="connsiteX14" fmla="*/ 46839 w 288636"/>
                <a:gd name="connsiteY14" fmla="*/ 77357 h 283751"/>
                <a:gd name="connsiteX15" fmla="*/ 50184 w 288636"/>
                <a:gd name="connsiteY15" fmla="*/ 256196 h 283751"/>
                <a:gd name="connsiteX16" fmla="*/ 66912 w 288636"/>
                <a:gd name="connsiteY16" fmla="*/ 273532 h 283751"/>
                <a:gd name="connsiteX17" fmla="*/ 69346 w 288636"/>
                <a:gd name="connsiteY17" fmla="*/ 276270 h 283751"/>
                <a:gd name="connsiteX18" fmla="*/ 66000 w 288636"/>
                <a:gd name="connsiteY18" fmla="*/ 278398 h 283751"/>
                <a:gd name="connsiteX19" fmla="*/ 2737 w 288636"/>
                <a:gd name="connsiteY19" fmla="*/ 277790 h 283751"/>
                <a:gd name="connsiteX20" fmla="*/ 0 w 288636"/>
                <a:gd name="connsiteY20" fmla="*/ 274749 h 283751"/>
                <a:gd name="connsiteX21" fmla="*/ 19465 w 288636"/>
                <a:gd name="connsiteY21" fmla="*/ 257412 h 283751"/>
                <a:gd name="connsiteX22" fmla="*/ 23115 w 288636"/>
                <a:gd name="connsiteY22" fmla="*/ 26260 h 283751"/>
                <a:gd name="connsiteX23" fmla="*/ 23115 w 288636"/>
                <a:gd name="connsiteY23" fmla="*/ 1928 h 283751"/>
                <a:gd name="connsiteX24" fmla="*/ 27069 w 288636"/>
                <a:gd name="connsiteY24" fmla="*/ 711 h 283751"/>
                <a:gd name="connsiteX25" fmla="*/ 248489 w 288636"/>
                <a:gd name="connsiteY25" fmla="*/ 218482 h 283751"/>
                <a:gd name="connsiteX26" fmla="*/ 248489 w 288636"/>
                <a:gd name="connsiteY26" fmla="*/ 218482 h 28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8636" h="283751">
                  <a:moveTo>
                    <a:pt x="248489" y="218482"/>
                  </a:moveTo>
                  <a:lnTo>
                    <a:pt x="248793" y="55154"/>
                  </a:lnTo>
                  <a:cubicBezTo>
                    <a:pt x="248489" y="47855"/>
                    <a:pt x="247576" y="45117"/>
                    <a:pt x="245752" y="39946"/>
                  </a:cubicBezTo>
                  <a:cubicBezTo>
                    <a:pt x="242710" y="31126"/>
                    <a:pt x="238452" y="24739"/>
                    <a:pt x="229632" y="20177"/>
                  </a:cubicBezTo>
                  <a:cubicBezTo>
                    <a:pt x="226286" y="18352"/>
                    <a:pt x="226895" y="13486"/>
                    <a:pt x="229023" y="13790"/>
                  </a:cubicBezTo>
                  <a:cubicBezTo>
                    <a:pt x="249097" y="15310"/>
                    <a:pt x="266433" y="14398"/>
                    <a:pt x="284683" y="13790"/>
                  </a:cubicBezTo>
                  <a:cubicBezTo>
                    <a:pt x="286811" y="13790"/>
                    <a:pt x="288637" y="14398"/>
                    <a:pt x="288637" y="15919"/>
                  </a:cubicBezTo>
                  <a:cubicBezTo>
                    <a:pt x="288637" y="20785"/>
                    <a:pt x="283162" y="21089"/>
                    <a:pt x="279816" y="24435"/>
                  </a:cubicBezTo>
                  <a:cubicBezTo>
                    <a:pt x="274646" y="29910"/>
                    <a:pt x="270692" y="34472"/>
                    <a:pt x="270084" y="42684"/>
                  </a:cubicBezTo>
                  <a:cubicBezTo>
                    <a:pt x="267650" y="77052"/>
                    <a:pt x="269779" y="234905"/>
                    <a:pt x="269779" y="234905"/>
                  </a:cubicBezTo>
                  <a:cubicBezTo>
                    <a:pt x="270084" y="250417"/>
                    <a:pt x="269779" y="261975"/>
                    <a:pt x="270388" y="278095"/>
                  </a:cubicBezTo>
                  <a:cubicBezTo>
                    <a:pt x="270692" y="282657"/>
                    <a:pt x="267042" y="284786"/>
                    <a:pt x="265521" y="283265"/>
                  </a:cubicBezTo>
                  <a:cubicBezTo>
                    <a:pt x="255789" y="273228"/>
                    <a:pt x="243927" y="263495"/>
                    <a:pt x="232369" y="250113"/>
                  </a:cubicBezTo>
                  <a:cubicBezTo>
                    <a:pt x="188876" y="209965"/>
                    <a:pt x="94286" y="115679"/>
                    <a:pt x="49880" y="75836"/>
                  </a:cubicBezTo>
                  <a:cubicBezTo>
                    <a:pt x="48968" y="74924"/>
                    <a:pt x="46839" y="76140"/>
                    <a:pt x="46839" y="77357"/>
                  </a:cubicBezTo>
                  <a:cubicBezTo>
                    <a:pt x="46839" y="77357"/>
                    <a:pt x="45926" y="230343"/>
                    <a:pt x="50184" y="256196"/>
                  </a:cubicBezTo>
                  <a:cubicBezTo>
                    <a:pt x="51097" y="261670"/>
                    <a:pt x="60526" y="271099"/>
                    <a:pt x="66912" y="273532"/>
                  </a:cubicBezTo>
                  <a:cubicBezTo>
                    <a:pt x="67825" y="273836"/>
                    <a:pt x="69346" y="274444"/>
                    <a:pt x="69346" y="276270"/>
                  </a:cubicBezTo>
                  <a:cubicBezTo>
                    <a:pt x="69346" y="277790"/>
                    <a:pt x="68737" y="278703"/>
                    <a:pt x="66000" y="278398"/>
                  </a:cubicBezTo>
                  <a:cubicBezTo>
                    <a:pt x="44406" y="276270"/>
                    <a:pt x="23115" y="274749"/>
                    <a:pt x="2737" y="277790"/>
                  </a:cubicBezTo>
                  <a:cubicBezTo>
                    <a:pt x="608" y="278095"/>
                    <a:pt x="0" y="276270"/>
                    <a:pt x="0" y="274749"/>
                  </a:cubicBezTo>
                  <a:cubicBezTo>
                    <a:pt x="0" y="268970"/>
                    <a:pt x="13383" y="271099"/>
                    <a:pt x="19465" y="257412"/>
                  </a:cubicBezTo>
                  <a:cubicBezTo>
                    <a:pt x="24332" y="246463"/>
                    <a:pt x="23115" y="26260"/>
                    <a:pt x="23115" y="26260"/>
                  </a:cubicBezTo>
                  <a:lnTo>
                    <a:pt x="23115" y="1928"/>
                  </a:lnTo>
                  <a:cubicBezTo>
                    <a:pt x="23115" y="-201"/>
                    <a:pt x="25853" y="-505"/>
                    <a:pt x="27069" y="711"/>
                  </a:cubicBezTo>
                  <a:cubicBezTo>
                    <a:pt x="27678" y="711"/>
                    <a:pt x="228415" y="201145"/>
                    <a:pt x="248489" y="218482"/>
                  </a:cubicBezTo>
                  <a:lnTo>
                    <a:pt x="248489" y="218482"/>
                  </a:lnTo>
                  <a:close/>
                </a:path>
              </a:pathLst>
            </a:custGeom>
            <a:solidFill>
              <a:srgbClr val="FFFFFF"/>
            </a:solidFill>
            <a:ln w="30406" cap="flat">
              <a:noFill/>
              <a:prstDash val="solid"/>
              <a:miter/>
            </a:ln>
          </p:spPr>
          <p:txBody>
            <a:bodyPr rtlCol="0" anchor="ctr"/>
            <a:lstStyle/>
            <a:p>
              <a:endParaRPr lang="LID4096"/>
            </a:p>
          </p:txBody>
        </p:sp>
        <p:sp>
          <p:nvSpPr>
            <p:cNvPr id="35" name="Freeform: Shape 34">
              <a:extLst>
                <a:ext uri="{FF2B5EF4-FFF2-40B4-BE49-F238E27FC236}">
                  <a16:creationId xmlns:a16="http://schemas.microsoft.com/office/drawing/2014/main" id="{CE88BB0E-6C52-C3E9-6A2D-E89E1EAF1840}"/>
                </a:ext>
              </a:extLst>
            </p:cNvPr>
            <p:cNvSpPr/>
            <p:nvPr/>
          </p:nvSpPr>
          <p:spPr>
            <a:xfrm>
              <a:off x="32466810" y="5880746"/>
              <a:ext cx="235106" cy="264609"/>
            </a:xfrm>
            <a:custGeom>
              <a:avLst/>
              <a:gdLst>
                <a:gd name="connsiteX0" fmla="*/ 232369 w 235106"/>
                <a:gd name="connsiteY0" fmla="*/ 1216 h 264609"/>
                <a:gd name="connsiteX1" fmla="*/ 235106 w 235106"/>
                <a:gd name="connsiteY1" fmla="*/ 3346 h 264609"/>
                <a:gd name="connsiteX2" fmla="*/ 235106 w 235106"/>
                <a:gd name="connsiteY2" fmla="*/ 46839 h 264609"/>
                <a:gd name="connsiteX3" fmla="*/ 226895 w 235106"/>
                <a:gd name="connsiteY3" fmla="*/ 47751 h 264609"/>
                <a:gd name="connsiteX4" fmla="*/ 219899 w 235106"/>
                <a:gd name="connsiteY4" fmla="*/ 31936 h 264609"/>
                <a:gd name="connsiteX5" fmla="*/ 192830 w 235106"/>
                <a:gd name="connsiteY5" fmla="*/ 17032 h 264609"/>
                <a:gd name="connsiteX6" fmla="*/ 143254 w 235106"/>
                <a:gd name="connsiteY6" fmla="*/ 17032 h 264609"/>
                <a:gd name="connsiteX7" fmla="*/ 134129 w 235106"/>
                <a:gd name="connsiteY7" fmla="*/ 25244 h 264609"/>
                <a:gd name="connsiteX8" fmla="*/ 135650 w 235106"/>
                <a:gd name="connsiteY8" fmla="*/ 239060 h 264609"/>
                <a:gd name="connsiteX9" fmla="*/ 155420 w 235106"/>
                <a:gd name="connsiteY9" fmla="*/ 258526 h 264609"/>
                <a:gd name="connsiteX10" fmla="*/ 153595 w 235106"/>
                <a:gd name="connsiteY10" fmla="*/ 264609 h 264609"/>
                <a:gd name="connsiteX11" fmla="*/ 78166 w 235106"/>
                <a:gd name="connsiteY11" fmla="*/ 264609 h 264609"/>
                <a:gd name="connsiteX12" fmla="*/ 76949 w 235106"/>
                <a:gd name="connsiteY12" fmla="*/ 257918 h 264609"/>
                <a:gd name="connsiteX13" fmla="*/ 92765 w 235106"/>
                <a:gd name="connsiteY13" fmla="*/ 248489 h 264609"/>
                <a:gd name="connsiteX14" fmla="*/ 97936 w 235106"/>
                <a:gd name="connsiteY14" fmla="*/ 229936 h 264609"/>
                <a:gd name="connsiteX15" fmla="*/ 98544 w 235106"/>
                <a:gd name="connsiteY15" fmla="*/ 37715 h 264609"/>
                <a:gd name="connsiteX16" fmla="*/ 93374 w 235106"/>
                <a:gd name="connsiteY16" fmla="*/ 17945 h 264609"/>
                <a:gd name="connsiteX17" fmla="*/ 24332 w 235106"/>
                <a:gd name="connsiteY17" fmla="*/ 20986 h 264609"/>
                <a:gd name="connsiteX18" fmla="*/ 6691 w 235106"/>
                <a:gd name="connsiteY18" fmla="*/ 47143 h 264609"/>
                <a:gd name="connsiteX19" fmla="*/ 2738 w 235106"/>
                <a:gd name="connsiteY19" fmla="*/ 51097 h 264609"/>
                <a:gd name="connsiteX20" fmla="*/ 0 w 235106"/>
                <a:gd name="connsiteY20" fmla="*/ 47751 h 264609"/>
                <a:gd name="connsiteX21" fmla="*/ 608 w 235106"/>
                <a:gd name="connsiteY21" fmla="*/ 3954 h 264609"/>
                <a:gd name="connsiteX22" fmla="*/ 8516 w 235106"/>
                <a:gd name="connsiteY22" fmla="*/ 0 h 264609"/>
                <a:gd name="connsiteX23" fmla="*/ 232369 w 235106"/>
                <a:gd name="connsiteY23" fmla="*/ 1216 h 264609"/>
                <a:gd name="connsiteX24" fmla="*/ 232369 w 235106"/>
                <a:gd name="connsiteY24" fmla="*/ 1216 h 2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106" h="264609">
                  <a:moveTo>
                    <a:pt x="232369" y="1216"/>
                  </a:moveTo>
                  <a:cubicBezTo>
                    <a:pt x="233586" y="1216"/>
                    <a:pt x="234803" y="2129"/>
                    <a:pt x="235106" y="3346"/>
                  </a:cubicBezTo>
                  <a:lnTo>
                    <a:pt x="235106" y="46839"/>
                  </a:lnTo>
                  <a:cubicBezTo>
                    <a:pt x="235106" y="55963"/>
                    <a:pt x="229024" y="54138"/>
                    <a:pt x="226895" y="47751"/>
                  </a:cubicBezTo>
                  <a:cubicBezTo>
                    <a:pt x="224461" y="40756"/>
                    <a:pt x="222028" y="34369"/>
                    <a:pt x="219899" y="31936"/>
                  </a:cubicBezTo>
                  <a:cubicBezTo>
                    <a:pt x="212600" y="23115"/>
                    <a:pt x="203475" y="17945"/>
                    <a:pt x="192830" y="17032"/>
                  </a:cubicBezTo>
                  <a:lnTo>
                    <a:pt x="143254" y="17032"/>
                  </a:lnTo>
                  <a:cubicBezTo>
                    <a:pt x="136867" y="17032"/>
                    <a:pt x="134129" y="19769"/>
                    <a:pt x="134129" y="25244"/>
                  </a:cubicBezTo>
                  <a:cubicBezTo>
                    <a:pt x="132913" y="104323"/>
                    <a:pt x="130480" y="221724"/>
                    <a:pt x="135650" y="239060"/>
                  </a:cubicBezTo>
                  <a:cubicBezTo>
                    <a:pt x="140517" y="255180"/>
                    <a:pt x="149641" y="256093"/>
                    <a:pt x="155420" y="258526"/>
                  </a:cubicBezTo>
                  <a:cubicBezTo>
                    <a:pt x="159070" y="260046"/>
                    <a:pt x="160895" y="264609"/>
                    <a:pt x="153595" y="264609"/>
                  </a:cubicBezTo>
                  <a:cubicBezTo>
                    <a:pt x="134433" y="264609"/>
                    <a:pt x="78166" y="264609"/>
                    <a:pt x="78166" y="264609"/>
                  </a:cubicBezTo>
                  <a:cubicBezTo>
                    <a:pt x="72083" y="264609"/>
                    <a:pt x="72691" y="259134"/>
                    <a:pt x="76949" y="257918"/>
                  </a:cubicBezTo>
                  <a:cubicBezTo>
                    <a:pt x="83945" y="256093"/>
                    <a:pt x="89420" y="254267"/>
                    <a:pt x="92765" y="248489"/>
                  </a:cubicBezTo>
                  <a:cubicBezTo>
                    <a:pt x="95807" y="243014"/>
                    <a:pt x="97632" y="239060"/>
                    <a:pt x="97936" y="229936"/>
                  </a:cubicBezTo>
                  <a:cubicBezTo>
                    <a:pt x="98240" y="217770"/>
                    <a:pt x="98848" y="83337"/>
                    <a:pt x="98544" y="37715"/>
                  </a:cubicBezTo>
                  <a:cubicBezTo>
                    <a:pt x="98544" y="22811"/>
                    <a:pt x="96415" y="18857"/>
                    <a:pt x="93374" y="17945"/>
                  </a:cubicBezTo>
                  <a:cubicBezTo>
                    <a:pt x="84249" y="15207"/>
                    <a:pt x="43797" y="14903"/>
                    <a:pt x="24332" y="20986"/>
                  </a:cubicBezTo>
                  <a:cubicBezTo>
                    <a:pt x="13079" y="24940"/>
                    <a:pt x="6691" y="35889"/>
                    <a:pt x="6691" y="47143"/>
                  </a:cubicBezTo>
                  <a:cubicBezTo>
                    <a:pt x="6691" y="49272"/>
                    <a:pt x="5170" y="51097"/>
                    <a:pt x="2738" y="51097"/>
                  </a:cubicBezTo>
                  <a:cubicBezTo>
                    <a:pt x="912" y="51097"/>
                    <a:pt x="0" y="50489"/>
                    <a:pt x="0" y="47751"/>
                  </a:cubicBezTo>
                  <a:lnTo>
                    <a:pt x="608" y="3954"/>
                  </a:lnTo>
                  <a:cubicBezTo>
                    <a:pt x="608" y="1825"/>
                    <a:pt x="2738" y="0"/>
                    <a:pt x="8516" y="0"/>
                  </a:cubicBezTo>
                  <a:lnTo>
                    <a:pt x="232369" y="1216"/>
                  </a:lnTo>
                  <a:lnTo>
                    <a:pt x="232369" y="1216"/>
                  </a:lnTo>
                  <a:close/>
                </a:path>
              </a:pathLst>
            </a:custGeom>
            <a:solidFill>
              <a:srgbClr val="FFFFFF"/>
            </a:solidFill>
            <a:ln w="30406" cap="flat">
              <a:noFill/>
              <a:prstDash val="solid"/>
              <a:miter/>
            </a:ln>
          </p:spPr>
          <p:txBody>
            <a:bodyPr rtlCol="0" anchor="ctr"/>
            <a:lstStyle/>
            <a:p>
              <a:endParaRPr lang="LID4096"/>
            </a:p>
          </p:txBody>
        </p:sp>
        <p:sp>
          <p:nvSpPr>
            <p:cNvPr id="36" name="Freeform: Shape 35">
              <a:extLst>
                <a:ext uri="{FF2B5EF4-FFF2-40B4-BE49-F238E27FC236}">
                  <a16:creationId xmlns:a16="http://schemas.microsoft.com/office/drawing/2014/main" id="{AE0E984B-E396-9935-17B6-D345BBEAECAD}"/>
                </a:ext>
              </a:extLst>
            </p:cNvPr>
            <p:cNvSpPr/>
            <p:nvPr/>
          </p:nvSpPr>
          <p:spPr>
            <a:xfrm>
              <a:off x="31675672" y="5881615"/>
              <a:ext cx="167331" cy="265530"/>
            </a:xfrm>
            <a:custGeom>
              <a:avLst/>
              <a:gdLst>
                <a:gd name="connsiteX0" fmla="*/ 154557 w 167331"/>
                <a:gd name="connsiteY0" fmla="*/ 5823 h 265530"/>
                <a:gd name="connsiteX1" fmla="*/ 154861 w 167331"/>
                <a:gd name="connsiteY1" fmla="*/ 35933 h 265530"/>
                <a:gd name="connsiteX2" fmla="*/ 152732 w 167331"/>
                <a:gd name="connsiteY2" fmla="*/ 38062 h 265530"/>
                <a:gd name="connsiteX3" fmla="*/ 138437 w 167331"/>
                <a:gd name="connsiteY3" fmla="*/ 23159 h 265530"/>
                <a:gd name="connsiteX4" fmla="*/ 70308 w 167331"/>
                <a:gd name="connsiteY4" fmla="*/ 16163 h 265530"/>
                <a:gd name="connsiteX5" fmla="*/ 56013 w 167331"/>
                <a:gd name="connsiteY5" fmla="*/ 19509 h 265530"/>
                <a:gd name="connsiteX6" fmla="*/ 54796 w 167331"/>
                <a:gd name="connsiteY6" fmla="*/ 111057 h 265530"/>
                <a:gd name="connsiteX7" fmla="*/ 57534 w 167331"/>
                <a:gd name="connsiteY7" fmla="*/ 112883 h 265530"/>
                <a:gd name="connsiteX8" fmla="*/ 137220 w 167331"/>
                <a:gd name="connsiteY8" fmla="*/ 112578 h 265530"/>
                <a:gd name="connsiteX9" fmla="*/ 146345 w 167331"/>
                <a:gd name="connsiteY9" fmla="*/ 103758 h 265530"/>
                <a:gd name="connsiteX10" fmla="*/ 152428 w 167331"/>
                <a:gd name="connsiteY10" fmla="*/ 103454 h 265530"/>
                <a:gd name="connsiteX11" fmla="*/ 150603 w 167331"/>
                <a:gd name="connsiteY11" fmla="*/ 147556 h 265530"/>
                <a:gd name="connsiteX12" fmla="*/ 146953 w 167331"/>
                <a:gd name="connsiteY12" fmla="*/ 146947 h 265530"/>
                <a:gd name="connsiteX13" fmla="*/ 120796 w 167331"/>
                <a:gd name="connsiteY13" fmla="*/ 132044 h 265530"/>
                <a:gd name="connsiteX14" fmla="*/ 55405 w 167331"/>
                <a:gd name="connsiteY14" fmla="*/ 133261 h 265530"/>
                <a:gd name="connsiteX15" fmla="*/ 53884 w 167331"/>
                <a:gd name="connsiteY15" fmla="*/ 136606 h 265530"/>
                <a:gd name="connsiteX16" fmla="*/ 53276 w 167331"/>
                <a:gd name="connsiteY16" fmla="*/ 214772 h 265530"/>
                <a:gd name="connsiteX17" fmla="*/ 63616 w 167331"/>
                <a:gd name="connsiteY17" fmla="*/ 240017 h 265530"/>
                <a:gd name="connsiteX18" fmla="*/ 116538 w 167331"/>
                <a:gd name="connsiteY18" fmla="*/ 246404 h 265530"/>
                <a:gd name="connsiteX19" fmla="*/ 154861 w 167331"/>
                <a:gd name="connsiteY19" fmla="*/ 235454 h 265530"/>
                <a:gd name="connsiteX20" fmla="*/ 163377 w 167331"/>
                <a:gd name="connsiteY20" fmla="*/ 216901 h 265530"/>
                <a:gd name="connsiteX21" fmla="*/ 167331 w 167331"/>
                <a:gd name="connsiteY21" fmla="*/ 218118 h 265530"/>
                <a:gd name="connsiteX22" fmla="*/ 166115 w 167331"/>
                <a:gd name="connsiteY22" fmla="*/ 262828 h 265530"/>
                <a:gd name="connsiteX23" fmla="*/ 163073 w 167331"/>
                <a:gd name="connsiteY23" fmla="*/ 265261 h 265530"/>
                <a:gd name="connsiteX24" fmla="*/ 2483 w 167331"/>
                <a:gd name="connsiteY24" fmla="*/ 265261 h 265530"/>
                <a:gd name="connsiteX25" fmla="*/ 2179 w 167331"/>
                <a:gd name="connsiteY25" fmla="*/ 259482 h 265530"/>
                <a:gd name="connsiteX26" fmla="*/ 20731 w 167331"/>
                <a:gd name="connsiteY26" fmla="*/ 238496 h 265530"/>
                <a:gd name="connsiteX27" fmla="*/ 21340 w 167331"/>
                <a:gd name="connsiteY27" fmla="*/ 157897 h 265530"/>
                <a:gd name="connsiteX28" fmla="*/ 20124 w 167331"/>
                <a:gd name="connsiteY28" fmla="*/ 26504 h 265530"/>
                <a:gd name="connsiteX29" fmla="*/ 8870 w 167331"/>
                <a:gd name="connsiteY29" fmla="*/ 9472 h 265530"/>
                <a:gd name="connsiteX30" fmla="*/ 1266 w 167331"/>
                <a:gd name="connsiteY30" fmla="*/ 5518 h 265530"/>
                <a:gd name="connsiteX31" fmla="*/ 7957 w 167331"/>
                <a:gd name="connsiteY31" fmla="*/ 652 h 265530"/>
                <a:gd name="connsiteX32" fmla="*/ 146345 w 167331"/>
                <a:gd name="connsiteY32" fmla="*/ 44 h 265530"/>
                <a:gd name="connsiteX33" fmla="*/ 154557 w 167331"/>
                <a:gd name="connsiteY33" fmla="*/ 5823 h 265530"/>
                <a:gd name="connsiteX34" fmla="*/ 154557 w 167331"/>
                <a:gd name="connsiteY34" fmla="*/ 5823 h 26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7331" h="265530">
                  <a:moveTo>
                    <a:pt x="154557" y="5823"/>
                  </a:moveTo>
                  <a:cubicBezTo>
                    <a:pt x="154557" y="17684"/>
                    <a:pt x="154253" y="24984"/>
                    <a:pt x="154861" y="35933"/>
                  </a:cubicBezTo>
                  <a:cubicBezTo>
                    <a:pt x="154861" y="36846"/>
                    <a:pt x="153948" y="38062"/>
                    <a:pt x="152732" y="38062"/>
                  </a:cubicBezTo>
                  <a:cubicBezTo>
                    <a:pt x="149386" y="38062"/>
                    <a:pt x="145736" y="27113"/>
                    <a:pt x="138437" y="23159"/>
                  </a:cubicBezTo>
                  <a:cubicBezTo>
                    <a:pt x="118667" y="12514"/>
                    <a:pt x="95248" y="16163"/>
                    <a:pt x="70308" y="16163"/>
                  </a:cubicBezTo>
                  <a:cubicBezTo>
                    <a:pt x="70308" y="16163"/>
                    <a:pt x="56317" y="16772"/>
                    <a:pt x="56013" y="19509"/>
                  </a:cubicBezTo>
                  <a:cubicBezTo>
                    <a:pt x="56013" y="20422"/>
                    <a:pt x="54796" y="80035"/>
                    <a:pt x="54796" y="111057"/>
                  </a:cubicBezTo>
                  <a:cubicBezTo>
                    <a:pt x="54796" y="111970"/>
                    <a:pt x="55709" y="112883"/>
                    <a:pt x="57534" y="112883"/>
                  </a:cubicBezTo>
                  <a:cubicBezTo>
                    <a:pt x="61183" y="112883"/>
                    <a:pt x="137220" y="112578"/>
                    <a:pt x="137220" y="112578"/>
                  </a:cubicBezTo>
                  <a:cubicBezTo>
                    <a:pt x="143912" y="112274"/>
                    <a:pt x="145432" y="105583"/>
                    <a:pt x="146345" y="103758"/>
                  </a:cubicBezTo>
                  <a:cubicBezTo>
                    <a:pt x="147866" y="100108"/>
                    <a:pt x="152732" y="99500"/>
                    <a:pt x="152428" y="103454"/>
                  </a:cubicBezTo>
                  <a:cubicBezTo>
                    <a:pt x="151211" y="118661"/>
                    <a:pt x="150603" y="132956"/>
                    <a:pt x="150603" y="147556"/>
                  </a:cubicBezTo>
                  <a:cubicBezTo>
                    <a:pt x="150603" y="148772"/>
                    <a:pt x="148474" y="149380"/>
                    <a:pt x="146953" y="146947"/>
                  </a:cubicBezTo>
                  <a:cubicBezTo>
                    <a:pt x="141174" y="137519"/>
                    <a:pt x="132658" y="132044"/>
                    <a:pt x="120796" y="132044"/>
                  </a:cubicBezTo>
                  <a:cubicBezTo>
                    <a:pt x="97985" y="132044"/>
                    <a:pt x="77911" y="130827"/>
                    <a:pt x="55405" y="133261"/>
                  </a:cubicBezTo>
                  <a:cubicBezTo>
                    <a:pt x="53884" y="133565"/>
                    <a:pt x="53884" y="134781"/>
                    <a:pt x="53884" y="136606"/>
                  </a:cubicBezTo>
                  <a:cubicBezTo>
                    <a:pt x="53884" y="164588"/>
                    <a:pt x="52667" y="186790"/>
                    <a:pt x="53276" y="214772"/>
                  </a:cubicBezTo>
                  <a:cubicBezTo>
                    <a:pt x="53580" y="224505"/>
                    <a:pt x="56013" y="233629"/>
                    <a:pt x="63616" y="240017"/>
                  </a:cubicBezTo>
                  <a:cubicBezTo>
                    <a:pt x="78824" y="250053"/>
                    <a:pt x="99506" y="247012"/>
                    <a:pt x="116538" y="246404"/>
                  </a:cubicBezTo>
                  <a:cubicBezTo>
                    <a:pt x="130529" y="245795"/>
                    <a:pt x="146649" y="247621"/>
                    <a:pt x="154861" y="235454"/>
                  </a:cubicBezTo>
                  <a:cubicBezTo>
                    <a:pt x="159727" y="228459"/>
                    <a:pt x="156990" y="224809"/>
                    <a:pt x="163377" y="216901"/>
                  </a:cubicBezTo>
                  <a:cubicBezTo>
                    <a:pt x="164289" y="215684"/>
                    <a:pt x="167331" y="215989"/>
                    <a:pt x="167331" y="218118"/>
                  </a:cubicBezTo>
                  <a:cubicBezTo>
                    <a:pt x="166419" y="236975"/>
                    <a:pt x="166723" y="241842"/>
                    <a:pt x="166115" y="262828"/>
                  </a:cubicBezTo>
                  <a:cubicBezTo>
                    <a:pt x="166115" y="265869"/>
                    <a:pt x="163073" y="265261"/>
                    <a:pt x="163073" y="265261"/>
                  </a:cubicBezTo>
                  <a:cubicBezTo>
                    <a:pt x="163073" y="265261"/>
                    <a:pt x="8870" y="265869"/>
                    <a:pt x="2483" y="265261"/>
                  </a:cubicBezTo>
                  <a:cubicBezTo>
                    <a:pt x="50" y="264956"/>
                    <a:pt x="-1471" y="260699"/>
                    <a:pt x="2179" y="259482"/>
                  </a:cubicBezTo>
                  <a:cubicBezTo>
                    <a:pt x="10695" y="256745"/>
                    <a:pt x="20731" y="256137"/>
                    <a:pt x="20731" y="238496"/>
                  </a:cubicBezTo>
                  <a:lnTo>
                    <a:pt x="21340" y="157897"/>
                  </a:lnTo>
                  <a:cubicBezTo>
                    <a:pt x="22252" y="115012"/>
                    <a:pt x="25598" y="69998"/>
                    <a:pt x="20124" y="26504"/>
                  </a:cubicBezTo>
                  <a:cubicBezTo>
                    <a:pt x="19211" y="19509"/>
                    <a:pt x="17082" y="11905"/>
                    <a:pt x="8870" y="9472"/>
                  </a:cubicBezTo>
                  <a:cubicBezTo>
                    <a:pt x="6437" y="8560"/>
                    <a:pt x="1266" y="9168"/>
                    <a:pt x="1266" y="5518"/>
                  </a:cubicBezTo>
                  <a:cubicBezTo>
                    <a:pt x="1266" y="1868"/>
                    <a:pt x="2787" y="348"/>
                    <a:pt x="7957" y="652"/>
                  </a:cubicBezTo>
                  <a:cubicBezTo>
                    <a:pt x="53884" y="1260"/>
                    <a:pt x="100419" y="348"/>
                    <a:pt x="146345" y="44"/>
                  </a:cubicBezTo>
                  <a:cubicBezTo>
                    <a:pt x="150907" y="-260"/>
                    <a:pt x="154557" y="956"/>
                    <a:pt x="154557" y="5823"/>
                  </a:cubicBezTo>
                  <a:lnTo>
                    <a:pt x="154557" y="5823"/>
                  </a:lnTo>
                  <a:close/>
                </a:path>
              </a:pathLst>
            </a:custGeom>
            <a:solidFill>
              <a:srgbClr val="FFFFFF"/>
            </a:solidFill>
            <a:ln w="30406" cap="flat">
              <a:noFill/>
              <a:prstDash val="solid"/>
              <a:miter/>
            </a:ln>
          </p:spPr>
          <p:txBody>
            <a:bodyPr rtlCol="0" anchor="ctr"/>
            <a:lstStyle/>
            <a:p>
              <a:endParaRPr lang="LID4096"/>
            </a:p>
          </p:txBody>
        </p:sp>
        <p:sp>
          <p:nvSpPr>
            <p:cNvPr id="37" name="Freeform: Shape 36">
              <a:extLst>
                <a:ext uri="{FF2B5EF4-FFF2-40B4-BE49-F238E27FC236}">
                  <a16:creationId xmlns:a16="http://schemas.microsoft.com/office/drawing/2014/main" id="{FF5577CA-879F-6BA2-4186-2CEF3640A6F2}"/>
                </a:ext>
              </a:extLst>
            </p:cNvPr>
            <p:cNvSpPr/>
            <p:nvPr/>
          </p:nvSpPr>
          <p:spPr>
            <a:xfrm>
              <a:off x="31371573" y="5881659"/>
              <a:ext cx="268615" cy="270471"/>
            </a:xfrm>
            <a:custGeom>
              <a:avLst/>
              <a:gdLst>
                <a:gd name="connsiteX0" fmla="*/ 264913 w 268615"/>
                <a:gd name="connsiteY0" fmla="*/ 304 h 270471"/>
                <a:gd name="connsiteX1" fmla="*/ 267042 w 268615"/>
                <a:gd name="connsiteY1" fmla="*/ 5170 h 270471"/>
                <a:gd name="connsiteX2" fmla="*/ 249097 w 268615"/>
                <a:gd name="connsiteY2" fmla="*/ 18857 h 270471"/>
                <a:gd name="connsiteX3" fmla="*/ 143862 w 268615"/>
                <a:gd name="connsiteY3" fmla="*/ 269171 h 270471"/>
                <a:gd name="connsiteX4" fmla="*/ 139908 w 268615"/>
                <a:gd name="connsiteY4" fmla="*/ 268562 h 270471"/>
                <a:gd name="connsiteX5" fmla="*/ 21595 w 268615"/>
                <a:gd name="connsiteY5" fmla="*/ 17641 h 270471"/>
                <a:gd name="connsiteX6" fmla="*/ 1521 w 268615"/>
                <a:gd name="connsiteY6" fmla="*/ 6387 h 270471"/>
                <a:gd name="connsiteX7" fmla="*/ 0 w 268615"/>
                <a:gd name="connsiteY7" fmla="*/ 3042 h 270471"/>
                <a:gd name="connsiteX8" fmla="*/ 3346 w 268615"/>
                <a:gd name="connsiteY8" fmla="*/ 608 h 270471"/>
                <a:gd name="connsiteX9" fmla="*/ 70563 w 268615"/>
                <a:gd name="connsiteY9" fmla="*/ 0 h 270471"/>
                <a:gd name="connsiteX10" fmla="*/ 73908 w 268615"/>
                <a:gd name="connsiteY10" fmla="*/ 3650 h 270471"/>
                <a:gd name="connsiteX11" fmla="*/ 65088 w 268615"/>
                <a:gd name="connsiteY11" fmla="*/ 24027 h 270471"/>
                <a:gd name="connsiteX12" fmla="*/ 146295 w 268615"/>
                <a:gd name="connsiteY12" fmla="*/ 201042 h 270471"/>
                <a:gd name="connsiteX13" fmla="*/ 151770 w 268615"/>
                <a:gd name="connsiteY13" fmla="*/ 193134 h 270471"/>
                <a:gd name="connsiteX14" fmla="*/ 215033 w 268615"/>
                <a:gd name="connsiteY14" fmla="*/ 37106 h 270471"/>
                <a:gd name="connsiteX15" fmla="*/ 210774 w 268615"/>
                <a:gd name="connsiteY15" fmla="*/ 8820 h 270471"/>
                <a:gd name="connsiteX16" fmla="*/ 203779 w 268615"/>
                <a:gd name="connsiteY16" fmla="*/ 3954 h 270471"/>
                <a:gd name="connsiteX17" fmla="*/ 206821 w 268615"/>
                <a:gd name="connsiteY17" fmla="*/ 304 h 270471"/>
                <a:gd name="connsiteX18" fmla="*/ 264913 w 268615"/>
                <a:gd name="connsiteY18" fmla="*/ 304 h 270471"/>
                <a:gd name="connsiteX19" fmla="*/ 264913 w 268615"/>
                <a:gd name="connsiteY19" fmla="*/ 304 h 270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8615" h="270471">
                  <a:moveTo>
                    <a:pt x="264913" y="304"/>
                  </a:moveTo>
                  <a:cubicBezTo>
                    <a:pt x="268867" y="304"/>
                    <a:pt x="269779" y="3650"/>
                    <a:pt x="267042" y="5170"/>
                  </a:cubicBezTo>
                  <a:cubicBezTo>
                    <a:pt x="261871" y="8516"/>
                    <a:pt x="252443" y="10645"/>
                    <a:pt x="249097" y="18857"/>
                  </a:cubicBezTo>
                  <a:cubicBezTo>
                    <a:pt x="214728" y="103410"/>
                    <a:pt x="179143" y="184922"/>
                    <a:pt x="143862" y="269171"/>
                  </a:cubicBezTo>
                  <a:cubicBezTo>
                    <a:pt x="143558" y="270388"/>
                    <a:pt x="141125" y="271604"/>
                    <a:pt x="139908" y="268562"/>
                  </a:cubicBezTo>
                  <a:cubicBezTo>
                    <a:pt x="139908" y="268562"/>
                    <a:pt x="72995" y="121963"/>
                    <a:pt x="21595" y="17641"/>
                  </a:cubicBezTo>
                  <a:cubicBezTo>
                    <a:pt x="17337" y="9125"/>
                    <a:pt x="8212" y="10037"/>
                    <a:pt x="1521" y="6387"/>
                  </a:cubicBezTo>
                  <a:cubicBezTo>
                    <a:pt x="304" y="5779"/>
                    <a:pt x="0" y="4258"/>
                    <a:pt x="0" y="3042"/>
                  </a:cubicBezTo>
                  <a:cubicBezTo>
                    <a:pt x="0" y="2433"/>
                    <a:pt x="304" y="608"/>
                    <a:pt x="3346" y="608"/>
                  </a:cubicBezTo>
                  <a:cubicBezTo>
                    <a:pt x="19769" y="912"/>
                    <a:pt x="51705" y="1216"/>
                    <a:pt x="70563" y="0"/>
                  </a:cubicBezTo>
                  <a:cubicBezTo>
                    <a:pt x="72083" y="0"/>
                    <a:pt x="74212" y="1216"/>
                    <a:pt x="73908" y="3650"/>
                  </a:cubicBezTo>
                  <a:cubicBezTo>
                    <a:pt x="72995" y="10341"/>
                    <a:pt x="59309" y="10645"/>
                    <a:pt x="65088" y="24027"/>
                  </a:cubicBezTo>
                  <a:cubicBezTo>
                    <a:pt x="80599" y="60526"/>
                    <a:pt x="104931" y="119834"/>
                    <a:pt x="146295" y="201042"/>
                  </a:cubicBezTo>
                  <a:cubicBezTo>
                    <a:pt x="147816" y="203779"/>
                    <a:pt x="150249" y="196480"/>
                    <a:pt x="151770" y="193134"/>
                  </a:cubicBezTo>
                  <a:cubicBezTo>
                    <a:pt x="174277" y="142037"/>
                    <a:pt x="193742" y="88811"/>
                    <a:pt x="215033" y="37106"/>
                  </a:cubicBezTo>
                  <a:cubicBezTo>
                    <a:pt x="216858" y="32544"/>
                    <a:pt x="222332" y="14903"/>
                    <a:pt x="210774" y="8820"/>
                  </a:cubicBezTo>
                  <a:cubicBezTo>
                    <a:pt x="208342" y="7604"/>
                    <a:pt x="203779" y="6387"/>
                    <a:pt x="203779" y="3954"/>
                  </a:cubicBezTo>
                  <a:cubicBezTo>
                    <a:pt x="203779" y="2433"/>
                    <a:pt x="204084" y="304"/>
                    <a:pt x="206821" y="304"/>
                  </a:cubicBezTo>
                  <a:cubicBezTo>
                    <a:pt x="227503" y="304"/>
                    <a:pt x="244231" y="304"/>
                    <a:pt x="264913" y="304"/>
                  </a:cubicBezTo>
                  <a:lnTo>
                    <a:pt x="264913" y="304"/>
                  </a:lnTo>
                  <a:close/>
                </a:path>
              </a:pathLst>
            </a:custGeom>
            <a:solidFill>
              <a:srgbClr val="FFFFFF"/>
            </a:solidFill>
            <a:ln w="30406" cap="flat">
              <a:noFill/>
              <a:prstDash val="solid"/>
              <a:miter/>
            </a:ln>
          </p:spPr>
          <p:txBody>
            <a:bodyPr rtlCol="0" anchor="ctr"/>
            <a:lstStyle/>
            <a:p>
              <a:endParaRPr lang="LID4096"/>
            </a:p>
          </p:txBody>
        </p:sp>
        <p:sp>
          <p:nvSpPr>
            <p:cNvPr id="38" name="Freeform: Shape 37">
              <a:extLst>
                <a:ext uri="{FF2B5EF4-FFF2-40B4-BE49-F238E27FC236}">
                  <a16:creationId xmlns:a16="http://schemas.microsoft.com/office/drawing/2014/main" id="{6180793E-19C3-FBB6-4BD6-8A0F1A1E36D9}"/>
                </a:ext>
              </a:extLst>
            </p:cNvPr>
            <p:cNvSpPr/>
            <p:nvPr/>
          </p:nvSpPr>
          <p:spPr>
            <a:xfrm>
              <a:off x="31270427" y="5882191"/>
              <a:ext cx="79551" cy="266261"/>
            </a:xfrm>
            <a:custGeom>
              <a:avLst/>
              <a:gdLst>
                <a:gd name="connsiteX0" fmla="*/ 75293 w 79551"/>
                <a:gd name="connsiteY0" fmla="*/ 380 h 266261"/>
                <a:gd name="connsiteX1" fmla="*/ 75293 w 79551"/>
                <a:gd name="connsiteY1" fmla="*/ 7375 h 266261"/>
                <a:gd name="connsiteX2" fmla="*/ 57957 w 79551"/>
                <a:gd name="connsiteY2" fmla="*/ 37790 h 266261"/>
                <a:gd name="connsiteX3" fmla="*/ 57349 w 79551"/>
                <a:gd name="connsiteY3" fmla="*/ 221495 h 266261"/>
                <a:gd name="connsiteX4" fmla="*/ 63736 w 79551"/>
                <a:gd name="connsiteY4" fmla="*/ 250390 h 266261"/>
                <a:gd name="connsiteX5" fmla="*/ 79552 w 79551"/>
                <a:gd name="connsiteY5" fmla="*/ 261643 h 266261"/>
                <a:gd name="connsiteX6" fmla="*/ 77119 w 79551"/>
                <a:gd name="connsiteY6" fmla="*/ 265293 h 266261"/>
                <a:gd name="connsiteX7" fmla="*/ 6860 w 79551"/>
                <a:gd name="connsiteY7" fmla="*/ 266205 h 266261"/>
                <a:gd name="connsiteX8" fmla="*/ 4427 w 79551"/>
                <a:gd name="connsiteY8" fmla="*/ 262860 h 266261"/>
                <a:gd name="connsiteX9" fmla="*/ 17506 w 79551"/>
                <a:gd name="connsiteY9" fmla="*/ 256169 h 266261"/>
                <a:gd name="connsiteX10" fmla="*/ 23588 w 79551"/>
                <a:gd name="connsiteY10" fmla="*/ 241569 h 266261"/>
                <a:gd name="connsiteX11" fmla="*/ 24197 w 79551"/>
                <a:gd name="connsiteY11" fmla="*/ 26537 h 266261"/>
                <a:gd name="connsiteX12" fmla="*/ 777 w 79551"/>
                <a:gd name="connsiteY12" fmla="*/ 6159 h 266261"/>
                <a:gd name="connsiteX13" fmla="*/ 3515 w 79551"/>
                <a:gd name="connsiteY13" fmla="*/ 76 h 266261"/>
                <a:gd name="connsiteX14" fmla="*/ 75293 w 79551"/>
                <a:gd name="connsiteY14" fmla="*/ 380 h 266261"/>
                <a:gd name="connsiteX15" fmla="*/ 75293 w 79551"/>
                <a:gd name="connsiteY15" fmla="*/ 380 h 2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551" h="266261">
                  <a:moveTo>
                    <a:pt x="75293" y="380"/>
                  </a:moveTo>
                  <a:cubicBezTo>
                    <a:pt x="78335" y="380"/>
                    <a:pt x="79856" y="6767"/>
                    <a:pt x="75293" y="7375"/>
                  </a:cubicBezTo>
                  <a:cubicBezTo>
                    <a:pt x="62824" y="8896"/>
                    <a:pt x="58261" y="15284"/>
                    <a:pt x="57957" y="37790"/>
                  </a:cubicBezTo>
                  <a:cubicBezTo>
                    <a:pt x="57349" y="65164"/>
                    <a:pt x="57349" y="221495"/>
                    <a:pt x="57349" y="221495"/>
                  </a:cubicBezTo>
                  <a:cubicBezTo>
                    <a:pt x="57349" y="234270"/>
                    <a:pt x="61303" y="247045"/>
                    <a:pt x="63736" y="250390"/>
                  </a:cubicBezTo>
                  <a:cubicBezTo>
                    <a:pt x="70427" y="258601"/>
                    <a:pt x="79552" y="257689"/>
                    <a:pt x="79552" y="261643"/>
                  </a:cubicBezTo>
                  <a:cubicBezTo>
                    <a:pt x="79552" y="263164"/>
                    <a:pt x="79248" y="265597"/>
                    <a:pt x="77119" y="265293"/>
                  </a:cubicBezTo>
                  <a:cubicBezTo>
                    <a:pt x="53699" y="262252"/>
                    <a:pt x="29671" y="266814"/>
                    <a:pt x="6860" y="266205"/>
                  </a:cubicBezTo>
                  <a:cubicBezTo>
                    <a:pt x="5035" y="266205"/>
                    <a:pt x="4427" y="264077"/>
                    <a:pt x="4427" y="262860"/>
                  </a:cubicBezTo>
                  <a:cubicBezTo>
                    <a:pt x="4427" y="257081"/>
                    <a:pt x="13247" y="260426"/>
                    <a:pt x="17506" y="256169"/>
                  </a:cubicBezTo>
                  <a:cubicBezTo>
                    <a:pt x="21460" y="252215"/>
                    <a:pt x="23284" y="246436"/>
                    <a:pt x="23588" y="241569"/>
                  </a:cubicBezTo>
                  <a:cubicBezTo>
                    <a:pt x="25413" y="137551"/>
                    <a:pt x="25718" y="100445"/>
                    <a:pt x="24197" y="26537"/>
                  </a:cubicBezTo>
                  <a:cubicBezTo>
                    <a:pt x="23893" y="11633"/>
                    <a:pt x="5948" y="8896"/>
                    <a:pt x="777" y="6159"/>
                  </a:cubicBezTo>
                  <a:cubicBezTo>
                    <a:pt x="-744" y="5551"/>
                    <a:pt x="-135" y="-228"/>
                    <a:pt x="3515" y="76"/>
                  </a:cubicBezTo>
                  <a:cubicBezTo>
                    <a:pt x="27542" y="76"/>
                    <a:pt x="50962" y="-228"/>
                    <a:pt x="75293" y="380"/>
                  </a:cubicBezTo>
                  <a:lnTo>
                    <a:pt x="75293" y="380"/>
                  </a:lnTo>
                  <a:close/>
                </a:path>
              </a:pathLst>
            </a:custGeom>
            <a:solidFill>
              <a:srgbClr val="FFFFFF"/>
            </a:solidFill>
            <a:ln w="30406" cap="flat">
              <a:noFill/>
              <a:prstDash val="solid"/>
              <a:miter/>
            </a:ln>
          </p:spPr>
          <p:txBody>
            <a:bodyPr rtlCol="0" anchor="ctr"/>
            <a:lstStyle/>
            <a:p>
              <a:endParaRPr lang="LID4096"/>
            </a:p>
          </p:txBody>
        </p:sp>
        <p:sp>
          <p:nvSpPr>
            <p:cNvPr id="39" name="Freeform: Shape 38">
              <a:extLst>
                <a:ext uri="{FF2B5EF4-FFF2-40B4-BE49-F238E27FC236}">
                  <a16:creationId xmlns:a16="http://schemas.microsoft.com/office/drawing/2014/main" id="{D1EE4E9A-6F37-35A1-2CDB-777EF50DFDF7}"/>
                </a:ext>
              </a:extLst>
            </p:cNvPr>
            <p:cNvSpPr/>
            <p:nvPr/>
          </p:nvSpPr>
          <p:spPr>
            <a:xfrm>
              <a:off x="31050578" y="5405017"/>
              <a:ext cx="254691" cy="270075"/>
            </a:xfrm>
            <a:custGeom>
              <a:avLst/>
              <a:gdLst>
                <a:gd name="connsiteX0" fmla="*/ 251346 w 254691"/>
                <a:gd name="connsiteY0" fmla="*/ 954 h 270075"/>
                <a:gd name="connsiteX1" fmla="*/ 254691 w 254691"/>
                <a:gd name="connsiteY1" fmla="*/ 3692 h 270075"/>
                <a:gd name="connsiteX2" fmla="*/ 251650 w 254691"/>
                <a:gd name="connsiteY2" fmla="*/ 6733 h 270075"/>
                <a:gd name="connsiteX3" fmla="*/ 232184 w 254691"/>
                <a:gd name="connsiteY3" fmla="*/ 41710 h 270075"/>
                <a:gd name="connsiteX4" fmla="*/ 232488 w 254691"/>
                <a:gd name="connsiteY4" fmla="*/ 174015 h 270075"/>
                <a:gd name="connsiteX5" fmla="*/ 213023 w 254691"/>
                <a:gd name="connsiteY5" fmla="*/ 235757 h 270075"/>
                <a:gd name="connsiteX6" fmla="*/ 154930 w 254691"/>
                <a:gd name="connsiteY6" fmla="*/ 266475 h 270075"/>
                <a:gd name="connsiteX7" fmla="*/ 95318 w 254691"/>
                <a:gd name="connsiteY7" fmla="*/ 268300 h 270075"/>
                <a:gd name="connsiteX8" fmla="*/ 38138 w 254691"/>
                <a:gd name="connsiteY8" fmla="*/ 240015 h 270075"/>
                <a:gd name="connsiteX9" fmla="*/ 16847 w 254691"/>
                <a:gd name="connsiteY9" fmla="*/ 177056 h 270075"/>
                <a:gd name="connsiteX10" fmla="*/ 16847 w 254691"/>
                <a:gd name="connsiteY10" fmla="*/ 30761 h 270075"/>
                <a:gd name="connsiteX11" fmla="*/ 728 w 254691"/>
                <a:gd name="connsiteY11" fmla="*/ 4604 h 270075"/>
                <a:gd name="connsiteX12" fmla="*/ 119 w 254691"/>
                <a:gd name="connsiteY12" fmla="*/ 1258 h 270075"/>
                <a:gd name="connsiteX13" fmla="*/ 11069 w 254691"/>
                <a:gd name="connsiteY13" fmla="*/ 346 h 270075"/>
                <a:gd name="connsiteX14" fmla="*/ 70682 w 254691"/>
                <a:gd name="connsiteY14" fmla="*/ 650 h 270075"/>
                <a:gd name="connsiteX15" fmla="*/ 72811 w 254691"/>
                <a:gd name="connsiteY15" fmla="*/ 2779 h 270075"/>
                <a:gd name="connsiteX16" fmla="*/ 65207 w 254691"/>
                <a:gd name="connsiteY16" fmla="*/ 7037 h 270075"/>
                <a:gd name="connsiteX17" fmla="*/ 51520 w 254691"/>
                <a:gd name="connsiteY17" fmla="*/ 50835 h 270075"/>
                <a:gd name="connsiteX18" fmla="*/ 51520 w 254691"/>
                <a:gd name="connsiteY18" fmla="*/ 141775 h 270075"/>
                <a:gd name="connsiteX19" fmla="*/ 86497 w 254691"/>
                <a:gd name="connsiteY19" fmla="*/ 241536 h 270075"/>
                <a:gd name="connsiteX20" fmla="*/ 129382 w 254691"/>
                <a:gd name="connsiteY20" fmla="*/ 246706 h 270075"/>
                <a:gd name="connsiteX21" fmla="*/ 206028 w 254691"/>
                <a:gd name="connsiteY21" fmla="*/ 186485 h 270075"/>
                <a:gd name="connsiteX22" fmla="*/ 205115 w 254691"/>
                <a:gd name="connsiteY22" fmla="*/ 31978 h 270075"/>
                <a:gd name="connsiteX23" fmla="*/ 182000 w 254691"/>
                <a:gd name="connsiteY23" fmla="*/ 5821 h 270075"/>
                <a:gd name="connsiteX24" fmla="*/ 185345 w 254691"/>
                <a:gd name="connsiteY24" fmla="*/ 650 h 270075"/>
                <a:gd name="connsiteX25" fmla="*/ 251346 w 254691"/>
                <a:gd name="connsiteY25" fmla="*/ 954 h 270075"/>
                <a:gd name="connsiteX26" fmla="*/ 251346 w 254691"/>
                <a:gd name="connsiteY26" fmla="*/ 954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4691" h="270075">
                  <a:moveTo>
                    <a:pt x="251346" y="954"/>
                  </a:moveTo>
                  <a:cubicBezTo>
                    <a:pt x="254387" y="954"/>
                    <a:pt x="254691" y="2475"/>
                    <a:pt x="254691" y="3692"/>
                  </a:cubicBezTo>
                  <a:cubicBezTo>
                    <a:pt x="254691" y="5212"/>
                    <a:pt x="253171" y="6429"/>
                    <a:pt x="251650" y="6733"/>
                  </a:cubicBezTo>
                  <a:cubicBezTo>
                    <a:pt x="236138" y="11600"/>
                    <a:pt x="232793" y="27720"/>
                    <a:pt x="232184" y="41710"/>
                  </a:cubicBezTo>
                  <a:cubicBezTo>
                    <a:pt x="232184" y="83683"/>
                    <a:pt x="232184" y="130826"/>
                    <a:pt x="232488" y="174015"/>
                  </a:cubicBezTo>
                  <a:cubicBezTo>
                    <a:pt x="230967" y="197434"/>
                    <a:pt x="227622" y="218420"/>
                    <a:pt x="213023" y="235757"/>
                  </a:cubicBezTo>
                  <a:cubicBezTo>
                    <a:pt x="201770" y="249139"/>
                    <a:pt x="183825" y="261609"/>
                    <a:pt x="154930" y="266475"/>
                  </a:cubicBezTo>
                  <a:cubicBezTo>
                    <a:pt x="135161" y="269821"/>
                    <a:pt x="115392" y="271646"/>
                    <a:pt x="95318" y="268300"/>
                  </a:cubicBezTo>
                  <a:cubicBezTo>
                    <a:pt x="66424" y="263738"/>
                    <a:pt x="56387" y="257959"/>
                    <a:pt x="38138" y="240015"/>
                  </a:cubicBezTo>
                  <a:cubicBezTo>
                    <a:pt x="21410" y="223895"/>
                    <a:pt x="18368" y="204733"/>
                    <a:pt x="16847" y="177056"/>
                  </a:cubicBezTo>
                  <a:lnTo>
                    <a:pt x="16847" y="30761"/>
                  </a:lnTo>
                  <a:cubicBezTo>
                    <a:pt x="15935" y="17683"/>
                    <a:pt x="14414" y="9471"/>
                    <a:pt x="728" y="4604"/>
                  </a:cubicBezTo>
                  <a:cubicBezTo>
                    <a:pt x="119" y="4300"/>
                    <a:pt x="-185" y="2171"/>
                    <a:pt x="119" y="1258"/>
                  </a:cubicBezTo>
                  <a:cubicBezTo>
                    <a:pt x="1032" y="-870"/>
                    <a:pt x="7419" y="346"/>
                    <a:pt x="11069" y="346"/>
                  </a:cubicBezTo>
                  <a:cubicBezTo>
                    <a:pt x="31446" y="650"/>
                    <a:pt x="49999" y="650"/>
                    <a:pt x="70682" y="650"/>
                  </a:cubicBezTo>
                  <a:cubicBezTo>
                    <a:pt x="71594" y="650"/>
                    <a:pt x="73115" y="1258"/>
                    <a:pt x="72811" y="2779"/>
                  </a:cubicBezTo>
                  <a:cubicBezTo>
                    <a:pt x="72811" y="5516"/>
                    <a:pt x="67944" y="5516"/>
                    <a:pt x="65207" y="7037"/>
                  </a:cubicBezTo>
                  <a:cubicBezTo>
                    <a:pt x="48175" y="15858"/>
                    <a:pt x="52129" y="32890"/>
                    <a:pt x="51520" y="50835"/>
                  </a:cubicBezTo>
                  <a:lnTo>
                    <a:pt x="51520" y="141775"/>
                  </a:lnTo>
                  <a:cubicBezTo>
                    <a:pt x="51520" y="177056"/>
                    <a:pt x="46654" y="225111"/>
                    <a:pt x="86497" y="241536"/>
                  </a:cubicBezTo>
                  <a:cubicBezTo>
                    <a:pt x="100488" y="247314"/>
                    <a:pt x="116608" y="246706"/>
                    <a:pt x="129382" y="246706"/>
                  </a:cubicBezTo>
                  <a:cubicBezTo>
                    <a:pt x="186258" y="246706"/>
                    <a:pt x="205115" y="209904"/>
                    <a:pt x="206028" y="186485"/>
                  </a:cubicBezTo>
                  <a:cubicBezTo>
                    <a:pt x="207548" y="146946"/>
                    <a:pt x="207244" y="40798"/>
                    <a:pt x="205115" y="31978"/>
                  </a:cubicBezTo>
                  <a:cubicBezTo>
                    <a:pt x="202378" y="18595"/>
                    <a:pt x="190516" y="10991"/>
                    <a:pt x="182000" y="5821"/>
                  </a:cubicBezTo>
                  <a:cubicBezTo>
                    <a:pt x="180479" y="3388"/>
                    <a:pt x="181392" y="346"/>
                    <a:pt x="185345" y="650"/>
                  </a:cubicBezTo>
                  <a:cubicBezTo>
                    <a:pt x="198424" y="1563"/>
                    <a:pt x="241309" y="1867"/>
                    <a:pt x="251346" y="954"/>
                  </a:cubicBezTo>
                  <a:lnTo>
                    <a:pt x="251346" y="954"/>
                  </a:lnTo>
                  <a:close/>
                </a:path>
              </a:pathLst>
            </a:custGeom>
            <a:solidFill>
              <a:srgbClr val="FFFFFF"/>
            </a:solidFill>
            <a:ln w="30406" cap="flat">
              <a:noFill/>
              <a:prstDash val="solid"/>
              <a:miter/>
            </a:ln>
          </p:spPr>
          <p:txBody>
            <a:bodyPr rtlCol="0" anchor="ctr"/>
            <a:lstStyle/>
            <a:p>
              <a:endParaRPr lang="LID4096"/>
            </a:p>
          </p:txBody>
        </p:sp>
        <p:sp>
          <p:nvSpPr>
            <p:cNvPr id="40" name="Freeform: Shape 39">
              <a:extLst>
                <a:ext uri="{FF2B5EF4-FFF2-40B4-BE49-F238E27FC236}">
                  <a16:creationId xmlns:a16="http://schemas.microsoft.com/office/drawing/2014/main" id="{6AC19D14-F9CE-727B-A0FE-8DE7B688D43B}"/>
                </a:ext>
              </a:extLst>
            </p:cNvPr>
            <p:cNvSpPr/>
            <p:nvPr/>
          </p:nvSpPr>
          <p:spPr>
            <a:xfrm>
              <a:off x="31349675" y="5404966"/>
              <a:ext cx="178249" cy="268086"/>
            </a:xfrm>
            <a:custGeom>
              <a:avLst/>
              <a:gdLst>
                <a:gd name="connsiteX0" fmla="*/ 132609 w 178249"/>
                <a:gd name="connsiteY0" fmla="*/ 1918 h 268086"/>
                <a:gd name="connsiteX1" fmla="*/ 8212 w 178249"/>
                <a:gd name="connsiteY1" fmla="*/ 1310 h 268086"/>
                <a:gd name="connsiteX2" fmla="*/ 0 w 178249"/>
                <a:gd name="connsiteY2" fmla="*/ 4351 h 268086"/>
                <a:gd name="connsiteX3" fmla="*/ 10037 w 178249"/>
                <a:gd name="connsiteY3" fmla="*/ 9522 h 268086"/>
                <a:gd name="connsiteX4" fmla="*/ 25244 w 178249"/>
                <a:gd name="connsiteY4" fmla="*/ 39328 h 268086"/>
                <a:gd name="connsiteX5" fmla="*/ 25548 w 178249"/>
                <a:gd name="connsiteY5" fmla="*/ 206001 h 268086"/>
                <a:gd name="connsiteX6" fmla="*/ 7908 w 178249"/>
                <a:gd name="connsiteY6" fmla="*/ 261052 h 268086"/>
                <a:gd name="connsiteX7" fmla="*/ 2129 w 178249"/>
                <a:gd name="connsiteY7" fmla="*/ 265006 h 268086"/>
                <a:gd name="connsiteX8" fmla="*/ 4258 w 178249"/>
                <a:gd name="connsiteY8" fmla="*/ 267743 h 268086"/>
                <a:gd name="connsiteX9" fmla="*/ 76037 w 178249"/>
                <a:gd name="connsiteY9" fmla="*/ 268047 h 268086"/>
                <a:gd name="connsiteX10" fmla="*/ 78774 w 178249"/>
                <a:gd name="connsiteY10" fmla="*/ 264702 h 268086"/>
                <a:gd name="connsiteX11" fmla="*/ 69042 w 178249"/>
                <a:gd name="connsiteY11" fmla="*/ 259531 h 268086"/>
                <a:gd name="connsiteX12" fmla="*/ 58396 w 178249"/>
                <a:gd name="connsiteY12" fmla="*/ 227900 h 268086"/>
                <a:gd name="connsiteX13" fmla="*/ 57484 w 178249"/>
                <a:gd name="connsiteY13" fmla="*/ 146084 h 268086"/>
                <a:gd name="connsiteX14" fmla="*/ 62959 w 178249"/>
                <a:gd name="connsiteY14" fmla="*/ 140305 h 268086"/>
                <a:gd name="connsiteX15" fmla="*/ 178231 w 178249"/>
                <a:gd name="connsiteY15" fmla="*/ 64572 h 268086"/>
                <a:gd name="connsiteX16" fmla="*/ 132609 w 178249"/>
                <a:gd name="connsiteY16" fmla="*/ 1918 h 268086"/>
                <a:gd name="connsiteX17" fmla="*/ 132609 w 178249"/>
                <a:gd name="connsiteY17" fmla="*/ 1918 h 268086"/>
                <a:gd name="connsiteX18" fmla="*/ 111927 w 178249"/>
                <a:gd name="connsiteY18" fmla="*/ 119928 h 268086"/>
                <a:gd name="connsiteX19" fmla="*/ 65392 w 178249"/>
                <a:gd name="connsiteY19" fmla="*/ 120232 h 268086"/>
                <a:gd name="connsiteX20" fmla="*/ 60221 w 178249"/>
                <a:gd name="connsiteY20" fmla="*/ 113236 h 268086"/>
                <a:gd name="connsiteX21" fmla="*/ 59917 w 178249"/>
                <a:gd name="connsiteY21" fmla="*/ 22296 h 268086"/>
                <a:gd name="connsiteX22" fmla="*/ 69042 w 178249"/>
                <a:gd name="connsiteY22" fmla="*/ 18342 h 268086"/>
                <a:gd name="connsiteX23" fmla="*/ 121659 w 178249"/>
                <a:gd name="connsiteY23" fmla="*/ 19255 h 268086"/>
                <a:gd name="connsiteX24" fmla="*/ 140212 w 178249"/>
                <a:gd name="connsiteY24" fmla="*/ 32333 h 268086"/>
                <a:gd name="connsiteX25" fmla="*/ 147816 w 178249"/>
                <a:gd name="connsiteY25" fmla="*/ 67918 h 268086"/>
                <a:gd name="connsiteX26" fmla="*/ 111927 w 178249"/>
                <a:gd name="connsiteY26" fmla="*/ 119928 h 268086"/>
                <a:gd name="connsiteX27" fmla="*/ 111927 w 178249"/>
                <a:gd name="connsiteY27" fmla="*/ 119928 h 26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249" h="268086">
                  <a:moveTo>
                    <a:pt x="132609" y="1918"/>
                  </a:moveTo>
                  <a:cubicBezTo>
                    <a:pt x="92461" y="-2644"/>
                    <a:pt x="48968" y="2526"/>
                    <a:pt x="8212" y="1310"/>
                  </a:cubicBezTo>
                  <a:cubicBezTo>
                    <a:pt x="4866" y="1310"/>
                    <a:pt x="0" y="1310"/>
                    <a:pt x="0" y="4351"/>
                  </a:cubicBezTo>
                  <a:cubicBezTo>
                    <a:pt x="0" y="9522"/>
                    <a:pt x="6083" y="8305"/>
                    <a:pt x="10037" y="9522"/>
                  </a:cubicBezTo>
                  <a:cubicBezTo>
                    <a:pt x="16424" y="11651"/>
                    <a:pt x="24636" y="20471"/>
                    <a:pt x="25244" y="39328"/>
                  </a:cubicBezTo>
                  <a:cubicBezTo>
                    <a:pt x="25853" y="54535"/>
                    <a:pt x="26157" y="181365"/>
                    <a:pt x="25548" y="206001"/>
                  </a:cubicBezTo>
                  <a:cubicBezTo>
                    <a:pt x="25244" y="222729"/>
                    <a:pt x="27678" y="254665"/>
                    <a:pt x="7908" y="261052"/>
                  </a:cubicBezTo>
                  <a:cubicBezTo>
                    <a:pt x="5779" y="261660"/>
                    <a:pt x="2129" y="263485"/>
                    <a:pt x="2129" y="265006"/>
                  </a:cubicBezTo>
                  <a:cubicBezTo>
                    <a:pt x="2129" y="266831"/>
                    <a:pt x="2737" y="267743"/>
                    <a:pt x="4258" y="267743"/>
                  </a:cubicBezTo>
                  <a:cubicBezTo>
                    <a:pt x="20378" y="267743"/>
                    <a:pt x="50489" y="265614"/>
                    <a:pt x="76037" y="268047"/>
                  </a:cubicBezTo>
                  <a:cubicBezTo>
                    <a:pt x="78470" y="268351"/>
                    <a:pt x="79079" y="266831"/>
                    <a:pt x="78774" y="264702"/>
                  </a:cubicBezTo>
                  <a:cubicBezTo>
                    <a:pt x="78470" y="261965"/>
                    <a:pt x="72691" y="261356"/>
                    <a:pt x="69042" y="259531"/>
                  </a:cubicBezTo>
                  <a:cubicBezTo>
                    <a:pt x="59613" y="254361"/>
                    <a:pt x="58396" y="239153"/>
                    <a:pt x="58396" y="227900"/>
                  </a:cubicBezTo>
                  <a:cubicBezTo>
                    <a:pt x="58396" y="196877"/>
                    <a:pt x="56876" y="172241"/>
                    <a:pt x="57484" y="146084"/>
                  </a:cubicBezTo>
                  <a:cubicBezTo>
                    <a:pt x="57484" y="140609"/>
                    <a:pt x="60221" y="140001"/>
                    <a:pt x="62959" y="140305"/>
                  </a:cubicBezTo>
                  <a:cubicBezTo>
                    <a:pt x="164848" y="149125"/>
                    <a:pt x="178839" y="101070"/>
                    <a:pt x="178231" y="64572"/>
                  </a:cubicBezTo>
                  <a:cubicBezTo>
                    <a:pt x="178231" y="34158"/>
                    <a:pt x="166065" y="5872"/>
                    <a:pt x="132609" y="1918"/>
                  </a:cubicBezTo>
                  <a:lnTo>
                    <a:pt x="132609" y="1918"/>
                  </a:lnTo>
                  <a:close/>
                  <a:moveTo>
                    <a:pt x="111927" y="119928"/>
                  </a:moveTo>
                  <a:cubicBezTo>
                    <a:pt x="102498" y="120232"/>
                    <a:pt x="78470" y="120536"/>
                    <a:pt x="65392" y="120232"/>
                  </a:cubicBezTo>
                  <a:cubicBezTo>
                    <a:pt x="61134" y="120232"/>
                    <a:pt x="60221" y="115365"/>
                    <a:pt x="60221" y="113236"/>
                  </a:cubicBezTo>
                  <a:cubicBezTo>
                    <a:pt x="58701" y="82517"/>
                    <a:pt x="57788" y="48453"/>
                    <a:pt x="59917" y="22296"/>
                  </a:cubicBezTo>
                  <a:cubicBezTo>
                    <a:pt x="60221" y="17734"/>
                    <a:pt x="65696" y="18646"/>
                    <a:pt x="69042" y="18342"/>
                  </a:cubicBezTo>
                  <a:cubicBezTo>
                    <a:pt x="89420" y="17125"/>
                    <a:pt x="104627" y="16821"/>
                    <a:pt x="121659" y="19255"/>
                  </a:cubicBezTo>
                  <a:cubicBezTo>
                    <a:pt x="128654" y="20167"/>
                    <a:pt x="136258" y="25338"/>
                    <a:pt x="140212" y="32333"/>
                  </a:cubicBezTo>
                  <a:cubicBezTo>
                    <a:pt x="146295" y="42978"/>
                    <a:pt x="146600" y="55448"/>
                    <a:pt x="147816" y="67918"/>
                  </a:cubicBezTo>
                  <a:cubicBezTo>
                    <a:pt x="150249" y="98029"/>
                    <a:pt x="129567" y="119623"/>
                    <a:pt x="111927" y="119928"/>
                  </a:cubicBezTo>
                  <a:lnTo>
                    <a:pt x="111927" y="119928"/>
                  </a:lnTo>
                  <a:close/>
                </a:path>
              </a:pathLst>
            </a:custGeom>
            <a:solidFill>
              <a:srgbClr val="FFFFFF"/>
            </a:solidFill>
            <a:ln w="30406" cap="flat">
              <a:noFill/>
              <a:prstDash val="solid"/>
              <a:miter/>
            </a:ln>
          </p:spPr>
          <p:txBody>
            <a:bodyPr rtlCol="0" anchor="ctr"/>
            <a:lstStyle/>
            <a:p>
              <a:endParaRPr lang="LID4096"/>
            </a:p>
          </p:txBody>
        </p:sp>
        <p:sp>
          <p:nvSpPr>
            <p:cNvPr id="41" name="Freeform: Shape 40">
              <a:extLst>
                <a:ext uri="{FF2B5EF4-FFF2-40B4-BE49-F238E27FC236}">
                  <a16:creationId xmlns:a16="http://schemas.microsoft.com/office/drawing/2014/main" id="{16EC41C0-6AF8-9863-09E1-FD6FB272C45E}"/>
                </a:ext>
              </a:extLst>
            </p:cNvPr>
            <p:cNvSpPr/>
            <p:nvPr/>
          </p:nvSpPr>
          <p:spPr>
            <a:xfrm>
              <a:off x="31576265" y="5404966"/>
              <a:ext cx="178249" cy="268086"/>
            </a:xfrm>
            <a:custGeom>
              <a:avLst/>
              <a:gdLst>
                <a:gd name="connsiteX0" fmla="*/ 132609 w 178249"/>
                <a:gd name="connsiteY0" fmla="*/ 1918 h 268086"/>
                <a:gd name="connsiteX1" fmla="*/ 8212 w 178249"/>
                <a:gd name="connsiteY1" fmla="*/ 1310 h 268086"/>
                <a:gd name="connsiteX2" fmla="*/ 0 w 178249"/>
                <a:gd name="connsiteY2" fmla="*/ 4351 h 268086"/>
                <a:gd name="connsiteX3" fmla="*/ 10037 w 178249"/>
                <a:gd name="connsiteY3" fmla="*/ 9522 h 268086"/>
                <a:gd name="connsiteX4" fmla="*/ 25244 w 178249"/>
                <a:gd name="connsiteY4" fmla="*/ 39328 h 268086"/>
                <a:gd name="connsiteX5" fmla="*/ 25549 w 178249"/>
                <a:gd name="connsiteY5" fmla="*/ 206001 h 268086"/>
                <a:gd name="connsiteX6" fmla="*/ 7908 w 178249"/>
                <a:gd name="connsiteY6" fmla="*/ 261052 h 268086"/>
                <a:gd name="connsiteX7" fmla="*/ 2129 w 178249"/>
                <a:gd name="connsiteY7" fmla="*/ 265006 h 268086"/>
                <a:gd name="connsiteX8" fmla="*/ 4258 w 178249"/>
                <a:gd name="connsiteY8" fmla="*/ 267743 h 268086"/>
                <a:gd name="connsiteX9" fmla="*/ 76037 w 178249"/>
                <a:gd name="connsiteY9" fmla="*/ 268047 h 268086"/>
                <a:gd name="connsiteX10" fmla="*/ 78775 w 178249"/>
                <a:gd name="connsiteY10" fmla="*/ 264702 h 268086"/>
                <a:gd name="connsiteX11" fmla="*/ 69042 w 178249"/>
                <a:gd name="connsiteY11" fmla="*/ 259531 h 268086"/>
                <a:gd name="connsiteX12" fmla="*/ 58396 w 178249"/>
                <a:gd name="connsiteY12" fmla="*/ 227900 h 268086"/>
                <a:gd name="connsiteX13" fmla="*/ 57484 w 178249"/>
                <a:gd name="connsiteY13" fmla="*/ 146084 h 268086"/>
                <a:gd name="connsiteX14" fmla="*/ 62959 w 178249"/>
                <a:gd name="connsiteY14" fmla="*/ 140305 h 268086"/>
                <a:gd name="connsiteX15" fmla="*/ 178231 w 178249"/>
                <a:gd name="connsiteY15" fmla="*/ 64572 h 268086"/>
                <a:gd name="connsiteX16" fmla="*/ 132609 w 178249"/>
                <a:gd name="connsiteY16" fmla="*/ 1918 h 268086"/>
                <a:gd name="connsiteX17" fmla="*/ 132609 w 178249"/>
                <a:gd name="connsiteY17" fmla="*/ 1918 h 268086"/>
                <a:gd name="connsiteX18" fmla="*/ 111927 w 178249"/>
                <a:gd name="connsiteY18" fmla="*/ 119928 h 268086"/>
                <a:gd name="connsiteX19" fmla="*/ 65392 w 178249"/>
                <a:gd name="connsiteY19" fmla="*/ 120232 h 268086"/>
                <a:gd name="connsiteX20" fmla="*/ 60222 w 178249"/>
                <a:gd name="connsiteY20" fmla="*/ 113236 h 268086"/>
                <a:gd name="connsiteX21" fmla="*/ 59917 w 178249"/>
                <a:gd name="connsiteY21" fmla="*/ 22296 h 268086"/>
                <a:gd name="connsiteX22" fmla="*/ 69042 w 178249"/>
                <a:gd name="connsiteY22" fmla="*/ 18342 h 268086"/>
                <a:gd name="connsiteX23" fmla="*/ 121659 w 178249"/>
                <a:gd name="connsiteY23" fmla="*/ 19255 h 268086"/>
                <a:gd name="connsiteX24" fmla="*/ 140212 w 178249"/>
                <a:gd name="connsiteY24" fmla="*/ 32333 h 268086"/>
                <a:gd name="connsiteX25" fmla="*/ 147816 w 178249"/>
                <a:gd name="connsiteY25" fmla="*/ 67918 h 268086"/>
                <a:gd name="connsiteX26" fmla="*/ 111927 w 178249"/>
                <a:gd name="connsiteY26" fmla="*/ 119928 h 268086"/>
                <a:gd name="connsiteX27" fmla="*/ 111927 w 178249"/>
                <a:gd name="connsiteY27" fmla="*/ 119928 h 26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8249" h="268086">
                  <a:moveTo>
                    <a:pt x="132609" y="1918"/>
                  </a:moveTo>
                  <a:cubicBezTo>
                    <a:pt x="92461" y="-2644"/>
                    <a:pt x="48968" y="2526"/>
                    <a:pt x="8212" y="1310"/>
                  </a:cubicBezTo>
                  <a:cubicBezTo>
                    <a:pt x="4866" y="1310"/>
                    <a:pt x="0" y="1310"/>
                    <a:pt x="0" y="4351"/>
                  </a:cubicBezTo>
                  <a:cubicBezTo>
                    <a:pt x="0" y="9522"/>
                    <a:pt x="6083" y="8305"/>
                    <a:pt x="10037" y="9522"/>
                  </a:cubicBezTo>
                  <a:cubicBezTo>
                    <a:pt x="16424" y="11651"/>
                    <a:pt x="24636" y="20471"/>
                    <a:pt x="25244" y="39328"/>
                  </a:cubicBezTo>
                  <a:cubicBezTo>
                    <a:pt x="25853" y="54535"/>
                    <a:pt x="26157" y="181365"/>
                    <a:pt x="25549" y="206001"/>
                  </a:cubicBezTo>
                  <a:cubicBezTo>
                    <a:pt x="25244" y="222729"/>
                    <a:pt x="27678" y="254665"/>
                    <a:pt x="7908" y="261052"/>
                  </a:cubicBezTo>
                  <a:cubicBezTo>
                    <a:pt x="5779" y="261660"/>
                    <a:pt x="2129" y="263485"/>
                    <a:pt x="2129" y="265006"/>
                  </a:cubicBezTo>
                  <a:cubicBezTo>
                    <a:pt x="2129" y="266831"/>
                    <a:pt x="2738" y="267743"/>
                    <a:pt x="4258" y="267743"/>
                  </a:cubicBezTo>
                  <a:cubicBezTo>
                    <a:pt x="20378" y="267743"/>
                    <a:pt x="50489" y="265614"/>
                    <a:pt x="76037" y="268047"/>
                  </a:cubicBezTo>
                  <a:cubicBezTo>
                    <a:pt x="78470" y="268351"/>
                    <a:pt x="79079" y="266831"/>
                    <a:pt x="78775" y="264702"/>
                  </a:cubicBezTo>
                  <a:cubicBezTo>
                    <a:pt x="78470" y="261965"/>
                    <a:pt x="72691" y="261356"/>
                    <a:pt x="69042" y="259531"/>
                  </a:cubicBezTo>
                  <a:cubicBezTo>
                    <a:pt x="59613" y="254361"/>
                    <a:pt x="58396" y="239153"/>
                    <a:pt x="58396" y="227900"/>
                  </a:cubicBezTo>
                  <a:cubicBezTo>
                    <a:pt x="58396" y="196877"/>
                    <a:pt x="56876" y="172241"/>
                    <a:pt x="57484" y="146084"/>
                  </a:cubicBezTo>
                  <a:cubicBezTo>
                    <a:pt x="57484" y="140609"/>
                    <a:pt x="60222" y="140001"/>
                    <a:pt x="62959" y="140305"/>
                  </a:cubicBezTo>
                  <a:cubicBezTo>
                    <a:pt x="164848" y="149125"/>
                    <a:pt x="178839" y="101070"/>
                    <a:pt x="178231" y="64572"/>
                  </a:cubicBezTo>
                  <a:cubicBezTo>
                    <a:pt x="178231" y="34158"/>
                    <a:pt x="166065" y="5872"/>
                    <a:pt x="132609" y="1918"/>
                  </a:cubicBezTo>
                  <a:lnTo>
                    <a:pt x="132609" y="1918"/>
                  </a:lnTo>
                  <a:close/>
                  <a:moveTo>
                    <a:pt x="111927" y="119928"/>
                  </a:moveTo>
                  <a:cubicBezTo>
                    <a:pt x="102498" y="120232"/>
                    <a:pt x="78470" y="120536"/>
                    <a:pt x="65392" y="120232"/>
                  </a:cubicBezTo>
                  <a:cubicBezTo>
                    <a:pt x="61134" y="120232"/>
                    <a:pt x="60222" y="115365"/>
                    <a:pt x="60222" y="113236"/>
                  </a:cubicBezTo>
                  <a:cubicBezTo>
                    <a:pt x="58701" y="82517"/>
                    <a:pt x="57788" y="48453"/>
                    <a:pt x="59917" y="22296"/>
                  </a:cubicBezTo>
                  <a:cubicBezTo>
                    <a:pt x="60222" y="17734"/>
                    <a:pt x="65696" y="18646"/>
                    <a:pt x="69042" y="18342"/>
                  </a:cubicBezTo>
                  <a:cubicBezTo>
                    <a:pt x="89420" y="17125"/>
                    <a:pt x="104627" y="16821"/>
                    <a:pt x="121659" y="19255"/>
                  </a:cubicBezTo>
                  <a:cubicBezTo>
                    <a:pt x="128655" y="20167"/>
                    <a:pt x="136259" y="25338"/>
                    <a:pt x="140212" y="32333"/>
                  </a:cubicBezTo>
                  <a:cubicBezTo>
                    <a:pt x="146295" y="42978"/>
                    <a:pt x="146600" y="55448"/>
                    <a:pt x="147816" y="67918"/>
                  </a:cubicBezTo>
                  <a:cubicBezTo>
                    <a:pt x="150249" y="98029"/>
                    <a:pt x="129567" y="119623"/>
                    <a:pt x="111927" y="119928"/>
                  </a:cubicBezTo>
                  <a:lnTo>
                    <a:pt x="111927" y="119928"/>
                  </a:lnTo>
                  <a:close/>
                </a:path>
              </a:pathLst>
            </a:custGeom>
            <a:solidFill>
              <a:srgbClr val="FFFFFF"/>
            </a:solidFill>
            <a:ln w="30406" cap="flat">
              <a:noFill/>
              <a:prstDash val="solid"/>
              <a:miter/>
            </a:ln>
          </p:spPr>
          <p:txBody>
            <a:bodyPr rtlCol="0" anchor="ctr"/>
            <a:lstStyle/>
            <a:p>
              <a:endParaRPr lang="LID4096"/>
            </a:p>
          </p:txBody>
        </p:sp>
        <p:sp>
          <p:nvSpPr>
            <p:cNvPr id="42" name="Freeform: Shape 41">
              <a:extLst>
                <a:ext uri="{FF2B5EF4-FFF2-40B4-BE49-F238E27FC236}">
                  <a16:creationId xmlns:a16="http://schemas.microsoft.com/office/drawing/2014/main" id="{0C698AC2-3D72-C82D-82F6-A3F6BFAEA85B}"/>
                </a:ext>
              </a:extLst>
            </p:cNvPr>
            <p:cNvSpPr/>
            <p:nvPr/>
          </p:nvSpPr>
          <p:spPr>
            <a:xfrm>
              <a:off x="30657315" y="5883442"/>
              <a:ext cx="254691" cy="270075"/>
            </a:xfrm>
            <a:custGeom>
              <a:avLst/>
              <a:gdLst>
                <a:gd name="connsiteX0" fmla="*/ 251346 w 254691"/>
                <a:gd name="connsiteY0" fmla="*/ 954 h 270075"/>
                <a:gd name="connsiteX1" fmla="*/ 254691 w 254691"/>
                <a:gd name="connsiteY1" fmla="*/ 3691 h 270075"/>
                <a:gd name="connsiteX2" fmla="*/ 251650 w 254691"/>
                <a:gd name="connsiteY2" fmla="*/ 6733 h 270075"/>
                <a:gd name="connsiteX3" fmla="*/ 232184 w 254691"/>
                <a:gd name="connsiteY3" fmla="*/ 41710 h 270075"/>
                <a:gd name="connsiteX4" fmla="*/ 232489 w 254691"/>
                <a:gd name="connsiteY4" fmla="*/ 174014 h 270075"/>
                <a:gd name="connsiteX5" fmla="*/ 213023 w 254691"/>
                <a:gd name="connsiteY5" fmla="*/ 235756 h 270075"/>
                <a:gd name="connsiteX6" fmla="*/ 154931 w 254691"/>
                <a:gd name="connsiteY6" fmla="*/ 266476 h 270075"/>
                <a:gd name="connsiteX7" fmla="*/ 95317 w 254691"/>
                <a:gd name="connsiteY7" fmla="*/ 268300 h 270075"/>
                <a:gd name="connsiteX8" fmla="*/ 38138 w 254691"/>
                <a:gd name="connsiteY8" fmla="*/ 240015 h 270075"/>
                <a:gd name="connsiteX9" fmla="*/ 16848 w 254691"/>
                <a:gd name="connsiteY9" fmla="*/ 177056 h 270075"/>
                <a:gd name="connsiteX10" fmla="*/ 16848 w 254691"/>
                <a:gd name="connsiteY10" fmla="*/ 30761 h 270075"/>
                <a:gd name="connsiteX11" fmla="*/ 727 w 254691"/>
                <a:gd name="connsiteY11" fmla="*/ 4604 h 270075"/>
                <a:gd name="connsiteX12" fmla="*/ 119 w 254691"/>
                <a:gd name="connsiteY12" fmla="*/ 1259 h 270075"/>
                <a:gd name="connsiteX13" fmla="*/ 11069 w 254691"/>
                <a:gd name="connsiteY13" fmla="*/ 346 h 270075"/>
                <a:gd name="connsiteX14" fmla="*/ 70682 w 254691"/>
                <a:gd name="connsiteY14" fmla="*/ 650 h 270075"/>
                <a:gd name="connsiteX15" fmla="*/ 72811 w 254691"/>
                <a:gd name="connsiteY15" fmla="*/ 2779 h 270075"/>
                <a:gd name="connsiteX16" fmla="*/ 65207 w 254691"/>
                <a:gd name="connsiteY16" fmla="*/ 7037 h 270075"/>
                <a:gd name="connsiteX17" fmla="*/ 51521 w 254691"/>
                <a:gd name="connsiteY17" fmla="*/ 50834 h 270075"/>
                <a:gd name="connsiteX18" fmla="*/ 51521 w 254691"/>
                <a:gd name="connsiteY18" fmla="*/ 141775 h 270075"/>
                <a:gd name="connsiteX19" fmla="*/ 86497 w 254691"/>
                <a:gd name="connsiteY19" fmla="*/ 241535 h 270075"/>
                <a:gd name="connsiteX20" fmla="*/ 129382 w 254691"/>
                <a:gd name="connsiteY20" fmla="*/ 246706 h 270075"/>
                <a:gd name="connsiteX21" fmla="*/ 206027 w 254691"/>
                <a:gd name="connsiteY21" fmla="*/ 186485 h 270075"/>
                <a:gd name="connsiteX22" fmla="*/ 205115 w 254691"/>
                <a:gd name="connsiteY22" fmla="*/ 31977 h 270075"/>
                <a:gd name="connsiteX23" fmla="*/ 182000 w 254691"/>
                <a:gd name="connsiteY23" fmla="*/ 5821 h 270075"/>
                <a:gd name="connsiteX24" fmla="*/ 185345 w 254691"/>
                <a:gd name="connsiteY24" fmla="*/ 650 h 270075"/>
                <a:gd name="connsiteX25" fmla="*/ 251346 w 254691"/>
                <a:gd name="connsiteY25" fmla="*/ 954 h 270075"/>
                <a:gd name="connsiteX26" fmla="*/ 251346 w 254691"/>
                <a:gd name="connsiteY26" fmla="*/ 954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4691" h="270075">
                  <a:moveTo>
                    <a:pt x="251346" y="954"/>
                  </a:moveTo>
                  <a:cubicBezTo>
                    <a:pt x="254387" y="954"/>
                    <a:pt x="254691" y="2475"/>
                    <a:pt x="254691" y="3691"/>
                  </a:cubicBezTo>
                  <a:cubicBezTo>
                    <a:pt x="254691" y="5212"/>
                    <a:pt x="253170" y="6429"/>
                    <a:pt x="251650" y="6733"/>
                  </a:cubicBezTo>
                  <a:cubicBezTo>
                    <a:pt x="236138" y="11599"/>
                    <a:pt x="232792" y="27719"/>
                    <a:pt x="232184" y="41710"/>
                  </a:cubicBezTo>
                  <a:cubicBezTo>
                    <a:pt x="232184" y="83682"/>
                    <a:pt x="232184" y="130825"/>
                    <a:pt x="232489" y="174014"/>
                  </a:cubicBezTo>
                  <a:cubicBezTo>
                    <a:pt x="230968" y="197434"/>
                    <a:pt x="227622" y="218420"/>
                    <a:pt x="213023" y="235756"/>
                  </a:cubicBezTo>
                  <a:cubicBezTo>
                    <a:pt x="201769" y="249139"/>
                    <a:pt x="183825" y="261609"/>
                    <a:pt x="154931" y="266476"/>
                  </a:cubicBezTo>
                  <a:cubicBezTo>
                    <a:pt x="135161" y="269821"/>
                    <a:pt x="115391" y="271646"/>
                    <a:pt x="95317" y="268300"/>
                  </a:cubicBezTo>
                  <a:cubicBezTo>
                    <a:pt x="66423" y="263738"/>
                    <a:pt x="56387" y="257960"/>
                    <a:pt x="38138" y="240015"/>
                  </a:cubicBezTo>
                  <a:cubicBezTo>
                    <a:pt x="21410" y="223895"/>
                    <a:pt x="18368" y="204733"/>
                    <a:pt x="16848" y="177056"/>
                  </a:cubicBezTo>
                  <a:lnTo>
                    <a:pt x="16848" y="30761"/>
                  </a:lnTo>
                  <a:cubicBezTo>
                    <a:pt x="15935" y="17682"/>
                    <a:pt x="14414" y="9470"/>
                    <a:pt x="727" y="4604"/>
                  </a:cubicBezTo>
                  <a:cubicBezTo>
                    <a:pt x="119" y="4300"/>
                    <a:pt x="-185" y="2171"/>
                    <a:pt x="119" y="1259"/>
                  </a:cubicBezTo>
                  <a:cubicBezTo>
                    <a:pt x="1032" y="-871"/>
                    <a:pt x="7419" y="346"/>
                    <a:pt x="11069" y="346"/>
                  </a:cubicBezTo>
                  <a:cubicBezTo>
                    <a:pt x="31447" y="650"/>
                    <a:pt x="50000" y="650"/>
                    <a:pt x="70682" y="650"/>
                  </a:cubicBezTo>
                  <a:cubicBezTo>
                    <a:pt x="71594" y="650"/>
                    <a:pt x="73115" y="1259"/>
                    <a:pt x="72811" y="2779"/>
                  </a:cubicBezTo>
                  <a:cubicBezTo>
                    <a:pt x="72811" y="5517"/>
                    <a:pt x="67944" y="5517"/>
                    <a:pt x="65207" y="7037"/>
                  </a:cubicBezTo>
                  <a:cubicBezTo>
                    <a:pt x="48175" y="15858"/>
                    <a:pt x="52129" y="32890"/>
                    <a:pt x="51521" y="50834"/>
                  </a:cubicBezTo>
                  <a:lnTo>
                    <a:pt x="51521" y="141775"/>
                  </a:lnTo>
                  <a:cubicBezTo>
                    <a:pt x="51521" y="177056"/>
                    <a:pt x="46654" y="225111"/>
                    <a:pt x="86497" y="241535"/>
                  </a:cubicBezTo>
                  <a:cubicBezTo>
                    <a:pt x="100488" y="247314"/>
                    <a:pt x="116608" y="246706"/>
                    <a:pt x="129382" y="246706"/>
                  </a:cubicBezTo>
                  <a:cubicBezTo>
                    <a:pt x="186258" y="246706"/>
                    <a:pt x="205115" y="209904"/>
                    <a:pt x="206027" y="186485"/>
                  </a:cubicBezTo>
                  <a:cubicBezTo>
                    <a:pt x="207548" y="146945"/>
                    <a:pt x="207244" y="40797"/>
                    <a:pt x="205115" y="31977"/>
                  </a:cubicBezTo>
                  <a:cubicBezTo>
                    <a:pt x="202378" y="18595"/>
                    <a:pt x="190516" y="10991"/>
                    <a:pt x="182000" y="5821"/>
                  </a:cubicBezTo>
                  <a:cubicBezTo>
                    <a:pt x="180479" y="3387"/>
                    <a:pt x="181391" y="346"/>
                    <a:pt x="185345" y="650"/>
                  </a:cubicBezTo>
                  <a:cubicBezTo>
                    <a:pt x="198120" y="1259"/>
                    <a:pt x="241005" y="1867"/>
                    <a:pt x="251346" y="954"/>
                  </a:cubicBezTo>
                  <a:lnTo>
                    <a:pt x="251346" y="954"/>
                  </a:lnTo>
                  <a:close/>
                </a:path>
              </a:pathLst>
            </a:custGeom>
            <a:solidFill>
              <a:srgbClr val="FFFFFF"/>
            </a:solidFill>
            <a:ln w="30406" cap="flat">
              <a:noFill/>
              <a:prstDash val="solid"/>
              <a:miter/>
            </a:ln>
          </p:spPr>
          <p:txBody>
            <a:bodyPr rtlCol="0" anchor="ctr"/>
            <a:lstStyle/>
            <a:p>
              <a:endParaRPr lang="LID4096"/>
            </a:p>
          </p:txBody>
        </p:sp>
        <p:sp>
          <p:nvSpPr>
            <p:cNvPr id="43" name="Freeform: Shape 42">
              <a:extLst>
                <a:ext uri="{FF2B5EF4-FFF2-40B4-BE49-F238E27FC236}">
                  <a16:creationId xmlns:a16="http://schemas.microsoft.com/office/drawing/2014/main" id="{62B482F5-E6CB-54B8-F9F1-92281F3CF341}"/>
                </a:ext>
              </a:extLst>
            </p:cNvPr>
            <p:cNvSpPr/>
            <p:nvPr/>
          </p:nvSpPr>
          <p:spPr>
            <a:xfrm>
              <a:off x="32150192" y="5874974"/>
              <a:ext cx="164239" cy="275117"/>
            </a:xfrm>
            <a:custGeom>
              <a:avLst/>
              <a:gdLst>
                <a:gd name="connsiteX0" fmla="*/ 127134 w 164239"/>
                <a:gd name="connsiteY0" fmla="*/ 5468 h 275117"/>
                <a:gd name="connsiteX1" fmla="*/ 132609 w 164239"/>
                <a:gd name="connsiteY1" fmla="*/ 15809 h 275117"/>
                <a:gd name="connsiteX2" fmla="*/ 133217 w 164239"/>
                <a:gd name="connsiteY2" fmla="*/ 52003 h 275117"/>
                <a:gd name="connsiteX3" fmla="*/ 130783 w 164239"/>
                <a:gd name="connsiteY3" fmla="*/ 58998 h 275117"/>
                <a:gd name="connsiteX4" fmla="*/ 119530 w 164239"/>
                <a:gd name="connsiteY4" fmla="*/ 39229 h 275117"/>
                <a:gd name="connsiteX5" fmla="*/ 75733 w 164239"/>
                <a:gd name="connsiteY5" fmla="*/ 19155 h 275117"/>
                <a:gd name="connsiteX6" fmla="*/ 33152 w 164239"/>
                <a:gd name="connsiteY6" fmla="*/ 54132 h 275117"/>
                <a:gd name="connsiteX7" fmla="*/ 70562 w 164239"/>
                <a:gd name="connsiteY7" fmla="*/ 102491 h 275117"/>
                <a:gd name="connsiteX8" fmla="*/ 153899 w 164239"/>
                <a:gd name="connsiteY8" fmla="*/ 150851 h 275117"/>
                <a:gd name="connsiteX9" fmla="*/ 164240 w 164239"/>
                <a:gd name="connsiteY9" fmla="*/ 192823 h 275117"/>
                <a:gd name="connsiteX10" fmla="*/ 144166 w 164239"/>
                <a:gd name="connsiteY10" fmla="*/ 246658 h 275117"/>
                <a:gd name="connsiteX11" fmla="*/ 11557 w 164239"/>
                <a:gd name="connsiteY11" fmla="*/ 272206 h 275117"/>
                <a:gd name="connsiteX12" fmla="*/ 0 w 164239"/>
                <a:gd name="connsiteY12" fmla="*/ 268556 h 275117"/>
                <a:gd name="connsiteX13" fmla="*/ 608 w 164239"/>
                <a:gd name="connsiteY13" fmla="*/ 217155 h 275117"/>
                <a:gd name="connsiteX14" fmla="*/ 5170 w 164239"/>
                <a:gd name="connsiteY14" fmla="*/ 212289 h 275117"/>
                <a:gd name="connsiteX15" fmla="*/ 9124 w 164239"/>
                <a:gd name="connsiteY15" fmla="*/ 221413 h 275117"/>
                <a:gd name="connsiteX16" fmla="*/ 77253 w 164239"/>
                <a:gd name="connsiteY16" fmla="*/ 253653 h 275117"/>
                <a:gd name="connsiteX17" fmla="*/ 132913 w 164239"/>
                <a:gd name="connsiteY17" fmla="*/ 216547 h 275117"/>
                <a:gd name="connsiteX18" fmla="*/ 124092 w 164239"/>
                <a:gd name="connsiteY18" fmla="*/ 173662 h 275117"/>
                <a:gd name="connsiteX19" fmla="*/ 45622 w 164239"/>
                <a:gd name="connsiteY19" fmla="*/ 129560 h 275117"/>
                <a:gd name="connsiteX20" fmla="*/ 2433 w 164239"/>
                <a:gd name="connsiteY20" fmla="*/ 61432 h 275117"/>
                <a:gd name="connsiteX21" fmla="*/ 27373 w 164239"/>
                <a:gd name="connsiteY21" fmla="*/ 13376 h 275117"/>
                <a:gd name="connsiteX22" fmla="*/ 127134 w 164239"/>
                <a:gd name="connsiteY22" fmla="*/ 5468 h 275117"/>
                <a:gd name="connsiteX23" fmla="*/ 127134 w 164239"/>
                <a:gd name="connsiteY23" fmla="*/ 5468 h 27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4239" h="275117">
                  <a:moveTo>
                    <a:pt x="127134" y="5468"/>
                  </a:moveTo>
                  <a:cubicBezTo>
                    <a:pt x="133217" y="6989"/>
                    <a:pt x="132609" y="10943"/>
                    <a:pt x="132609" y="15809"/>
                  </a:cubicBezTo>
                  <a:cubicBezTo>
                    <a:pt x="132609" y="28280"/>
                    <a:pt x="132913" y="37404"/>
                    <a:pt x="133217" y="52003"/>
                  </a:cubicBezTo>
                  <a:cubicBezTo>
                    <a:pt x="133217" y="54740"/>
                    <a:pt x="133825" y="58998"/>
                    <a:pt x="130783" y="58998"/>
                  </a:cubicBezTo>
                  <a:cubicBezTo>
                    <a:pt x="124396" y="58998"/>
                    <a:pt x="124092" y="44703"/>
                    <a:pt x="119530" y="39229"/>
                  </a:cubicBezTo>
                  <a:cubicBezTo>
                    <a:pt x="113143" y="31321"/>
                    <a:pt x="96415" y="19155"/>
                    <a:pt x="75733" y="19155"/>
                  </a:cubicBezTo>
                  <a:cubicBezTo>
                    <a:pt x="50793" y="19155"/>
                    <a:pt x="33152" y="33754"/>
                    <a:pt x="33152" y="54132"/>
                  </a:cubicBezTo>
                  <a:cubicBezTo>
                    <a:pt x="33152" y="79376"/>
                    <a:pt x="38019" y="87284"/>
                    <a:pt x="70562" y="102491"/>
                  </a:cubicBezTo>
                  <a:cubicBezTo>
                    <a:pt x="90940" y="112224"/>
                    <a:pt x="137475" y="125607"/>
                    <a:pt x="153899" y="150851"/>
                  </a:cubicBezTo>
                  <a:cubicBezTo>
                    <a:pt x="162110" y="163625"/>
                    <a:pt x="164240" y="177312"/>
                    <a:pt x="164240" y="192823"/>
                  </a:cubicBezTo>
                  <a:cubicBezTo>
                    <a:pt x="163631" y="212289"/>
                    <a:pt x="156636" y="231146"/>
                    <a:pt x="144166" y="246658"/>
                  </a:cubicBezTo>
                  <a:cubicBezTo>
                    <a:pt x="116488" y="281635"/>
                    <a:pt x="47143" y="276160"/>
                    <a:pt x="11557" y="272206"/>
                  </a:cubicBezTo>
                  <a:cubicBezTo>
                    <a:pt x="6691" y="271597"/>
                    <a:pt x="608" y="274639"/>
                    <a:pt x="0" y="268556"/>
                  </a:cubicBezTo>
                  <a:cubicBezTo>
                    <a:pt x="912" y="250916"/>
                    <a:pt x="608" y="234796"/>
                    <a:pt x="608" y="217155"/>
                  </a:cubicBezTo>
                  <a:cubicBezTo>
                    <a:pt x="608" y="212289"/>
                    <a:pt x="3346" y="210768"/>
                    <a:pt x="5170" y="212289"/>
                  </a:cubicBezTo>
                  <a:cubicBezTo>
                    <a:pt x="7299" y="215026"/>
                    <a:pt x="7604" y="218372"/>
                    <a:pt x="9124" y="221413"/>
                  </a:cubicBezTo>
                  <a:cubicBezTo>
                    <a:pt x="21594" y="244832"/>
                    <a:pt x="40756" y="253653"/>
                    <a:pt x="77253" y="253653"/>
                  </a:cubicBezTo>
                  <a:cubicBezTo>
                    <a:pt x="100368" y="253653"/>
                    <a:pt x="124396" y="240879"/>
                    <a:pt x="132913" y="216547"/>
                  </a:cubicBezTo>
                  <a:cubicBezTo>
                    <a:pt x="138083" y="201644"/>
                    <a:pt x="134737" y="184307"/>
                    <a:pt x="124092" y="173662"/>
                  </a:cubicBezTo>
                  <a:cubicBezTo>
                    <a:pt x="103714" y="149330"/>
                    <a:pt x="73299" y="140510"/>
                    <a:pt x="45622" y="129560"/>
                  </a:cubicBezTo>
                  <a:cubicBezTo>
                    <a:pt x="29502" y="123174"/>
                    <a:pt x="2433" y="105533"/>
                    <a:pt x="2433" y="61432"/>
                  </a:cubicBezTo>
                  <a:cubicBezTo>
                    <a:pt x="2433" y="42270"/>
                    <a:pt x="14295" y="22196"/>
                    <a:pt x="27373" y="13376"/>
                  </a:cubicBezTo>
                  <a:cubicBezTo>
                    <a:pt x="54138" y="-4873"/>
                    <a:pt x="99152" y="-1223"/>
                    <a:pt x="127134" y="5468"/>
                  </a:cubicBezTo>
                  <a:lnTo>
                    <a:pt x="127134" y="5468"/>
                  </a:lnTo>
                  <a:close/>
                </a:path>
              </a:pathLst>
            </a:custGeom>
            <a:solidFill>
              <a:srgbClr val="FFFFFF"/>
            </a:solidFill>
            <a:ln w="30406" cap="flat">
              <a:noFill/>
              <a:prstDash val="solid"/>
              <a:miter/>
            </a:ln>
          </p:spPr>
          <p:txBody>
            <a:bodyPr rtlCol="0" anchor="ctr"/>
            <a:lstStyle/>
            <a:p>
              <a:endParaRPr lang="LID4096"/>
            </a:p>
          </p:txBody>
        </p:sp>
        <p:sp>
          <p:nvSpPr>
            <p:cNvPr id="44" name="Freeform: Shape 43">
              <a:extLst>
                <a:ext uri="{FF2B5EF4-FFF2-40B4-BE49-F238E27FC236}">
                  <a16:creationId xmlns:a16="http://schemas.microsoft.com/office/drawing/2014/main" id="{9D893401-B907-7C04-7DB9-980FE7ED727B}"/>
                </a:ext>
              </a:extLst>
            </p:cNvPr>
            <p:cNvSpPr/>
            <p:nvPr/>
          </p:nvSpPr>
          <p:spPr>
            <a:xfrm>
              <a:off x="32348328" y="5880974"/>
              <a:ext cx="79551" cy="266262"/>
            </a:xfrm>
            <a:custGeom>
              <a:avLst/>
              <a:gdLst>
                <a:gd name="connsiteX0" fmla="*/ 75293 w 79551"/>
                <a:gd name="connsiteY0" fmla="*/ 380 h 266262"/>
                <a:gd name="connsiteX1" fmla="*/ 75293 w 79551"/>
                <a:gd name="connsiteY1" fmla="*/ 7376 h 266262"/>
                <a:gd name="connsiteX2" fmla="*/ 57957 w 79551"/>
                <a:gd name="connsiteY2" fmla="*/ 37790 h 266262"/>
                <a:gd name="connsiteX3" fmla="*/ 57349 w 79551"/>
                <a:gd name="connsiteY3" fmla="*/ 221496 h 266262"/>
                <a:gd name="connsiteX4" fmla="*/ 63736 w 79551"/>
                <a:gd name="connsiteY4" fmla="*/ 250390 h 266262"/>
                <a:gd name="connsiteX5" fmla="*/ 79552 w 79551"/>
                <a:gd name="connsiteY5" fmla="*/ 261643 h 266262"/>
                <a:gd name="connsiteX6" fmla="*/ 77118 w 79551"/>
                <a:gd name="connsiteY6" fmla="*/ 265293 h 266262"/>
                <a:gd name="connsiteX7" fmla="*/ 6860 w 79551"/>
                <a:gd name="connsiteY7" fmla="*/ 266206 h 266262"/>
                <a:gd name="connsiteX8" fmla="*/ 4427 w 79551"/>
                <a:gd name="connsiteY8" fmla="*/ 262860 h 266262"/>
                <a:gd name="connsiteX9" fmla="*/ 17506 w 79551"/>
                <a:gd name="connsiteY9" fmla="*/ 256168 h 266262"/>
                <a:gd name="connsiteX10" fmla="*/ 23588 w 79551"/>
                <a:gd name="connsiteY10" fmla="*/ 241570 h 266262"/>
                <a:gd name="connsiteX11" fmla="*/ 24197 w 79551"/>
                <a:gd name="connsiteY11" fmla="*/ 26537 h 266262"/>
                <a:gd name="connsiteX12" fmla="*/ 777 w 79551"/>
                <a:gd name="connsiteY12" fmla="*/ 6159 h 266262"/>
                <a:gd name="connsiteX13" fmla="*/ 3515 w 79551"/>
                <a:gd name="connsiteY13" fmla="*/ 76 h 266262"/>
                <a:gd name="connsiteX14" fmla="*/ 75293 w 79551"/>
                <a:gd name="connsiteY14" fmla="*/ 380 h 266262"/>
                <a:gd name="connsiteX15" fmla="*/ 75293 w 79551"/>
                <a:gd name="connsiteY15" fmla="*/ 380 h 26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551" h="266262">
                  <a:moveTo>
                    <a:pt x="75293" y="380"/>
                  </a:moveTo>
                  <a:cubicBezTo>
                    <a:pt x="78335" y="380"/>
                    <a:pt x="79856" y="6767"/>
                    <a:pt x="75293" y="7376"/>
                  </a:cubicBezTo>
                  <a:cubicBezTo>
                    <a:pt x="62823" y="8896"/>
                    <a:pt x="58261" y="15283"/>
                    <a:pt x="57957" y="37790"/>
                  </a:cubicBezTo>
                  <a:cubicBezTo>
                    <a:pt x="57349" y="65164"/>
                    <a:pt x="57349" y="221496"/>
                    <a:pt x="57349" y="221496"/>
                  </a:cubicBezTo>
                  <a:cubicBezTo>
                    <a:pt x="57349" y="234270"/>
                    <a:pt x="61303" y="247044"/>
                    <a:pt x="63736" y="250390"/>
                  </a:cubicBezTo>
                  <a:cubicBezTo>
                    <a:pt x="70427" y="258602"/>
                    <a:pt x="79552" y="257690"/>
                    <a:pt x="79552" y="261643"/>
                  </a:cubicBezTo>
                  <a:cubicBezTo>
                    <a:pt x="79552" y="263164"/>
                    <a:pt x="79248" y="265597"/>
                    <a:pt x="77118" y="265293"/>
                  </a:cubicBezTo>
                  <a:cubicBezTo>
                    <a:pt x="53699" y="262252"/>
                    <a:pt x="29671" y="266814"/>
                    <a:pt x="6860" y="266206"/>
                  </a:cubicBezTo>
                  <a:cubicBezTo>
                    <a:pt x="5035" y="266206"/>
                    <a:pt x="4427" y="264077"/>
                    <a:pt x="4427" y="262860"/>
                  </a:cubicBezTo>
                  <a:cubicBezTo>
                    <a:pt x="4427" y="257081"/>
                    <a:pt x="13247" y="260427"/>
                    <a:pt x="17506" y="256168"/>
                  </a:cubicBezTo>
                  <a:cubicBezTo>
                    <a:pt x="21460" y="252214"/>
                    <a:pt x="23284" y="246436"/>
                    <a:pt x="23588" y="241570"/>
                  </a:cubicBezTo>
                  <a:cubicBezTo>
                    <a:pt x="25413" y="137551"/>
                    <a:pt x="25718" y="100445"/>
                    <a:pt x="24197" y="26537"/>
                  </a:cubicBezTo>
                  <a:cubicBezTo>
                    <a:pt x="23892" y="11634"/>
                    <a:pt x="5948" y="8896"/>
                    <a:pt x="777" y="6159"/>
                  </a:cubicBezTo>
                  <a:cubicBezTo>
                    <a:pt x="-744" y="5551"/>
                    <a:pt x="-135" y="-228"/>
                    <a:pt x="3515" y="76"/>
                  </a:cubicBezTo>
                  <a:cubicBezTo>
                    <a:pt x="27238" y="76"/>
                    <a:pt x="50962" y="-228"/>
                    <a:pt x="75293" y="380"/>
                  </a:cubicBezTo>
                  <a:lnTo>
                    <a:pt x="75293" y="380"/>
                  </a:lnTo>
                  <a:close/>
                </a:path>
              </a:pathLst>
            </a:custGeom>
            <a:solidFill>
              <a:srgbClr val="FFFFFF"/>
            </a:solidFill>
            <a:ln w="30406" cap="flat">
              <a:noFill/>
              <a:prstDash val="solid"/>
              <a:miter/>
            </a:ln>
          </p:spPr>
          <p:txBody>
            <a:bodyPr rtlCol="0" anchor="ctr"/>
            <a:lstStyle/>
            <a:p>
              <a:endParaRPr lang="LID4096"/>
            </a:p>
          </p:txBody>
        </p:sp>
        <p:sp>
          <p:nvSpPr>
            <p:cNvPr id="45" name="Freeform: Shape 44">
              <a:extLst>
                <a:ext uri="{FF2B5EF4-FFF2-40B4-BE49-F238E27FC236}">
                  <a16:creationId xmlns:a16="http://schemas.microsoft.com/office/drawing/2014/main" id="{C54F83EE-7C15-6D46-1320-CC042F538963}"/>
                </a:ext>
              </a:extLst>
            </p:cNvPr>
            <p:cNvSpPr/>
            <p:nvPr/>
          </p:nvSpPr>
          <p:spPr>
            <a:xfrm>
              <a:off x="32747185" y="5881615"/>
              <a:ext cx="167331" cy="265530"/>
            </a:xfrm>
            <a:custGeom>
              <a:avLst/>
              <a:gdLst>
                <a:gd name="connsiteX0" fmla="*/ 154557 w 167331"/>
                <a:gd name="connsiteY0" fmla="*/ 5823 h 265530"/>
                <a:gd name="connsiteX1" fmla="*/ 154861 w 167331"/>
                <a:gd name="connsiteY1" fmla="*/ 35933 h 265530"/>
                <a:gd name="connsiteX2" fmla="*/ 152732 w 167331"/>
                <a:gd name="connsiteY2" fmla="*/ 38062 h 265530"/>
                <a:gd name="connsiteX3" fmla="*/ 138437 w 167331"/>
                <a:gd name="connsiteY3" fmla="*/ 23159 h 265530"/>
                <a:gd name="connsiteX4" fmla="*/ 70308 w 167331"/>
                <a:gd name="connsiteY4" fmla="*/ 16163 h 265530"/>
                <a:gd name="connsiteX5" fmla="*/ 56013 w 167331"/>
                <a:gd name="connsiteY5" fmla="*/ 19509 h 265530"/>
                <a:gd name="connsiteX6" fmla="*/ 54796 w 167331"/>
                <a:gd name="connsiteY6" fmla="*/ 111057 h 265530"/>
                <a:gd name="connsiteX7" fmla="*/ 57534 w 167331"/>
                <a:gd name="connsiteY7" fmla="*/ 112883 h 265530"/>
                <a:gd name="connsiteX8" fmla="*/ 137220 w 167331"/>
                <a:gd name="connsiteY8" fmla="*/ 112578 h 265530"/>
                <a:gd name="connsiteX9" fmla="*/ 146345 w 167331"/>
                <a:gd name="connsiteY9" fmla="*/ 103758 h 265530"/>
                <a:gd name="connsiteX10" fmla="*/ 152428 w 167331"/>
                <a:gd name="connsiteY10" fmla="*/ 103454 h 265530"/>
                <a:gd name="connsiteX11" fmla="*/ 150603 w 167331"/>
                <a:gd name="connsiteY11" fmla="*/ 147556 h 265530"/>
                <a:gd name="connsiteX12" fmla="*/ 146953 w 167331"/>
                <a:gd name="connsiteY12" fmla="*/ 146947 h 265530"/>
                <a:gd name="connsiteX13" fmla="*/ 120797 w 167331"/>
                <a:gd name="connsiteY13" fmla="*/ 132044 h 265530"/>
                <a:gd name="connsiteX14" fmla="*/ 55404 w 167331"/>
                <a:gd name="connsiteY14" fmla="*/ 133261 h 265530"/>
                <a:gd name="connsiteX15" fmla="*/ 53884 w 167331"/>
                <a:gd name="connsiteY15" fmla="*/ 136606 h 265530"/>
                <a:gd name="connsiteX16" fmla="*/ 53276 w 167331"/>
                <a:gd name="connsiteY16" fmla="*/ 214772 h 265530"/>
                <a:gd name="connsiteX17" fmla="*/ 63617 w 167331"/>
                <a:gd name="connsiteY17" fmla="*/ 240017 h 265530"/>
                <a:gd name="connsiteX18" fmla="*/ 116538 w 167331"/>
                <a:gd name="connsiteY18" fmla="*/ 246404 h 265530"/>
                <a:gd name="connsiteX19" fmla="*/ 154861 w 167331"/>
                <a:gd name="connsiteY19" fmla="*/ 235454 h 265530"/>
                <a:gd name="connsiteX20" fmla="*/ 163377 w 167331"/>
                <a:gd name="connsiteY20" fmla="*/ 216901 h 265530"/>
                <a:gd name="connsiteX21" fmla="*/ 167331 w 167331"/>
                <a:gd name="connsiteY21" fmla="*/ 218118 h 265530"/>
                <a:gd name="connsiteX22" fmla="*/ 166115 w 167331"/>
                <a:gd name="connsiteY22" fmla="*/ 262828 h 265530"/>
                <a:gd name="connsiteX23" fmla="*/ 163073 w 167331"/>
                <a:gd name="connsiteY23" fmla="*/ 265261 h 265530"/>
                <a:gd name="connsiteX24" fmla="*/ 2483 w 167331"/>
                <a:gd name="connsiteY24" fmla="*/ 265261 h 265530"/>
                <a:gd name="connsiteX25" fmla="*/ 2178 w 167331"/>
                <a:gd name="connsiteY25" fmla="*/ 259482 h 265530"/>
                <a:gd name="connsiteX26" fmla="*/ 20732 w 167331"/>
                <a:gd name="connsiteY26" fmla="*/ 238496 h 265530"/>
                <a:gd name="connsiteX27" fmla="*/ 21340 w 167331"/>
                <a:gd name="connsiteY27" fmla="*/ 157897 h 265530"/>
                <a:gd name="connsiteX28" fmla="*/ 20124 w 167331"/>
                <a:gd name="connsiteY28" fmla="*/ 26504 h 265530"/>
                <a:gd name="connsiteX29" fmla="*/ 8870 w 167331"/>
                <a:gd name="connsiteY29" fmla="*/ 9472 h 265530"/>
                <a:gd name="connsiteX30" fmla="*/ 1266 w 167331"/>
                <a:gd name="connsiteY30" fmla="*/ 5518 h 265530"/>
                <a:gd name="connsiteX31" fmla="*/ 7957 w 167331"/>
                <a:gd name="connsiteY31" fmla="*/ 652 h 265530"/>
                <a:gd name="connsiteX32" fmla="*/ 146345 w 167331"/>
                <a:gd name="connsiteY32" fmla="*/ 44 h 265530"/>
                <a:gd name="connsiteX33" fmla="*/ 154557 w 167331"/>
                <a:gd name="connsiteY33" fmla="*/ 5823 h 265530"/>
                <a:gd name="connsiteX34" fmla="*/ 154557 w 167331"/>
                <a:gd name="connsiteY34" fmla="*/ 5823 h 26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7331" h="265530">
                  <a:moveTo>
                    <a:pt x="154557" y="5823"/>
                  </a:moveTo>
                  <a:cubicBezTo>
                    <a:pt x="154557" y="17684"/>
                    <a:pt x="154252" y="24984"/>
                    <a:pt x="154861" y="35933"/>
                  </a:cubicBezTo>
                  <a:cubicBezTo>
                    <a:pt x="154861" y="36846"/>
                    <a:pt x="153949" y="38062"/>
                    <a:pt x="152732" y="38062"/>
                  </a:cubicBezTo>
                  <a:cubicBezTo>
                    <a:pt x="149387" y="38062"/>
                    <a:pt x="145736" y="27113"/>
                    <a:pt x="138437" y="23159"/>
                  </a:cubicBezTo>
                  <a:cubicBezTo>
                    <a:pt x="118668" y="12514"/>
                    <a:pt x="95248" y="16163"/>
                    <a:pt x="70308" y="16163"/>
                  </a:cubicBezTo>
                  <a:cubicBezTo>
                    <a:pt x="70308" y="16163"/>
                    <a:pt x="56317" y="16772"/>
                    <a:pt x="56013" y="19509"/>
                  </a:cubicBezTo>
                  <a:cubicBezTo>
                    <a:pt x="56013" y="20422"/>
                    <a:pt x="54796" y="80035"/>
                    <a:pt x="54796" y="111057"/>
                  </a:cubicBezTo>
                  <a:cubicBezTo>
                    <a:pt x="54796" y="111970"/>
                    <a:pt x="55709" y="112883"/>
                    <a:pt x="57534" y="112883"/>
                  </a:cubicBezTo>
                  <a:cubicBezTo>
                    <a:pt x="61183" y="112883"/>
                    <a:pt x="137220" y="112578"/>
                    <a:pt x="137220" y="112578"/>
                  </a:cubicBezTo>
                  <a:cubicBezTo>
                    <a:pt x="143911" y="112274"/>
                    <a:pt x="145433" y="105583"/>
                    <a:pt x="146345" y="103758"/>
                  </a:cubicBezTo>
                  <a:cubicBezTo>
                    <a:pt x="147866" y="100108"/>
                    <a:pt x="152732" y="99500"/>
                    <a:pt x="152428" y="103454"/>
                  </a:cubicBezTo>
                  <a:cubicBezTo>
                    <a:pt x="151212" y="118661"/>
                    <a:pt x="150603" y="132956"/>
                    <a:pt x="150603" y="147556"/>
                  </a:cubicBezTo>
                  <a:cubicBezTo>
                    <a:pt x="150603" y="148772"/>
                    <a:pt x="148474" y="149380"/>
                    <a:pt x="146953" y="146947"/>
                  </a:cubicBezTo>
                  <a:cubicBezTo>
                    <a:pt x="141174" y="137519"/>
                    <a:pt x="132658" y="132044"/>
                    <a:pt x="120797" y="132044"/>
                  </a:cubicBezTo>
                  <a:cubicBezTo>
                    <a:pt x="97986" y="132044"/>
                    <a:pt x="77912" y="130827"/>
                    <a:pt x="55404" y="133261"/>
                  </a:cubicBezTo>
                  <a:cubicBezTo>
                    <a:pt x="53884" y="133565"/>
                    <a:pt x="53884" y="134781"/>
                    <a:pt x="53884" y="136606"/>
                  </a:cubicBezTo>
                  <a:cubicBezTo>
                    <a:pt x="53884" y="164588"/>
                    <a:pt x="52667" y="186790"/>
                    <a:pt x="53276" y="214772"/>
                  </a:cubicBezTo>
                  <a:cubicBezTo>
                    <a:pt x="53579" y="224505"/>
                    <a:pt x="56013" y="233629"/>
                    <a:pt x="63617" y="240017"/>
                  </a:cubicBezTo>
                  <a:cubicBezTo>
                    <a:pt x="78824" y="250053"/>
                    <a:pt x="99506" y="247012"/>
                    <a:pt x="116538" y="246404"/>
                  </a:cubicBezTo>
                  <a:cubicBezTo>
                    <a:pt x="130529" y="245795"/>
                    <a:pt x="146649" y="247621"/>
                    <a:pt x="154861" y="235454"/>
                  </a:cubicBezTo>
                  <a:cubicBezTo>
                    <a:pt x="159728" y="228459"/>
                    <a:pt x="156991" y="224809"/>
                    <a:pt x="163377" y="216901"/>
                  </a:cubicBezTo>
                  <a:cubicBezTo>
                    <a:pt x="164290" y="215684"/>
                    <a:pt x="167331" y="215989"/>
                    <a:pt x="167331" y="218118"/>
                  </a:cubicBezTo>
                  <a:cubicBezTo>
                    <a:pt x="166419" y="236975"/>
                    <a:pt x="166723" y="241842"/>
                    <a:pt x="166115" y="262828"/>
                  </a:cubicBezTo>
                  <a:cubicBezTo>
                    <a:pt x="166115" y="265869"/>
                    <a:pt x="163073" y="265261"/>
                    <a:pt x="163073" y="265261"/>
                  </a:cubicBezTo>
                  <a:cubicBezTo>
                    <a:pt x="163073" y="265261"/>
                    <a:pt x="8870" y="265869"/>
                    <a:pt x="2483" y="265261"/>
                  </a:cubicBezTo>
                  <a:cubicBezTo>
                    <a:pt x="50" y="264956"/>
                    <a:pt x="-1471" y="260699"/>
                    <a:pt x="2178" y="259482"/>
                  </a:cubicBezTo>
                  <a:cubicBezTo>
                    <a:pt x="10694" y="256745"/>
                    <a:pt x="20732" y="256137"/>
                    <a:pt x="20732" y="238496"/>
                  </a:cubicBezTo>
                  <a:lnTo>
                    <a:pt x="21340" y="157897"/>
                  </a:lnTo>
                  <a:cubicBezTo>
                    <a:pt x="22252" y="115012"/>
                    <a:pt x="25598" y="69998"/>
                    <a:pt x="20124" y="26504"/>
                  </a:cubicBezTo>
                  <a:cubicBezTo>
                    <a:pt x="19211" y="19509"/>
                    <a:pt x="17082" y="11905"/>
                    <a:pt x="8870" y="9472"/>
                  </a:cubicBezTo>
                  <a:cubicBezTo>
                    <a:pt x="6437" y="8560"/>
                    <a:pt x="1266" y="9168"/>
                    <a:pt x="1266" y="5518"/>
                  </a:cubicBezTo>
                  <a:cubicBezTo>
                    <a:pt x="1266" y="1868"/>
                    <a:pt x="2787" y="348"/>
                    <a:pt x="7957" y="652"/>
                  </a:cubicBezTo>
                  <a:cubicBezTo>
                    <a:pt x="53884" y="1260"/>
                    <a:pt x="100419" y="348"/>
                    <a:pt x="146345" y="44"/>
                  </a:cubicBezTo>
                  <a:cubicBezTo>
                    <a:pt x="150603" y="-260"/>
                    <a:pt x="154557" y="956"/>
                    <a:pt x="154557" y="5823"/>
                  </a:cubicBezTo>
                  <a:lnTo>
                    <a:pt x="154557" y="5823"/>
                  </a:lnTo>
                  <a:close/>
                </a:path>
              </a:pathLst>
            </a:custGeom>
            <a:solidFill>
              <a:srgbClr val="FFFFFF"/>
            </a:solidFill>
            <a:ln w="30406" cap="flat">
              <a:noFill/>
              <a:prstDash val="solid"/>
              <a:miter/>
            </a:ln>
          </p:spPr>
          <p:txBody>
            <a:bodyPr rtlCol="0" anchor="ctr"/>
            <a:lstStyle/>
            <a:p>
              <a:endParaRPr lang="LID4096"/>
            </a:p>
          </p:txBody>
        </p:sp>
        <p:sp>
          <p:nvSpPr>
            <p:cNvPr id="46" name="Freeform: Shape 45">
              <a:extLst>
                <a:ext uri="{FF2B5EF4-FFF2-40B4-BE49-F238E27FC236}">
                  <a16:creationId xmlns:a16="http://schemas.microsoft.com/office/drawing/2014/main" id="{4E3EA871-7E9C-C205-E9E2-33C97ECE14A5}"/>
                </a:ext>
              </a:extLst>
            </p:cNvPr>
            <p:cNvSpPr/>
            <p:nvPr/>
          </p:nvSpPr>
          <p:spPr>
            <a:xfrm>
              <a:off x="32947364" y="5880138"/>
              <a:ext cx="235106" cy="264608"/>
            </a:xfrm>
            <a:custGeom>
              <a:avLst/>
              <a:gdLst>
                <a:gd name="connsiteX0" fmla="*/ 232370 w 235106"/>
                <a:gd name="connsiteY0" fmla="*/ 1217 h 264608"/>
                <a:gd name="connsiteX1" fmla="*/ 235107 w 235106"/>
                <a:gd name="connsiteY1" fmla="*/ 3346 h 264608"/>
                <a:gd name="connsiteX2" fmla="*/ 235107 w 235106"/>
                <a:gd name="connsiteY2" fmla="*/ 46839 h 264608"/>
                <a:gd name="connsiteX3" fmla="*/ 226894 w 235106"/>
                <a:gd name="connsiteY3" fmla="*/ 47751 h 264608"/>
                <a:gd name="connsiteX4" fmla="*/ 219899 w 235106"/>
                <a:gd name="connsiteY4" fmla="*/ 31936 h 264608"/>
                <a:gd name="connsiteX5" fmla="*/ 192830 w 235106"/>
                <a:gd name="connsiteY5" fmla="*/ 17032 h 264608"/>
                <a:gd name="connsiteX6" fmla="*/ 143253 w 235106"/>
                <a:gd name="connsiteY6" fmla="*/ 17032 h 264608"/>
                <a:gd name="connsiteX7" fmla="*/ 134129 w 235106"/>
                <a:gd name="connsiteY7" fmla="*/ 25244 h 264608"/>
                <a:gd name="connsiteX8" fmla="*/ 135650 w 235106"/>
                <a:gd name="connsiteY8" fmla="*/ 239060 h 264608"/>
                <a:gd name="connsiteX9" fmla="*/ 155420 w 235106"/>
                <a:gd name="connsiteY9" fmla="*/ 258526 h 264608"/>
                <a:gd name="connsiteX10" fmla="*/ 153594 w 235106"/>
                <a:gd name="connsiteY10" fmla="*/ 264609 h 264608"/>
                <a:gd name="connsiteX11" fmla="*/ 78166 w 235106"/>
                <a:gd name="connsiteY11" fmla="*/ 264609 h 264608"/>
                <a:gd name="connsiteX12" fmla="*/ 76949 w 235106"/>
                <a:gd name="connsiteY12" fmla="*/ 257917 h 264608"/>
                <a:gd name="connsiteX13" fmla="*/ 92765 w 235106"/>
                <a:gd name="connsiteY13" fmla="*/ 248489 h 264608"/>
                <a:gd name="connsiteX14" fmla="*/ 97936 w 235106"/>
                <a:gd name="connsiteY14" fmla="*/ 229936 h 264608"/>
                <a:gd name="connsiteX15" fmla="*/ 98544 w 235106"/>
                <a:gd name="connsiteY15" fmla="*/ 37715 h 264608"/>
                <a:gd name="connsiteX16" fmla="*/ 93374 w 235106"/>
                <a:gd name="connsiteY16" fmla="*/ 17945 h 264608"/>
                <a:gd name="connsiteX17" fmla="*/ 24331 w 235106"/>
                <a:gd name="connsiteY17" fmla="*/ 20986 h 264608"/>
                <a:gd name="connsiteX18" fmla="*/ 6691 w 235106"/>
                <a:gd name="connsiteY18" fmla="*/ 47143 h 264608"/>
                <a:gd name="connsiteX19" fmla="*/ 2737 w 235106"/>
                <a:gd name="connsiteY19" fmla="*/ 51097 h 264608"/>
                <a:gd name="connsiteX20" fmla="*/ 0 w 235106"/>
                <a:gd name="connsiteY20" fmla="*/ 47751 h 264608"/>
                <a:gd name="connsiteX21" fmla="*/ 608 w 235106"/>
                <a:gd name="connsiteY21" fmla="*/ 3954 h 264608"/>
                <a:gd name="connsiteX22" fmla="*/ 8516 w 235106"/>
                <a:gd name="connsiteY22" fmla="*/ 0 h 264608"/>
                <a:gd name="connsiteX23" fmla="*/ 232370 w 235106"/>
                <a:gd name="connsiteY23" fmla="*/ 1217 h 264608"/>
                <a:gd name="connsiteX24" fmla="*/ 232370 w 235106"/>
                <a:gd name="connsiteY24" fmla="*/ 1217 h 26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106" h="264608">
                  <a:moveTo>
                    <a:pt x="232370" y="1217"/>
                  </a:moveTo>
                  <a:cubicBezTo>
                    <a:pt x="233585" y="1217"/>
                    <a:pt x="234802" y="2129"/>
                    <a:pt x="235107" y="3346"/>
                  </a:cubicBezTo>
                  <a:lnTo>
                    <a:pt x="235107" y="46839"/>
                  </a:lnTo>
                  <a:cubicBezTo>
                    <a:pt x="235107" y="55963"/>
                    <a:pt x="229023" y="54138"/>
                    <a:pt x="226894" y="47751"/>
                  </a:cubicBezTo>
                  <a:cubicBezTo>
                    <a:pt x="224461" y="40756"/>
                    <a:pt x="222028" y="34369"/>
                    <a:pt x="219899" y="31936"/>
                  </a:cubicBezTo>
                  <a:cubicBezTo>
                    <a:pt x="212599" y="23116"/>
                    <a:pt x="203475" y="17945"/>
                    <a:pt x="192830" y="17032"/>
                  </a:cubicBezTo>
                  <a:lnTo>
                    <a:pt x="143253" y="17032"/>
                  </a:lnTo>
                  <a:cubicBezTo>
                    <a:pt x="136867" y="17032"/>
                    <a:pt x="134129" y="19770"/>
                    <a:pt x="134129" y="25244"/>
                  </a:cubicBezTo>
                  <a:cubicBezTo>
                    <a:pt x="132913" y="104323"/>
                    <a:pt x="130480" y="221724"/>
                    <a:pt x="135650" y="239060"/>
                  </a:cubicBezTo>
                  <a:cubicBezTo>
                    <a:pt x="140516" y="255180"/>
                    <a:pt x="149641" y="256093"/>
                    <a:pt x="155420" y="258526"/>
                  </a:cubicBezTo>
                  <a:cubicBezTo>
                    <a:pt x="159070" y="260047"/>
                    <a:pt x="160895" y="264609"/>
                    <a:pt x="153594" y="264609"/>
                  </a:cubicBezTo>
                  <a:cubicBezTo>
                    <a:pt x="134434" y="264609"/>
                    <a:pt x="78166" y="264609"/>
                    <a:pt x="78166" y="264609"/>
                  </a:cubicBezTo>
                  <a:cubicBezTo>
                    <a:pt x="72083" y="264609"/>
                    <a:pt x="72692" y="259134"/>
                    <a:pt x="76949" y="257917"/>
                  </a:cubicBezTo>
                  <a:cubicBezTo>
                    <a:pt x="83945" y="256093"/>
                    <a:pt x="89420" y="254268"/>
                    <a:pt x="92765" y="248489"/>
                  </a:cubicBezTo>
                  <a:cubicBezTo>
                    <a:pt x="95806" y="243014"/>
                    <a:pt x="97631" y="239060"/>
                    <a:pt x="97936" y="229936"/>
                  </a:cubicBezTo>
                  <a:cubicBezTo>
                    <a:pt x="98240" y="217770"/>
                    <a:pt x="98848" y="83337"/>
                    <a:pt x="98544" y="37715"/>
                  </a:cubicBezTo>
                  <a:cubicBezTo>
                    <a:pt x="98544" y="22811"/>
                    <a:pt x="96415" y="18857"/>
                    <a:pt x="93374" y="17945"/>
                  </a:cubicBezTo>
                  <a:cubicBezTo>
                    <a:pt x="84249" y="15207"/>
                    <a:pt x="43797" y="14903"/>
                    <a:pt x="24331" y="20986"/>
                  </a:cubicBezTo>
                  <a:cubicBezTo>
                    <a:pt x="13078" y="24940"/>
                    <a:pt x="6691" y="35890"/>
                    <a:pt x="6691" y="47143"/>
                  </a:cubicBezTo>
                  <a:cubicBezTo>
                    <a:pt x="6691" y="49272"/>
                    <a:pt x="5171" y="51097"/>
                    <a:pt x="2737" y="51097"/>
                  </a:cubicBezTo>
                  <a:cubicBezTo>
                    <a:pt x="912" y="51097"/>
                    <a:pt x="0" y="50489"/>
                    <a:pt x="0" y="47751"/>
                  </a:cubicBezTo>
                  <a:lnTo>
                    <a:pt x="608" y="3954"/>
                  </a:lnTo>
                  <a:cubicBezTo>
                    <a:pt x="608" y="1825"/>
                    <a:pt x="2737" y="0"/>
                    <a:pt x="8516" y="0"/>
                  </a:cubicBezTo>
                  <a:lnTo>
                    <a:pt x="232370" y="1217"/>
                  </a:lnTo>
                  <a:lnTo>
                    <a:pt x="232370" y="1217"/>
                  </a:lnTo>
                  <a:close/>
                </a:path>
              </a:pathLst>
            </a:custGeom>
            <a:solidFill>
              <a:srgbClr val="FFFFFF"/>
            </a:solidFill>
            <a:ln w="30406" cap="flat">
              <a:noFill/>
              <a:prstDash val="solid"/>
              <a:miter/>
            </a:ln>
          </p:spPr>
          <p:txBody>
            <a:bodyPr rtlCol="0" anchor="ctr"/>
            <a:lstStyle/>
            <a:p>
              <a:endParaRPr lang="LID4096"/>
            </a:p>
          </p:txBody>
        </p:sp>
        <p:sp>
          <p:nvSpPr>
            <p:cNvPr id="47" name="Freeform: Shape 46">
              <a:extLst>
                <a:ext uri="{FF2B5EF4-FFF2-40B4-BE49-F238E27FC236}">
                  <a16:creationId xmlns:a16="http://schemas.microsoft.com/office/drawing/2014/main" id="{DAAF498A-E37A-53D4-8BAF-ABB35A11FAA1}"/>
                </a:ext>
              </a:extLst>
            </p:cNvPr>
            <p:cNvSpPr/>
            <p:nvPr/>
          </p:nvSpPr>
          <p:spPr>
            <a:xfrm>
              <a:off x="31547796" y="4860635"/>
              <a:ext cx="114543" cy="119985"/>
            </a:xfrm>
            <a:custGeom>
              <a:avLst/>
              <a:gdLst>
                <a:gd name="connsiteX0" fmla="*/ 91124 w 114543"/>
                <a:gd name="connsiteY0" fmla="*/ 21898 h 119985"/>
                <a:gd name="connsiteX1" fmla="*/ 56147 w 114543"/>
                <a:gd name="connsiteY1" fmla="*/ 608 h 119985"/>
                <a:gd name="connsiteX2" fmla="*/ 21170 w 114543"/>
                <a:gd name="connsiteY2" fmla="*/ 12469 h 119985"/>
                <a:gd name="connsiteX3" fmla="*/ 18737 w 114543"/>
                <a:gd name="connsiteY3" fmla="*/ 44709 h 119985"/>
                <a:gd name="connsiteX4" fmla="*/ 2921 w 114543"/>
                <a:gd name="connsiteY4" fmla="*/ 60221 h 119985"/>
                <a:gd name="connsiteX5" fmla="*/ 9004 w 114543"/>
                <a:gd name="connsiteY5" fmla="*/ 88506 h 119985"/>
                <a:gd name="connsiteX6" fmla="*/ 28165 w 114543"/>
                <a:gd name="connsiteY6" fmla="*/ 102497 h 119985"/>
                <a:gd name="connsiteX7" fmla="*/ 61622 w 114543"/>
                <a:gd name="connsiteY7" fmla="*/ 119530 h 119985"/>
                <a:gd name="connsiteX8" fmla="*/ 67705 w 114543"/>
                <a:gd name="connsiteY8" fmla="*/ 118617 h 119985"/>
                <a:gd name="connsiteX9" fmla="*/ 64359 w 114543"/>
                <a:gd name="connsiteY9" fmla="*/ 109493 h 119985"/>
                <a:gd name="connsiteX10" fmla="*/ 73179 w 114543"/>
                <a:gd name="connsiteY10" fmla="*/ 79382 h 119985"/>
                <a:gd name="connsiteX11" fmla="*/ 96599 w 114543"/>
                <a:gd name="connsiteY11" fmla="*/ 45926 h 119985"/>
                <a:gd name="connsiteX12" fmla="*/ 114543 w 114543"/>
                <a:gd name="connsiteY12" fmla="*/ 41059 h 119985"/>
                <a:gd name="connsiteX13" fmla="*/ 91124 w 114543"/>
                <a:gd name="connsiteY13" fmla="*/ 21898 h 119985"/>
                <a:gd name="connsiteX14" fmla="*/ 91124 w 114543"/>
                <a:gd name="connsiteY14" fmla="*/ 21898 h 119985"/>
                <a:gd name="connsiteX15" fmla="*/ 40635 w 114543"/>
                <a:gd name="connsiteY15" fmla="*/ 90940 h 119985"/>
                <a:gd name="connsiteX16" fmla="*/ 22690 w 114543"/>
                <a:gd name="connsiteY16" fmla="*/ 81511 h 119985"/>
                <a:gd name="connsiteX17" fmla="*/ 24820 w 114543"/>
                <a:gd name="connsiteY17" fmla="*/ 69345 h 119985"/>
                <a:gd name="connsiteX18" fmla="*/ 36985 w 114543"/>
                <a:gd name="connsiteY18" fmla="*/ 62046 h 119985"/>
                <a:gd name="connsiteX19" fmla="*/ 49760 w 114543"/>
                <a:gd name="connsiteY19" fmla="*/ 72083 h 119985"/>
                <a:gd name="connsiteX20" fmla="*/ 40635 w 114543"/>
                <a:gd name="connsiteY20" fmla="*/ 90940 h 119985"/>
                <a:gd name="connsiteX21" fmla="*/ 40635 w 114543"/>
                <a:gd name="connsiteY21" fmla="*/ 90940 h 119985"/>
                <a:gd name="connsiteX22" fmla="*/ 62534 w 114543"/>
                <a:gd name="connsiteY22" fmla="*/ 47447 h 119985"/>
                <a:gd name="connsiteX23" fmla="*/ 54626 w 114543"/>
                <a:gd name="connsiteY23" fmla="*/ 58700 h 119985"/>
                <a:gd name="connsiteX24" fmla="*/ 40027 w 114543"/>
                <a:gd name="connsiteY24" fmla="*/ 47751 h 119985"/>
                <a:gd name="connsiteX25" fmla="*/ 42460 w 114543"/>
                <a:gd name="connsiteY25" fmla="*/ 23419 h 119985"/>
                <a:gd name="connsiteX26" fmla="*/ 73179 w 114543"/>
                <a:gd name="connsiteY26" fmla="*/ 23723 h 119985"/>
                <a:gd name="connsiteX27" fmla="*/ 62534 w 114543"/>
                <a:gd name="connsiteY27" fmla="*/ 47447 h 119985"/>
                <a:gd name="connsiteX28" fmla="*/ 62534 w 114543"/>
                <a:gd name="connsiteY28" fmla="*/ 47447 h 119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543" h="119985">
                  <a:moveTo>
                    <a:pt x="91124" y="21898"/>
                  </a:moveTo>
                  <a:cubicBezTo>
                    <a:pt x="80174" y="13686"/>
                    <a:pt x="68313" y="6387"/>
                    <a:pt x="56147" y="608"/>
                  </a:cubicBezTo>
                  <a:cubicBezTo>
                    <a:pt x="42764" y="-1217"/>
                    <a:pt x="28469" y="608"/>
                    <a:pt x="21170" y="12469"/>
                  </a:cubicBezTo>
                  <a:cubicBezTo>
                    <a:pt x="13262" y="21290"/>
                    <a:pt x="15087" y="34977"/>
                    <a:pt x="18737" y="44709"/>
                  </a:cubicBezTo>
                  <a:cubicBezTo>
                    <a:pt x="21778" y="50792"/>
                    <a:pt x="4442" y="55050"/>
                    <a:pt x="2921" y="60221"/>
                  </a:cubicBezTo>
                  <a:cubicBezTo>
                    <a:pt x="-4074" y="69041"/>
                    <a:pt x="2921" y="83640"/>
                    <a:pt x="9004" y="88506"/>
                  </a:cubicBezTo>
                  <a:cubicBezTo>
                    <a:pt x="15695" y="93981"/>
                    <a:pt x="21778" y="97935"/>
                    <a:pt x="28165" y="102497"/>
                  </a:cubicBezTo>
                  <a:cubicBezTo>
                    <a:pt x="38202" y="110710"/>
                    <a:pt x="50064" y="114663"/>
                    <a:pt x="61622" y="119530"/>
                  </a:cubicBezTo>
                  <a:cubicBezTo>
                    <a:pt x="63142" y="119834"/>
                    <a:pt x="66488" y="120746"/>
                    <a:pt x="67705" y="118617"/>
                  </a:cubicBezTo>
                  <a:cubicBezTo>
                    <a:pt x="71658" y="113447"/>
                    <a:pt x="68009" y="114663"/>
                    <a:pt x="64359" y="109493"/>
                  </a:cubicBezTo>
                  <a:cubicBezTo>
                    <a:pt x="59189" y="100673"/>
                    <a:pt x="69833" y="86378"/>
                    <a:pt x="73179" y="79382"/>
                  </a:cubicBezTo>
                  <a:cubicBezTo>
                    <a:pt x="79566" y="66304"/>
                    <a:pt x="83216" y="53225"/>
                    <a:pt x="96599" y="45926"/>
                  </a:cubicBezTo>
                  <a:cubicBezTo>
                    <a:pt x="102377" y="43493"/>
                    <a:pt x="111806" y="48055"/>
                    <a:pt x="114543" y="41059"/>
                  </a:cubicBezTo>
                  <a:cubicBezTo>
                    <a:pt x="109677" y="31631"/>
                    <a:pt x="98423" y="29502"/>
                    <a:pt x="91124" y="21898"/>
                  </a:cubicBezTo>
                  <a:lnTo>
                    <a:pt x="91124" y="21898"/>
                  </a:lnTo>
                  <a:close/>
                  <a:moveTo>
                    <a:pt x="40635" y="90940"/>
                  </a:moveTo>
                  <a:cubicBezTo>
                    <a:pt x="33640" y="94285"/>
                    <a:pt x="27861" y="84553"/>
                    <a:pt x="22690" y="81511"/>
                  </a:cubicBezTo>
                  <a:cubicBezTo>
                    <a:pt x="22386" y="77861"/>
                    <a:pt x="23299" y="72691"/>
                    <a:pt x="24820" y="69345"/>
                  </a:cubicBezTo>
                  <a:cubicBezTo>
                    <a:pt x="27253" y="67216"/>
                    <a:pt x="33640" y="60525"/>
                    <a:pt x="36985" y="62046"/>
                  </a:cubicBezTo>
                  <a:cubicBezTo>
                    <a:pt x="39723" y="65695"/>
                    <a:pt x="45501" y="69953"/>
                    <a:pt x="49760" y="72083"/>
                  </a:cubicBezTo>
                  <a:cubicBezTo>
                    <a:pt x="50672" y="76949"/>
                    <a:pt x="42764" y="86682"/>
                    <a:pt x="40635" y="90940"/>
                  </a:cubicBezTo>
                  <a:lnTo>
                    <a:pt x="40635" y="90940"/>
                  </a:lnTo>
                  <a:close/>
                  <a:moveTo>
                    <a:pt x="62534" y="47447"/>
                  </a:moveTo>
                  <a:cubicBezTo>
                    <a:pt x="61013" y="49880"/>
                    <a:pt x="57972" y="57788"/>
                    <a:pt x="54626" y="58700"/>
                  </a:cubicBezTo>
                  <a:cubicBezTo>
                    <a:pt x="49456" y="56875"/>
                    <a:pt x="44285" y="52313"/>
                    <a:pt x="40027" y="47751"/>
                  </a:cubicBezTo>
                  <a:cubicBezTo>
                    <a:pt x="30903" y="38018"/>
                    <a:pt x="40939" y="29502"/>
                    <a:pt x="42460" y="23419"/>
                  </a:cubicBezTo>
                  <a:cubicBezTo>
                    <a:pt x="50368" y="17944"/>
                    <a:pt x="66184" y="18248"/>
                    <a:pt x="73179" y="23723"/>
                  </a:cubicBezTo>
                  <a:cubicBezTo>
                    <a:pt x="78350" y="32239"/>
                    <a:pt x="64359" y="40755"/>
                    <a:pt x="62534" y="47447"/>
                  </a:cubicBezTo>
                  <a:lnTo>
                    <a:pt x="62534" y="47447"/>
                  </a:lnTo>
                  <a:close/>
                </a:path>
              </a:pathLst>
            </a:custGeom>
            <a:solidFill>
              <a:srgbClr val="FFFFFF"/>
            </a:solidFill>
            <a:ln w="30406" cap="flat">
              <a:noFill/>
              <a:prstDash val="solid"/>
              <a:miter/>
            </a:ln>
          </p:spPr>
          <p:txBody>
            <a:bodyPr rtlCol="0" anchor="ctr"/>
            <a:lstStyle/>
            <a:p>
              <a:endParaRPr lang="LID4096"/>
            </a:p>
          </p:txBody>
        </p:sp>
        <p:sp>
          <p:nvSpPr>
            <p:cNvPr id="48" name="Freeform: Shape 47">
              <a:extLst>
                <a:ext uri="{FF2B5EF4-FFF2-40B4-BE49-F238E27FC236}">
                  <a16:creationId xmlns:a16="http://schemas.microsoft.com/office/drawing/2014/main" id="{F975029F-F8AF-4814-B34B-07F8AD39FEB2}"/>
                </a:ext>
              </a:extLst>
            </p:cNvPr>
            <p:cNvSpPr/>
            <p:nvPr/>
          </p:nvSpPr>
          <p:spPr>
            <a:xfrm>
              <a:off x="31752505" y="4413115"/>
              <a:ext cx="95458" cy="79203"/>
            </a:xfrm>
            <a:custGeom>
              <a:avLst/>
              <a:gdLst>
                <a:gd name="connsiteX0" fmla="*/ 89585 w 95458"/>
                <a:gd name="connsiteY0" fmla="*/ 49389 h 79203"/>
                <a:gd name="connsiteX1" fmla="*/ 78636 w 95458"/>
                <a:gd name="connsiteY1" fmla="*/ 62163 h 79203"/>
                <a:gd name="connsiteX2" fmla="*/ 54304 w 95458"/>
                <a:gd name="connsiteY2" fmla="*/ 47260 h 79203"/>
                <a:gd name="connsiteX3" fmla="*/ 68599 w 95458"/>
                <a:gd name="connsiteY3" fmla="*/ 26882 h 79203"/>
                <a:gd name="connsiteX4" fmla="*/ 50350 w 95458"/>
                <a:gd name="connsiteY4" fmla="*/ 1942 h 79203"/>
                <a:gd name="connsiteX5" fmla="*/ 15981 w 95458"/>
                <a:gd name="connsiteY5" fmla="*/ 117 h 79203"/>
                <a:gd name="connsiteX6" fmla="*/ 1990 w 95458"/>
                <a:gd name="connsiteY6" fmla="*/ 3159 h 79203"/>
                <a:gd name="connsiteX7" fmla="*/ 7769 w 95458"/>
                <a:gd name="connsiteY7" fmla="*/ 9546 h 79203"/>
                <a:gd name="connsiteX8" fmla="*/ 6553 w 95458"/>
                <a:gd name="connsiteY8" fmla="*/ 65205 h 79203"/>
                <a:gd name="connsiteX9" fmla="*/ 1078 w 95458"/>
                <a:gd name="connsiteY9" fmla="*/ 76458 h 79203"/>
                <a:gd name="connsiteX10" fmla="*/ 20239 w 95458"/>
                <a:gd name="connsiteY10" fmla="*/ 78283 h 79203"/>
                <a:gd name="connsiteX11" fmla="*/ 27843 w 95458"/>
                <a:gd name="connsiteY11" fmla="*/ 78283 h 79203"/>
                <a:gd name="connsiteX12" fmla="*/ 28755 w 95458"/>
                <a:gd name="connsiteY12" fmla="*/ 65205 h 79203"/>
                <a:gd name="connsiteX13" fmla="*/ 40009 w 95458"/>
                <a:gd name="connsiteY13" fmla="*/ 59122 h 79203"/>
                <a:gd name="connsiteX14" fmla="*/ 66774 w 95458"/>
                <a:gd name="connsiteY14" fmla="*/ 76458 h 79203"/>
                <a:gd name="connsiteX15" fmla="*/ 89585 w 95458"/>
                <a:gd name="connsiteY15" fmla="*/ 73112 h 79203"/>
                <a:gd name="connsiteX16" fmla="*/ 95059 w 95458"/>
                <a:gd name="connsiteY16" fmla="*/ 52735 h 79203"/>
                <a:gd name="connsiteX17" fmla="*/ 89585 w 95458"/>
                <a:gd name="connsiteY17" fmla="*/ 49389 h 79203"/>
                <a:gd name="connsiteX18" fmla="*/ 89585 w 95458"/>
                <a:gd name="connsiteY18" fmla="*/ 49389 h 79203"/>
                <a:gd name="connsiteX19" fmla="*/ 44875 w 95458"/>
                <a:gd name="connsiteY19" fmla="*/ 36615 h 79203"/>
                <a:gd name="connsiteX20" fmla="*/ 31189 w 95458"/>
                <a:gd name="connsiteY20" fmla="*/ 41785 h 79203"/>
                <a:gd name="connsiteX21" fmla="*/ 28755 w 95458"/>
                <a:gd name="connsiteY21" fmla="*/ 22320 h 79203"/>
                <a:gd name="connsiteX22" fmla="*/ 29972 w 95458"/>
                <a:gd name="connsiteY22" fmla="*/ 12587 h 79203"/>
                <a:gd name="connsiteX23" fmla="*/ 45179 w 95458"/>
                <a:gd name="connsiteY23" fmla="*/ 16541 h 79203"/>
                <a:gd name="connsiteX24" fmla="*/ 44875 w 95458"/>
                <a:gd name="connsiteY24" fmla="*/ 36615 h 79203"/>
                <a:gd name="connsiteX25" fmla="*/ 44875 w 95458"/>
                <a:gd name="connsiteY25" fmla="*/ 36615 h 7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458" h="79203">
                  <a:moveTo>
                    <a:pt x="89585" y="49389"/>
                  </a:moveTo>
                  <a:cubicBezTo>
                    <a:pt x="83502" y="51822"/>
                    <a:pt x="88977" y="61251"/>
                    <a:pt x="78636" y="62163"/>
                  </a:cubicBezTo>
                  <a:cubicBezTo>
                    <a:pt x="70423" y="62771"/>
                    <a:pt x="58866" y="55472"/>
                    <a:pt x="54304" y="47260"/>
                  </a:cubicBezTo>
                  <a:cubicBezTo>
                    <a:pt x="57953" y="42698"/>
                    <a:pt x="68903" y="40873"/>
                    <a:pt x="68599" y="26882"/>
                  </a:cubicBezTo>
                  <a:cubicBezTo>
                    <a:pt x="68295" y="14412"/>
                    <a:pt x="65253" y="6808"/>
                    <a:pt x="50350" y="1942"/>
                  </a:cubicBezTo>
                  <a:cubicBezTo>
                    <a:pt x="40009" y="-1404"/>
                    <a:pt x="27539" y="725"/>
                    <a:pt x="15981" y="117"/>
                  </a:cubicBezTo>
                  <a:cubicBezTo>
                    <a:pt x="11723" y="725"/>
                    <a:pt x="4727" y="-795"/>
                    <a:pt x="1990" y="3159"/>
                  </a:cubicBezTo>
                  <a:cubicBezTo>
                    <a:pt x="469" y="6504"/>
                    <a:pt x="5944" y="6504"/>
                    <a:pt x="7769" y="9546"/>
                  </a:cubicBezTo>
                  <a:cubicBezTo>
                    <a:pt x="10202" y="24753"/>
                    <a:pt x="7769" y="50301"/>
                    <a:pt x="6553" y="65205"/>
                  </a:cubicBezTo>
                  <a:cubicBezTo>
                    <a:pt x="6553" y="69767"/>
                    <a:pt x="-3180" y="71896"/>
                    <a:pt x="1078" y="76458"/>
                  </a:cubicBezTo>
                  <a:cubicBezTo>
                    <a:pt x="4423" y="81933"/>
                    <a:pt x="14764" y="77370"/>
                    <a:pt x="20239" y="78283"/>
                  </a:cubicBezTo>
                  <a:cubicBezTo>
                    <a:pt x="22976" y="78891"/>
                    <a:pt x="25410" y="79804"/>
                    <a:pt x="27843" y="78283"/>
                  </a:cubicBezTo>
                  <a:cubicBezTo>
                    <a:pt x="32709" y="74937"/>
                    <a:pt x="28147" y="70071"/>
                    <a:pt x="28755" y="65205"/>
                  </a:cubicBezTo>
                  <a:cubicBezTo>
                    <a:pt x="29059" y="60947"/>
                    <a:pt x="23889" y="49085"/>
                    <a:pt x="40009" y="59122"/>
                  </a:cubicBezTo>
                  <a:cubicBezTo>
                    <a:pt x="49133" y="64901"/>
                    <a:pt x="56129" y="74025"/>
                    <a:pt x="66774" y="76458"/>
                  </a:cubicBezTo>
                  <a:cubicBezTo>
                    <a:pt x="73161" y="77675"/>
                    <a:pt x="85023" y="79804"/>
                    <a:pt x="89585" y="73112"/>
                  </a:cubicBezTo>
                  <a:cubicBezTo>
                    <a:pt x="93539" y="66726"/>
                    <a:pt x="96580" y="60947"/>
                    <a:pt x="95059" y="52735"/>
                  </a:cubicBezTo>
                  <a:cubicBezTo>
                    <a:pt x="93539" y="50910"/>
                    <a:pt x="92627" y="47868"/>
                    <a:pt x="89585" y="49389"/>
                  </a:cubicBezTo>
                  <a:lnTo>
                    <a:pt x="89585" y="49389"/>
                  </a:lnTo>
                  <a:close/>
                  <a:moveTo>
                    <a:pt x="44875" y="36615"/>
                  </a:moveTo>
                  <a:cubicBezTo>
                    <a:pt x="42442" y="41785"/>
                    <a:pt x="36359" y="42394"/>
                    <a:pt x="31189" y="41785"/>
                  </a:cubicBezTo>
                  <a:cubicBezTo>
                    <a:pt x="26626" y="39656"/>
                    <a:pt x="30580" y="25665"/>
                    <a:pt x="28755" y="22320"/>
                  </a:cubicBezTo>
                  <a:cubicBezTo>
                    <a:pt x="27539" y="19583"/>
                    <a:pt x="28451" y="15020"/>
                    <a:pt x="29972" y="12587"/>
                  </a:cubicBezTo>
                  <a:cubicBezTo>
                    <a:pt x="34838" y="10762"/>
                    <a:pt x="42442" y="10458"/>
                    <a:pt x="45179" y="16541"/>
                  </a:cubicBezTo>
                  <a:cubicBezTo>
                    <a:pt x="46700" y="20799"/>
                    <a:pt x="46700" y="32661"/>
                    <a:pt x="44875" y="36615"/>
                  </a:cubicBezTo>
                  <a:lnTo>
                    <a:pt x="44875" y="36615"/>
                  </a:lnTo>
                  <a:close/>
                </a:path>
              </a:pathLst>
            </a:custGeom>
            <a:solidFill>
              <a:srgbClr val="FFFFFF"/>
            </a:solidFill>
            <a:ln w="30406" cap="flat">
              <a:noFill/>
              <a:prstDash val="solid"/>
              <a:miter/>
            </a:ln>
          </p:spPr>
          <p:txBody>
            <a:bodyPr rtlCol="0" anchor="ctr"/>
            <a:lstStyle/>
            <a:p>
              <a:endParaRPr lang="LID4096"/>
            </a:p>
          </p:txBody>
        </p:sp>
        <p:sp>
          <p:nvSpPr>
            <p:cNvPr id="49" name="Freeform: Shape 48">
              <a:extLst>
                <a:ext uri="{FF2B5EF4-FFF2-40B4-BE49-F238E27FC236}">
                  <a16:creationId xmlns:a16="http://schemas.microsoft.com/office/drawing/2014/main" id="{578C1991-8B8C-FC11-A064-416758E48316}"/>
                </a:ext>
              </a:extLst>
            </p:cNvPr>
            <p:cNvSpPr/>
            <p:nvPr/>
          </p:nvSpPr>
          <p:spPr>
            <a:xfrm>
              <a:off x="31757537" y="4050332"/>
              <a:ext cx="93373" cy="91741"/>
            </a:xfrm>
            <a:custGeom>
              <a:avLst/>
              <a:gdLst>
                <a:gd name="connsiteX0" fmla="*/ 38019 w 93373"/>
                <a:gd name="connsiteY0" fmla="*/ 1268 h 91741"/>
                <a:gd name="connsiteX1" fmla="*/ 10949 w 93373"/>
                <a:gd name="connsiteY1" fmla="*/ 5527 h 91741"/>
                <a:gd name="connsiteX2" fmla="*/ 8516 w 93373"/>
                <a:gd name="connsiteY2" fmla="*/ 34117 h 91741"/>
                <a:gd name="connsiteX3" fmla="*/ 7604 w 93373"/>
                <a:gd name="connsiteY3" fmla="*/ 62707 h 91741"/>
                <a:gd name="connsiteX4" fmla="*/ 0 w 93373"/>
                <a:gd name="connsiteY4" fmla="*/ 89776 h 91741"/>
                <a:gd name="connsiteX5" fmla="*/ 17336 w 93373"/>
                <a:gd name="connsiteY5" fmla="*/ 87950 h 91741"/>
                <a:gd name="connsiteX6" fmla="*/ 27373 w 93373"/>
                <a:gd name="connsiteY6" fmla="*/ 80955 h 91741"/>
                <a:gd name="connsiteX7" fmla="*/ 22507 w 93373"/>
                <a:gd name="connsiteY7" fmla="*/ 78218 h 91741"/>
                <a:gd name="connsiteX8" fmla="*/ 20378 w 93373"/>
                <a:gd name="connsiteY8" fmla="*/ 72439 h 91741"/>
                <a:gd name="connsiteX9" fmla="*/ 30110 w 93373"/>
                <a:gd name="connsiteY9" fmla="*/ 59361 h 91741"/>
                <a:gd name="connsiteX10" fmla="*/ 57180 w 93373"/>
                <a:gd name="connsiteY10" fmla="*/ 51757 h 91741"/>
                <a:gd name="connsiteX11" fmla="*/ 61438 w 93373"/>
                <a:gd name="connsiteY11" fmla="*/ 59665 h 91741"/>
                <a:gd name="connsiteX12" fmla="*/ 59917 w 93373"/>
                <a:gd name="connsiteY12" fmla="*/ 73351 h 91741"/>
                <a:gd name="connsiteX13" fmla="*/ 92765 w 93373"/>
                <a:gd name="connsiteY13" fmla="*/ 59665 h 91741"/>
                <a:gd name="connsiteX14" fmla="*/ 93373 w 93373"/>
                <a:gd name="connsiteY14" fmla="*/ 57840 h 91741"/>
                <a:gd name="connsiteX15" fmla="*/ 80295 w 93373"/>
                <a:gd name="connsiteY15" fmla="*/ 46587 h 91741"/>
                <a:gd name="connsiteX16" fmla="*/ 38019 w 93373"/>
                <a:gd name="connsiteY16" fmla="*/ 1268 h 91741"/>
                <a:gd name="connsiteX17" fmla="*/ 38019 w 93373"/>
                <a:gd name="connsiteY17" fmla="*/ 1268 h 91741"/>
                <a:gd name="connsiteX18" fmla="*/ 44101 w 93373"/>
                <a:gd name="connsiteY18" fmla="*/ 42633 h 91741"/>
                <a:gd name="connsiteX19" fmla="*/ 21290 w 93373"/>
                <a:gd name="connsiteY19" fmla="*/ 50540 h 91741"/>
                <a:gd name="connsiteX20" fmla="*/ 20986 w 93373"/>
                <a:gd name="connsiteY20" fmla="*/ 18301 h 91741"/>
                <a:gd name="connsiteX21" fmla="*/ 44101 w 93373"/>
                <a:gd name="connsiteY21" fmla="*/ 35333 h 91741"/>
                <a:gd name="connsiteX22" fmla="*/ 44101 w 93373"/>
                <a:gd name="connsiteY22" fmla="*/ 42633 h 91741"/>
                <a:gd name="connsiteX23" fmla="*/ 44101 w 93373"/>
                <a:gd name="connsiteY23" fmla="*/ 42633 h 9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373" h="91741">
                  <a:moveTo>
                    <a:pt x="38019" y="1268"/>
                  </a:moveTo>
                  <a:cubicBezTo>
                    <a:pt x="34673" y="-2686"/>
                    <a:pt x="14903" y="3702"/>
                    <a:pt x="10949" y="5527"/>
                  </a:cubicBezTo>
                  <a:cubicBezTo>
                    <a:pt x="1216" y="12522"/>
                    <a:pt x="6691" y="24992"/>
                    <a:pt x="8516" y="34117"/>
                  </a:cubicBezTo>
                  <a:lnTo>
                    <a:pt x="7604" y="62707"/>
                  </a:lnTo>
                  <a:cubicBezTo>
                    <a:pt x="6083" y="72135"/>
                    <a:pt x="3346" y="81260"/>
                    <a:pt x="0" y="89776"/>
                  </a:cubicBezTo>
                  <a:cubicBezTo>
                    <a:pt x="4562" y="94338"/>
                    <a:pt x="11862" y="89776"/>
                    <a:pt x="17336" y="87950"/>
                  </a:cubicBezTo>
                  <a:cubicBezTo>
                    <a:pt x="20682" y="85213"/>
                    <a:pt x="26157" y="85518"/>
                    <a:pt x="27373" y="80955"/>
                  </a:cubicBezTo>
                  <a:cubicBezTo>
                    <a:pt x="27069" y="78522"/>
                    <a:pt x="24027" y="79130"/>
                    <a:pt x="22507" y="78218"/>
                  </a:cubicBezTo>
                  <a:cubicBezTo>
                    <a:pt x="21290" y="76393"/>
                    <a:pt x="19769" y="74872"/>
                    <a:pt x="20378" y="72439"/>
                  </a:cubicBezTo>
                  <a:cubicBezTo>
                    <a:pt x="20682" y="66356"/>
                    <a:pt x="25852" y="63010"/>
                    <a:pt x="30110" y="59361"/>
                  </a:cubicBezTo>
                  <a:cubicBezTo>
                    <a:pt x="34673" y="57536"/>
                    <a:pt x="52009" y="48107"/>
                    <a:pt x="57180" y="51757"/>
                  </a:cubicBezTo>
                  <a:cubicBezTo>
                    <a:pt x="59917" y="53886"/>
                    <a:pt x="61438" y="56319"/>
                    <a:pt x="61438" y="59665"/>
                  </a:cubicBezTo>
                  <a:cubicBezTo>
                    <a:pt x="62958" y="64227"/>
                    <a:pt x="50184" y="70614"/>
                    <a:pt x="59917" y="73351"/>
                  </a:cubicBezTo>
                  <a:cubicBezTo>
                    <a:pt x="69650" y="76089"/>
                    <a:pt x="83336" y="63314"/>
                    <a:pt x="92765" y="59665"/>
                  </a:cubicBezTo>
                  <a:lnTo>
                    <a:pt x="93373" y="57840"/>
                  </a:lnTo>
                  <a:cubicBezTo>
                    <a:pt x="85162" y="50236"/>
                    <a:pt x="86682" y="56015"/>
                    <a:pt x="80295" y="46587"/>
                  </a:cubicBezTo>
                  <a:cubicBezTo>
                    <a:pt x="79687" y="46282"/>
                    <a:pt x="47447" y="6743"/>
                    <a:pt x="38019" y="1268"/>
                  </a:cubicBezTo>
                  <a:lnTo>
                    <a:pt x="38019" y="1268"/>
                  </a:lnTo>
                  <a:close/>
                  <a:moveTo>
                    <a:pt x="44101" y="42633"/>
                  </a:moveTo>
                  <a:cubicBezTo>
                    <a:pt x="41060" y="44153"/>
                    <a:pt x="24332" y="52974"/>
                    <a:pt x="21290" y="50540"/>
                  </a:cubicBezTo>
                  <a:cubicBezTo>
                    <a:pt x="18553" y="43545"/>
                    <a:pt x="16728" y="25904"/>
                    <a:pt x="20986" y="18301"/>
                  </a:cubicBezTo>
                  <a:cubicBezTo>
                    <a:pt x="30110" y="14043"/>
                    <a:pt x="39235" y="31075"/>
                    <a:pt x="44101" y="35333"/>
                  </a:cubicBezTo>
                  <a:cubicBezTo>
                    <a:pt x="45318" y="37462"/>
                    <a:pt x="45318" y="40808"/>
                    <a:pt x="44101" y="42633"/>
                  </a:cubicBezTo>
                  <a:lnTo>
                    <a:pt x="44101" y="42633"/>
                  </a:lnTo>
                  <a:close/>
                </a:path>
              </a:pathLst>
            </a:custGeom>
            <a:solidFill>
              <a:srgbClr val="FFFFFF"/>
            </a:solidFill>
            <a:ln w="30406" cap="flat">
              <a:noFill/>
              <a:prstDash val="solid"/>
              <a:miter/>
            </a:ln>
          </p:spPr>
          <p:txBody>
            <a:bodyPr rtlCol="0" anchor="ctr"/>
            <a:lstStyle/>
            <a:p>
              <a:endParaRPr lang="LID4096"/>
            </a:p>
          </p:txBody>
        </p:sp>
        <p:sp>
          <p:nvSpPr>
            <p:cNvPr id="50" name="Freeform: Shape 49">
              <a:extLst>
                <a:ext uri="{FF2B5EF4-FFF2-40B4-BE49-F238E27FC236}">
                  <a16:creationId xmlns:a16="http://schemas.microsoft.com/office/drawing/2014/main" id="{56D42689-1BD6-55C1-0412-10A1EFF3107E}"/>
                </a:ext>
              </a:extLst>
            </p:cNvPr>
            <p:cNvSpPr/>
            <p:nvPr/>
          </p:nvSpPr>
          <p:spPr>
            <a:xfrm>
              <a:off x="31597640" y="4127232"/>
              <a:ext cx="117577" cy="98854"/>
            </a:xfrm>
            <a:custGeom>
              <a:avLst/>
              <a:gdLst>
                <a:gd name="connsiteX0" fmla="*/ 109408 w 117577"/>
                <a:gd name="connsiteY0" fmla="*/ 18350 h 98854"/>
                <a:gd name="connsiteX1" fmla="*/ 99067 w 117577"/>
                <a:gd name="connsiteY1" fmla="*/ 21696 h 98854"/>
                <a:gd name="connsiteX2" fmla="*/ 97850 w 117577"/>
                <a:gd name="connsiteY2" fmla="*/ 32949 h 98854"/>
                <a:gd name="connsiteX3" fmla="*/ 89639 w 117577"/>
                <a:gd name="connsiteY3" fmla="*/ 42682 h 98854"/>
                <a:gd name="connsiteX4" fmla="*/ 76560 w 117577"/>
                <a:gd name="connsiteY4" fmla="*/ 42074 h 98854"/>
                <a:gd name="connsiteX5" fmla="*/ 71998 w 117577"/>
                <a:gd name="connsiteY5" fmla="*/ 9530 h 98854"/>
                <a:gd name="connsiteX6" fmla="*/ 51620 w 117577"/>
                <a:gd name="connsiteY6" fmla="*/ 405 h 98854"/>
                <a:gd name="connsiteX7" fmla="*/ 26984 w 117577"/>
                <a:gd name="connsiteY7" fmla="*/ 13180 h 98854"/>
                <a:gd name="connsiteX8" fmla="*/ 523 w 117577"/>
                <a:gd name="connsiteY8" fmla="*/ 33861 h 98854"/>
                <a:gd name="connsiteX9" fmla="*/ 2652 w 117577"/>
                <a:gd name="connsiteY9" fmla="*/ 39945 h 98854"/>
                <a:gd name="connsiteX10" fmla="*/ 21205 w 117577"/>
                <a:gd name="connsiteY10" fmla="*/ 47244 h 98854"/>
                <a:gd name="connsiteX11" fmla="*/ 44321 w 117577"/>
                <a:gd name="connsiteY11" fmla="*/ 77659 h 98854"/>
                <a:gd name="connsiteX12" fmla="*/ 48579 w 117577"/>
                <a:gd name="connsiteY12" fmla="*/ 97429 h 98854"/>
                <a:gd name="connsiteX13" fmla="*/ 54966 w 117577"/>
                <a:gd name="connsiteY13" fmla="*/ 98341 h 98854"/>
                <a:gd name="connsiteX14" fmla="*/ 76865 w 117577"/>
                <a:gd name="connsiteY14" fmla="*/ 76138 h 98854"/>
                <a:gd name="connsiteX15" fmla="*/ 70781 w 117577"/>
                <a:gd name="connsiteY15" fmla="*/ 69143 h 98854"/>
                <a:gd name="connsiteX16" fmla="*/ 63786 w 117577"/>
                <a:gd name="connsiteY16" fmla="*/ 63972 h 98854"/>
                <a:gd name="connsiteX17" fmla="*/ 100892 w 117577"/>
                <a:gd name="connsiteY17" fmla="*/ 56977 h 98854"/>
                <a:gd name="connsiteX18" fmla="*/ 117316 w 117577"/>
                <a:gd name="connsiteY18" fmla="*/ 39032 h 98854"/>
                <a:gd name="connsiteX19" fmla="*/ 109408 w 117577"/>
                <a:gd name="connsiteY19" fmla="*/ 18350 h 98854"/>
                <a:gd name="connsiteX20" fmla="*/ 109408 w 117577"/>
                <a:gd name="connsiteY20" fmla="*/ 18350 h 98854"/>
                <a:gd name="connsiteX21" fmla="*/ 52533 w 117577"/>
                <a:gd name="connsiteY21" fmla="*/ 50894 h 98854"/>
                <a:gd name="connsiteX22" fmla="*/ 30634 w 117577"/>
                <a:gd name="connsiteY22" fmla="*/ 29908 h 98854"/>
                <a:gd name="connsiteX23" fmla="*/ 39454 w 117577"/>
                <a:gd name="connsiteY23" fmla="*/ 20175 h 98854"/>
                <a:gd name="connsiteX24" fmla="*/ 60440 w 117577"/>
                <a:gd name="connsiteY24" fmla="*/ 35991 h 98854"/>
                <a:gd name="connsiteX25" fmla="*/ 52533 w 117577"/>
                <a:gd name="connsiteY25" fmla="*/ 50894 h 98854"/>
                <a:gd name="connsiteX26" fmla="*/ 52533 w 117577"/>
                <a:gd name="connsiteY26" fmla="*/ 50894 h 9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7577" h="98854">
                  <a:moveTo>
                    <a:pt x="109408" y="18350"/>
                  </a:moveTo>
                  <a:cubicBezTo>
                    <a:pt x="105454" y="17438"/>
                    <a:pt x="101501" y="18654"/>
                    <a:pt x="99067" y="21696"/>
                  </a:cubicBezTo>
                  <a:cubicBezTo>
                    <a:pt x="97242" y="25041"/>
                    <a:pt x="97546" y="29299"/>
                    <a:pt x="97850" y="32949"/>
                  </a:cubicBezTo>
                  <a:cubicBezTo>
                    <a:pt x="96634" y="37207"/>
                    <a:pt x="94201" y="41465"/>
                    <a:pt x="89639" y="42682"/>
                  </a:cubicBezTo>
                  <a:cubicBezTo>
                    <a:pt x="85381" y="42682"/>
                    <a:pt x="76560" y="42074"/>
                    <a:pt x="76560" y="42074"/>
                  </a:cubicBezTo>
                  <a:cubicBezTo>
                    <a:pt x="79906" y="32341"/>
                    <a:pt x="80210" y="17438"/>
                    <a:pt x="71998" y="9530"/>
                  </a:cubicBezTo>
                  <a:cubicBezTo>
                    <a:pt x="65915" y="3143"/>
                    <a:pt x="60440" y="-1419"/>
                    <a:pt x="51620" y="405"/>
                  </a:cubicBezTo>
                  <a:cubicBezTo>
                    <a:pt x="41583" y="101"/>
                    <a:pt x="31850" y="3751"/>
                    <a:pt x="26984" y="13180"/>
                  </a:cubicBezTo>
                  <a:cubicBezTo>
                    <a:pt x="19076" y="20783"/>
                    <a:pt x="8127" y="26562"/>
                    <a:pt x="523" y="33861"/>
                  </a:cubicBezTo>
                  <a:cubicBezTo>
                    <a:pt x="-998" y="36295"/>
                    <a:pt x="1132" y="38728"/>
                    <a:pt x="2652" y="39945"/>
                  </a:cubicBezTo>
                  <a:cubicBezTo>
                    <a:pt x="10256" y="38424"/>
                    <a:pt x="15731" y="43290"/>
                    <a:pt x="21205" y="47244"/>
                  </a:cubicBezTo>
                  <a:cubicBezTo>
                    <a:pt x="28201" y="56065"/>
                    <a:pt x="36717" y="68839"/>
                    <a:pt x="44321" y="77659"/>
                  </a:cubicBezTo>
                  <a:cubicBezTo>
                    <a:pt x="50708" y="83438"/>
                    <a:pt x="42192" y="91650"/>
                    <a:pt x="48579" y="97429"/>
                  </a:cubicBezTo>
                  <a:cubicBezTo>
                    <a:pt x="50099" y="98950"/>
                    <a:pt x="53141" y="99254"/>
                    <a:pt x="54966" y="98341"/>
                  </a:cubicBezTo>
                  <a:lnTo>
                    <a:pt x="76865" y="76138"/>
                  </a:lnTo>
                  <a:cubicBezTo>
                    <a:pt x="78385" y="72184"/>
                    <a:pt x="75648" y="67014"/>
                    <a:pt x="70781" y="69143"/>
                  </a:cubicBezTo>
                  <a:cubicBezTo>
                    <a:pt x="68044" y="68839"/>
                    <a:pt x="64698" y="67622"/>
                    <a:pt x="63786" y="63972"/>
                  </a:cubicBezTo>
                  <a:cubicBezTo>
                    <a:pt x="74431" y="57889"/>
                    <a:pt x="89334" y="61539"/>
                    <a:pt x="100892" y="56977"/>
                  </a:cubicBezTo>
                  <a:cubicBezTo>
                    <a:pt x="107887" y="53631"/>
                    <a:pt x="115491" y="46940"/>
                    <a:pt x="117316" y="39032"/>
                  </a:cubicBezTo>
                  <a:cubicBezTo>
                    <a:pt x="118229" y="31429"/>
                    <a:pt x="117012" y="22608"/>
                    <a:pt x="109408" y="18350"/>
                  </a:cubicBezTo>
                  <a:lnTo>
                    <a:pt x="109408" y="18350"/>
                  </a:lnTo>
                  <a:close/>
                  <a:moveTo>
                    <a:pt x="52533" y="50894"/>
                  </a:moveTo>
                  <a:cubicBezTo>
                    <a:pt x="45537" y="50894"/>
                    <a:pt x="37021" y="32645"/>
                    <a:pt x="30634" y="29908"/>
                  </a:cubicBezTo>
                  <a:cubicBezTo>
                    <a:pt x="30938" y="27171"/>
                    <a:pt x="37021" y="21087"/>
                    <a:pt x="39454" y="20175"/>
                  </a:cubicBezTo>
                  <a:cubicBezTo>
                    <a:pt x="50099" y="12267"/>
                    <a:pt x="59528" y="27779"/>
                    <a:pt x="60440" y="35991"/>
                  </a:cubicBezTo>
                  <a:cubicBezTo>
                    <a:pt x="61353" y="40857"/>
                    <a:pt x="55270" y="48156"/>
                    <a:pt x="52533" y="50894"/>
                  </a:cubicBezTo>
                  <a:lnTo>
                    <a:pt x="52533" y="50894"/>
                  </a:lnTo>
                  <a:close/>
                </a:path>
              </a:pathLst>
            </a:custGeom>
            <a:solidFill>
              <a:srgbClr val="FFFFFF"/>
            </a:solidFill>
            <a:ln w="30406" cap="flat">
              <a:noFill/>
              <a:prstDash val="solid"/>
              <a:miter/>
            </a:ln>
          </p:spPr>
          <p:txBody>
            <a:bodyPr rtlCol="0" anchor="ctr"/>
            <a:lstStyle/>
            <a:p>
              <a:endParaRPr lang="LID4096"/>
            </a:p>
          </p:txBody>
        </p:sp>
        <p:sp>
          <p:nvSpPr>
            <p:cNvPr id="51" name="Freeform: Shape 50">
              <a:extLst>
                <a:ext uri="{FF2B5EF4-FFF2-40B4-BE49-F238E27FC236}">
                  <a16:creationId xmlns:a16="http://schemas.microsoft.com/office/drawing/2014/main" id="{F0AA2295-1B98-90C8-63C6-062862C5AAFA}"/>
                </a:ext>
              </a:extLst>
            </p:cNvPr>
            <p:cNvSpPr/>
            <p:nvPr/>
          </p:nvSpPr>
          <p:spPr>
            <a:xfrm>
              <a:off x="31789953" y="4991417"/>
              <a:ext cx="227671" cy="60550"/>
            </a:xfrm>
            <a:custGeom>
              <a:avLst/>
              <a:gdLst>
                <a:gd name="connsiteX0" fmla="*/ 71299 w 227671"/>
                <a:gd name="connsiteY0" fmla="*/ 0 h 60550"/>
                <a:gd name="connsiteX1" fmla="*/ 58221 w 227671"/>
                <a:gd name="connsiteY1" fmla="*/ 26765 h 60550"/>
                <a:gd name="connsiteX2" fmla="*/ 31455 w 227671"/>
                <a:gd name="connsiteY2" fmla="*/ 42277 h 60550"/>
                <a:gd name="connsiteX3" fmla="*/ 433 w 227671"/>
                <a:gd name="connsiteY3" fmla="*/ 48055 h 60550"/>
                <a:gd name="connsiteX4" fmla="*/ 2866 w 227671"/>
                <a:gd name="connsiteY4" fmla="*/ 55051 h 60550"/>
                <a:gd name="connsiteX5" fmla="*/ 33281 w 227671"/>
                <a:gd name="connsiteY5" fmla="*/ 59309 h 60550"/>
                <a:gd name="connsiteX6" fmla="*/ 62783 w 227671"/>
                <a:gd name="connsiteY6" fmla="*/ 60526 h 60550"/>
                <a:gd name="connsiteX7" fmla="*/ 89548 w 227671"/>
                <a:gd name="connsiteY7" fmla="*/ 51401 h 60550"/>
                <a:gd name="connsiteX8" fmla="*/ 121787 w 227671"/>
                <a:gd name="connsiteY8" fmla="*/ 37411 h 60550"/>
                <a:gd name="connsiteX9" fmla="*/ 149465 w 227671"/>
                <a:gd name="connsiteY9" fmla="*/ 51401 h 60550"/>
                <a:gd name="connsiteX10" fmla="*/ 208470 w 227671"/>
                <a:gd name="connsiteY10" fmla="*/ 55964 h 60550"/>
                <a:gd name="connsiteX11" fmla="*/ 227023 w 227671"/>
                <a:gd name="connsiteY11" fmla="*/ 41060 h 60550"/>
                <a:gd name="connsiteX12" fmla="*/ 225806 w 227671"/>
                <a:gd name="connsiteY12" fmla="*/ 30415 h 60550"/>
                <a:gd name="connsiteX13" fmla="*/ 213032 w 227671"/>
                <a:gd name="connsiteY13" fmla="*/ 29807 h 60550"/>
                <a:gd name="connsiteX14" fmla="*/ 172276 w 227671"/>
                <a:gd name="connsiteY14" fmla="*/ 11558 h 60550"/>
                <a:gd name="connsiteX15" fmla="*/ 163760 w 227671"/>
                <a:gd name="connsiteY15" fmla="*/ 304 h 60550"/>
                <a:gd name="connsiteX16" fmla="*/ 145511 w 227671"/>
                <a:gd name="connsiteY16" fmla="*/ 304 h 60550"/>
                <a:gd name="connsiteX17" fmla="*/ 166802 w 227671"/>
                <a:gd name="connsiteY17" fmla="*/ 31327 h 60550"/>
                <a:gd name="connsiteX18" fmla="*/ 171060 w 227671"/>
                <a:gd name="connsiteY18" fmla="*/ 37715 h 60550"/>
                <a:gd name="connsiteX19" fmla="*/ 149769 w 227671"/>
                <a:gd name="connsiteY19" fmla="*/ 27374 h 60550"/>
                <a:gd name="connsiteX20" fmla="*/ 104147 w 227671"/>
                <a:gd name="connsiteY20" fmla="*/ 13991 h 60550"/>
                <a:gd name="connsiteX21" fmla="*/ 92285 w 227671"/>
                <a:gd name="connsiteY21" fmla="*/ 21290 h 60550"/>
                <a:gd name="connsiteX22" fmla="*/ 75557 w 227671"/>
                <a:gd name="connsiteY22" fmla="*/ 31632 h 60550"/>
                <a:gd name="connsiteX23" fmla="*/ 85290 w 227671"/>
                <a:gd name="connsiteY23" fmla="*/ 14599 h 60550"/>
                <a:gd name="connsiteX24" fmla="*/ 90156 w 227671"/>
                <a:gd name="connsiteY24" fmla="*/ 304 h 60550"/>
                <a:gd name="connsiteX25" fmla="*/ 71299 w 227671"/>
                <a:gd name="connsiteY25" fmla="*/ 0 h 60550"/>
                <a:gd name="connsiteX26" fmla="*/ 71299 w 227671"/>
                <a:gd name="connsiteY26" fmla="*/ 0 h 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7671" h="60550">
                  <a:moveTo>
                    <a:pt x="71299" y="0"/>
                  </a:moveTo>
                  <a:cubicBezTo>
                    <a:pt x="68258" y="9429"/>
                    <a:pt x="64608" y="18553"/>
                    <a:pt x="58221" y="26765"/>
                  </a:cubicBezTo>
                  <a:cubicBezTo>
                    <a:pt x="51225" y="35585"/>
                    <a:pt x="41188" y="39539"/>
                    <a:pt x="31455" y="42277"/>
                  </a:cubicBezTo>
                  <a:cubicBezTo>
                    <a:pt x="16857" y="46535"/>
                    <a:pt x="11990" y="35890"/>
                    <a:pt x="433" y="48055"/>
                  </a:cubicBezTo>
                  <a:cubicBezTo>
                    <a:pt x="-784" y="50793"/>
                    <a:pt x="737" y="53226"/>
                    <a:pt x="2866" y="55051"/>
                  </a:cubicBezTo>
                  <a:cubicBezTo>
                    <a:pt x="15032" y="60830"/>
                    <a:pt x="18986" y="59005"/>
                    <a:pt x="33281" y="59309"/>
                  </a:cubicBezTo>
                  <a:cubicBezTo>
                    <a:pt x="42405" y="60830"/>
                    <a:pt x="53050" y="60526"/>
                    <a:pt x="62783" y="60526"/>
                  </a:cubicBezTo>
                  <a:cubicBezTo>
                    <a:pt x="71603" y="56268"/>
                    <a:pt x="81336" y="55659"/>
                    <a:pt x="89548" y="51401"/>
                  </a:cubicBezTo>
                  <a:cubicBezTo>
                    <a:pt x="98368" y="48055"/>
                    <a:pt x="111751" y="36194"/>
                    <a:pt x="121787" y="37411"/>
                  </a:cubicBezTo>
                  <a:lnTo>
                    <a:pt x="149465" y="51401"/>
                  </a:lnTo>
                  <a:cubicBezTo>
                    <a:pt x="176230" y="58701"/>
                    <a:pt x="188092" y="56876"/>
                    <a:pt x="208470" y="55964"/>
                  </a:cubicBezTo>
                  <a:cubicBezTo>
                    <a:pt x="216682" y="55051"/>
                    <a:pt x="222765" y="47751"/>
                    <a:pt x="227023" y="41060"/>
                  </a:cubicBezTo>
                  <a:cubicBezTo>
                    <a:pt x="227327" y="37715"/>
                    <a:pt x="228848" y="33152"/>
                    <a:pt x="225806" y="30415"/>
                  </a:cubicBezTo>
                  <a:cubicBezTo>
                    <a:pt x="222156" y="26157"/>
                    <a:pt x="217594" y="30719"/>
                    <a:pt x="213032" y="29807"/>
                  </a:cubicBezTo>
                  <a:cubicBezTo>
                    <a:pt x="198433" y="26461"/>
                    <a:pt x="182313" y="25549"/>
                    <a:pt x="172276" y="11558"/>
                  </a:cubicBezTo>
                  <a:cubicBezTo>
                    <a:pt x="169235" y="7908"/>
                    <a:pt x="166497" y="4258"/>
                    <a:pt x="163760" y="304"/>
                  </a:cubicBezTo>
                  <a:lnTo>
                    <a:pt x="145511" y="304"/>
                  </a:lnTo>
                  <a:cubicBezTo>
                    <a:pt x="151594" y="11558"/>
                    <a:pt x="159502" y="21899"/>
                    <a:pt x="166802" y="31327"/>
                  </a:cubicBezTo>
                  <a:cubicBezTo>
                    <a:pt x="168322" y="33456"/>
                    <a:pt x="172885" y="34673"/>
                    <a:pt x="171060" y="37715"/>
                  </a:cubicBezTo>
                  <a:cubicBezTo>
                    <a:pt x="165585" y="39539"/>
                    <a:pt x="154332" y="30415"/>
                    <a:pt x="149769" y="27374"/>
                  </a:cubicBezTo>
                  <a:cubicBezTo>
                    <a:pt x="136691" y="20682"/>
                    <a:pt x="124525" y="3042"/>
                    <a:pt x="104147" y="13991"/>
                  </a:cubicBezTo>
                  <a:cubicBezTo>
                    <a:pt x="99585" y="16424"/>
                    <a:pt x="96848" y="18249"/>
                    <a:pt x="92285" y="21290"/>
                  </a:cubicBezTo>
                  <a:cubicBezTo>
                    <a:pt x="89852" y="22811"/>
                    <a:pt x="78599" y="32848"/>
                    <a:pt x="75557" y="31632"/>
                  </a:cubicBezTo>
                  <a:lnTo>
                    <a:pt x="85290" y="14599"/>
                  </a:lnTo>
                  <a:cubicBezTo>
                    <a:pt x="86507" y="9733"/>
                    <a:pt x="88331" y="4866"/>
                    <a:pt x="90156" y="304"/>
                  </a:cubicBezTo>
                  <a:lnTo>
                    <a:pt x="71299" y="0"/>
                  </a:lnTo>
                  <a:lnTo>
                    <a:pt x="71299" y="0"/>
                  </a:lnTo>
                  <a:close/>
                </a:path>
              </a:pathLst>
            </a:custGeom>
            <a:solidFill>
              <a:srgbClr val="FFFFFF"/>
            </a:solidFill>
            <a:ln w="30406" cap="flat">
              <a:noFill/>
              <a:prstDash val="solid"/>
              <a:miter/>
            </a:ln>
          </p:spPr>
          <p:txBody>
            <a:bodyPr rtlCol="0" anchor="ctr"/>
            <a:lstStyle/>
            <a:p>
              <a:endParaRPr lang="LID4096"/>
            </a:p>
          </p:txBody>
        </p:sp>
        <p:sp>
          <p:nvSpPr>
            <p:cNvPr id="52" name="Freeform: Shape 51">
              <a:extLst>
                <a:ext uri="{FF2B5EF4-FFF2-40B4-BE49-F238E27FC236}">
                  <a16:creationId xmlns:a16="http://schemas.microsoft.com/office/drawing/2014/main" id="{27382DAE-3B96-EF2E-8D25-EB5C8F13BA96}"/>
                </a:ext>
              </a:extLst>
            </p:cNvPr>
            <p:cNvSpPr/>
            <p:nvPr/>
          </p:nvSpPr>
          <p:spPr>
            <a:xfrm>
              <a:off x="31801943" y="4930588"/>
              <a:ext cx="204995" cy="61134"/>
            </a:xfrm>
            <a:custGeom>
              <a:avLst/>
              <a:gdLst>
                <a:gd name="connsiteX0" fmla="*/ 0 w 204995"/>
                <a:gd name="connsiteY0" fmla="*/ 0 h 61134"/>
                <a:gd name="connsiteX1" fmla="*/ 912 w 204995"/>
                <a:gd name="connsiteY1" fmla="*/ 304 h 61134"/>
                <a:gd name="connsiteX2" fmla="*/ 45014 w 204995"/>
                <a:gd name="connsiteY2" fmla="*/ 4562 h 61134"/>
                <a:gd name="connsiteX3" fmla="*/ 65696 w 204995"/>
                <a:gd name="connsiteY3" fmla="*/ 20682 h 61134"/>
                <a:gd name="connsiteX4" fmla="*/ 66608 w 204995"/>
                <a:gd name="connsiteY4" fmla="*/ 35890 h 61134"/>
                <a:gd name="connsiteX5" fmla="*/ 59309 w 204995"/>
                <a:gd name="connsiteY5" fmla="*/ 61134 h 61134"/>
                <a:gd name="connsiteX6" fmla="*/ 77862 w 204995"/>
                <a:gd name="connsiteY6" fmla="*/ 61134 h 61134"/>
                <a:gd name="connsiteX7" fmla="*/ 84553 w 204995"/>
                <a:gd name="connsiteY7" fmla="*/ 38323 h 61134"/>
                <a:gd name="connsiteX8" fmla="*/ 82728 w 204995"/>
                <a:gd name="connsiteY8" fmla="*/ 12774 h 61134"/>
                <a:gd name="connsiteX9" fmla="*/ 72996 w 204995"/>
                <a:gd name="connsiteY9" fmla="*/ 608 h 61134"/>
                <a:gd name="connsiteX10" fmla="*/ 0 w 204995"/>
                <a:gd name="connsiteY10" fmla="*/ 0 h 61134"/>
                <a:gd name="connsiteX11" fmla="*/ 0 w 204995"/>
                <a:gd name="connsiteY11" fmla="*/ 0 h 61134"/>
                <a:gd name="connsiteX12" fmla="*/ 131696 w 204995"/>
                <a:gd name="connsiteY12" fmla="*/ 0 h 61134"/>
                <a:gd name="connsiteX13" fmla="*/ 122876 w 204995"/>
                <a:gd name="connsiteY13" fmla="*/ 27982 h 61134"/>
                <a:gd name="connsiteX14" fmla="*/ 133825 w 204995"/>
                <a:gd name="connsiteY14" fmla="*/ 61134 h 61134"/>
                <a:gd name="connsiteX15" fmla="*/ 152074 w 204995"/>
                <a:gd name="connsiteY15" fmla="*/ 61134 h 61134"/>
                <a:gd name="connsiteX16" fmla="*/ 144775 w 204995"/>
                <a:gd name="connsiteY16" fmla="*/ 17337 h 61134"/>
                <a:gd name="connsiteX17" fmla="*/ 168802 w 204995"/>
                <a:gd name="connsiteY17" fmla="*/ 8516 h 61134"/>
                <a:gd name="connsiteX18" fmla="*/ 204996 w 204995"/>
                <a:gd name="connsiteY18" fmla="*/ 304 h 61134"/>
                <a:gd name="connsiteX19" fmla="*/ 131696 w 204995"/>
                <a:gd name="connsiteY19" fmla="*/ 0 h 61134"/>
                <a:gd name="connsiteX20" fmla="*/ 131696 w 204995"/>
                <a:gd name="connsiteY20" fmla="*/ 0 h 6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995" h="61134">
                  <a:moveTo>
                    <a:pt x="0" y="0"/>
                  </a:moveTo>
                  <a:cubicBezTo>
                    <a:pt x="304" y="0"/>
                    <a:pt x="608" y="304"/>
                    <a:pt x="912" y="304"/>
                  </a:cubicBezTo>
                  <a:cubicBezTo>
                    <a:pt x="15207" y="2129"/>
                    <a:pt x="31327" y="1217"/>
                    <a:pt x="45014" y="4562"/>
                  </a:cubicBezTo>
                  <a:cubicBezTo>
                    <a:pt x="51706" y="10645"/>
                    <a:pt x="61742" y="11254"/>
                    <a:pt x="65696" y="20682"/>
                  </a:cubicBezTo>
                  <a:cubicBezTo>
                    <a:pt x="67521" y="25244"/>
                    <a:pt x="68129" y="31023"/>
                    <a:pt x="66608" y="35890"/>
                  </a:cubicBezTo>
                  <a:cubicBezTo>
                    <a:pt x="63871" y="44101"/>
                    <a:pt x="62046" y="52618"/>
                    <a:pt x="59309" y="61134"/>
                  </a:cubicBezTo>
                  <a:lnTo>
                    <a:pt x="77862" y="61134"/>
                  </a:lnTo>
                  <a:cubicBezTo>
                    <a:pt x="80600" y="53834"/>
                    <a:pt x="83641" y="46535"/>
                    <a:pt x="84553" y="38323"/>
                  </a:cubicBezTo>
                  <a:cubicBezTo>
                    <a:pt x="85770" y="30111"/>
                    <a:pt x="88203" y="20682"/>
                    <a:pt x="82728" y="12774"/>
                  </a:cubicBezTo>
                  <a:cubicBezTo>
                    <a:pt x="80600" y="8821"/>
                    <a:pt x="77254" y="4562"/>
                    <a:pt x="72996" y="608"/>
                  </a:cubicBezTo>
                  <a:lnTo>
                    <a:pt x="0" y="0"/>
                  </a:lnTo>
                  <a:lnTo>
                    <a:pt x="0" y="0"/>
                  </a:lnTo>
                  <a:close/>
                  <a:moveTo>
                    <a:pt x="131696" y="0"/>
                  </a:moveTo>
                  <a:cubicBezTo>
                    <a:pt x="126526" y="9429"/>
                    <a:pt x="122876" y="19465"/>
                    <a:pt x="122876" y="27982"/>
                  </a:cubicBezTo>
                  <a:cubicBezTo>
                    <a:pt x="124092" y="39843"/>
                    <a:pt x="128350" y="50793"/>
                    <a:pt x="133825" y="61134"/>
                  </a:cubicBezTo>
                  <a:lnTo>
                    <a:pt x="152074" y="61134"/>
                  </a:lnTo>
                  <a:cubicBezTo>
                    <a:pt x="143862" y="48055"/>
                    <a:pt x="138996" y="32544"/>
                    <a:pt x="144775" y="17337"/>
                  </a:cubicBezTo>
                  <a:cubicBezTo>
                    <a:pt x="149641" y="9125"/>
                    <a:pt x="159678" y="9125"/>
                    <a:pt x="168802" y="8516"/>
                  </a:cubicBezTo>
                  <a:cubicBezTo>
                    <a:pt x="180664" y="5170"/>
                    <a:pt x="192830" y="3042"/>
                    <a:pt x="204996" y="304"/>
                  </a:cubicBezTo>
                  <a:lnTo>
                    <a:pt x="131696" y="0"/>
                  </a:lnTo>
                  <a:lnTo>
                    <a:pt x="131696" y="0"/>
                  </a:lnTo>
                  <a:close/>
                </a:path>
              </a:pathLst>
            </a:custGeom>
            <a:solidFill>
              <a:srgbClr val="FFFFFF"/>
            </a:solidFill>
            <a:ln w="30406" cap="flat">
              <a:noFill/>
              <a:prstDash val="solid"/>
              <a:miter/>
            </a:ln>
          </p:spPr>
          <p:txBody>
            <a:bodyPr rtlCol="0" anchor="ctr"/>
            <a:lstStyle/>
            <a:p>
              <a:endParaRPr lang="LID4096"/>
            </a:p>
          </p:txBody>
        </p:sp>
        <p:sp>
          <p:nvSpPr>
            <p:cNvPr id="53" name="Freeform: Shape 52">
              <a:extLst>
                <a:ext uri="{FF2B5EF4-FFF2-40B4-BE49-F238E27FC236}">
                  <a16:creationId xmlns:a16="http://schemas.microsoft.com/office/drawing/2014/main" id="{8B7491B4-7615-315C-90C6-06DA1F72E129}"/>
                </a:ext>
              </a:extLst>
            </p:cNvPr>
            <p:cNvSpPr/>
            <p:nvPr/>
          </p:nvSpPr>
          <p:spPr>
            <a:xfrm>
              <a:off x="31558624" y="4807712"/>
              <a:ext cx="674600" cy="122875"/>
            </a:xfrm>
            <a:custGeom>
              <a:avLst/>
              <a:gdLst>
                <a:gd name="connsiteX0" fmla="*/ 0 w 674600"/>
                <a:gd name="connsiteY0" fmla="*/ 1216 h 122875"/>
                <a:gd name="connsiteX1" fmla="*/ 608 w 674600"/>
                <a:gd name="connsiteY1" fmla="*/ 1825 h 122875"/>
                <a:gd name="connsiteX2" fmla="*/ 52618 w 674600"/>
                <a:gd name="connsiteY2" fmla="*/ 47447 h 122875"/>
                <a:gd name="connsiteX3" fmla="*/ 128350 w 674600"/>
                <a:gd name="connsiteY3" fmla="*/ 89115 h 122875"/>
                <a:gd name="connsiteX4" fmla="*/ 175190 w 674600"/>
                <a:gd name="connsiteY4" fmla="*/ 105843 h 122875"/>
                <a:gd name="connsiteX5" fmla="*/ 243318 w 674600"/>
                <a:gd name="connsiteY5" fmla="*/ 122876 h 122875"/>
                <a:gd name="connsiteX6" fmla="*/ 316618 w 674600"/>
                <a:gd name="connsiteY6" fmla="*/ 122876 h 122875"/>
                <a:gd name="connsiteX7" fmla="*/ 288028 w 674600"/>
                <a:gd name="connsiteY7" fmla="*/ 97631 h 122875"/>
                <a:gd name="connsiteX8" fmla="*/ 292895 w 674600"/>
                <a:gd name="connsiteY8" fmla="*/ 93373 h 122875"/>
                <a:gd name="connsiteX9" fmla="*/ 341559 w 674600"/>
                <a:gd name="connsiteY9" fmla="*/ 101585 h 122875"/>
                <a:gd name="connsiteX10" fmla="*/ 350683 w 674600"/>
                <a:gd name="connsiteY10" fmla="*/ 94286 h 122875"/>
                <a:gd name="connsiteX11" fmla="*/ 379577 w 674600"/>
                <a:gd name="connsiteY11" fmla="*/ 100064 h 122875"/>
                <a:gd name="connsiteX12" fmla="*/ 396609 w 674600"/>
                <a:gd name="connsiteY12" fmla="*/ 93678 h 122875"/>
                <a:gd name="connsiteX13" fmla="*/ 397522 w 674600"/>
                <a:gd name="connsiteY13" fmla="*/ 97023 h 122875"/>
                <a:gd name="connsiteX14" fmla="*/ 375015 w 674600"/>
                <a:gd name="connsiteY14" fmla="*/ 122572 h 122875"/>
                <a:gd name="connsiteX15" fmla="*/ 448010 w 674600"/>
                <a:gd name="connsiteY15" fmla="*/ 122572 h 122875"/>
                <a:gd name="connsiteX16" fmla="*/ 504582 w 674600"/>
                <a:gd name="connsiteY16" fmla="*/ 104931 h 122875"/>
                <a:gd name="connsiteX17" fmla="*/ 573319 w 674600"/>
                <a:gd name="connsiteY17" fmla="*/ 77253 h 122875"/>
                <a:gd name="connsiteX18" fmla="*/ 631107 w 674600"/>
                <a:gd name="connsiteY18" fmla="*/ 41364 h 122875"/>
                <a:gd name="connsiteX19" fmla="*/ 674601 w 674600"/>
                <a:gd name="connsiteY19" fmla="*/ 912 h 122875"/>
                <a:gd name="connsiteX20" fmla="*/ 649965 w 674600"/>
                <a:gd name="connsiteY20" fmla="*/ 912 h 122875"/>
                <a:gd name="connsiteX21" fmla="*/ 587006 w 674600"/>
                <a:gd name="connsiteY21" fmla="*/ 45014 h 122875"/>
                <a:gd name="connsiteX22" fmla="*/ 492112 w 674600"/>
                <a:gd name="connsiteY22" fmla="*/ 90028 h 122875"/>
                <a:gd name="connsiteX23" fmla="*/ 430370 w 674600"/>
                <a:gd name="connsiteY23" fmla="*/ 110101 h 122875"/>
                <a:gd name="connsiteX24" fmla="*/ 416683 w 674600"/>
                <a:gd name="connsiteY24" fmla="*/ 106452 h 122875"/>
                <a:gd name="connsiteX25" fmla="*/ 416379 w 674600"/>
                <a:gd name="connsiteY25" fmla="*/ 98544 h 122875"/>
                <a:gd name="connsiteX26" fmla="*/ 436453 w 674600"/>
                <a:gd name="connsiteY26" fmla="*/ 84857 h 122875"/>
                <a:gd name="connsiteX27" fmla="*/ 427024 w 674600"/>
                <a:gd name="connsiteY27" fmla="*/ 74516 h 122875"/>
                <a:gd name="connsiteX28" fmla="*/ 399346 w 674600"/>
                <a:gd name="connsiteY28" fmla="*/ 77558 h 122875"/>
                <a:gd name="connsiteX29" fmla="*/ 366803 w 674600"/>
                <a:gd name="connsiteY29" fmla="*/ 82120 h 122875"/>
                <a:gd name="connsiteX30" fmla="*/ 356158 w 674600"/>
                <a:gd name="connsiteY30" fmla="*/ 72995 h 122875"/>
                <a:gd name="connsiteX31" fmla="*/ 356461 w 674600"/>
                <a:gd name="connsiteY31" fmla="*/ 71171 h 122875"/>
                <a:gd name="connsiteX32" fmla="*/ 385660 w 674600"/>
                <a:gd name="connsiteY32" fmla="*/ 69650 h 122875"/>
                <a:gd name="connsiteX33" fmla="*/ 436757 w 674600"/>
                <a:gd name="connsiteY33" fmla="*/ 65392 h 122875"/>
                <a:gd name="connsiteX34" fmla="*/ 516139 w 674600"/>
                <a:gd name="connsiteY34" fmla="*/ 42581 h 122875"/>
                <a:gd name="connsiteX35" fmla="*/ 587918 w 674600"/>
                <a:gd name="connsiteY35" fmla="*/ 1216 h 122875"/>
                <a:gd name="connsiteX36" fmla="*/ 588223 w 674600"/>
                <a:gd name="connsiteY36" fmla="*/ 912 h 122875"/>
                <a:gd name="connsiteX37" fmla="*/ 556287 w 674600"/>
                <a:gd name="connsiteY37" fmla="*/ 912 h 122875"/>
                <a:gd name="connsiteX38" fmla="*/ 503061 w 674600"/>
                <a:gd name="connsiteY38" fmla="*/ 31023 h 122875"/>
                <a:gd name="connsiteX39" fmla="*/ 464738 w 674600"/>
                <a:gd name="connsiteY39" fmla="*/ 44101 h 122875"/>
                <a:gd name="connsiteX40" fmla="*/ 453789 w 674600"/>
                <a:gd name="connsiteY40" fmla="*/ 46535 h 122875"/>
                <a:gd name="connsiteX41" fmla="*/ 359503 w 674600"/>
                <a:gd name="connsiteY41" fmla="*/ 55963 h 122875"/>
                <a:gd name="connsiteX42" fmla="*/ 324830 w 674600"/>
                <a:gd name="connsiteY42" fmla="*/ 54442 h 122875"/>
                <a:gd name="connsiteX43" fmla="*/ 276775 w 674600"/>
                <a:gd name="connsiteY43" fmla="*/ 47447 h 122875"/>
                <a:gd name="connsiteX44" fmla="*/ 124397 w 674600"/>
                <a:gd name="connsiteY44" fmla="*/ 608 h 122875"/>
                <a:gd name="connsiteX45" fmla="*/ 92157 w 674600"/>
                <a:gd name="connsiteY45" fmla="*/ 608 h 122875"/>
                <a:gd name="connsiteX46" fmla="*/ 159678 w 674600"/>
                <a:gd name="connsiteY46" fmla="*/ 36498 h 122875"/>
                <a:gd name="connsiteX47" fmla="*/ 238148 w 674600"/>
                <a:gd name="connsiteY47" fmla="*/ 57788 h 122875"/>
                <a:gd name="connsiteX48" fmla="*/ 344600 w 674600"/>
                <a:gd name="connsiteY48" fmla="*/ 69954 h 122875"/>
                <a:gd name="connsiteX49" fmla="*/ 345512 w 674600"/>
                <a:gd name="connsiteY49" fmla="*/ 71171 h 122875"/>
                <a:gd name="connsiteX50" fmla="*/ 319355 w 674600"/>
                <a:gd name="connsiteY50" fmla="*/ 88507 h 122875"/>
                <a:gd name="connsiteX51" fmla="*/ 277687 w 674600"/>
                <a:gd name="connsiteY51" fmla="*/ 71171 h 122875"/>
                <a:gd name="connsiteX52" fmla="*/ 253964 w 674600"/>
                <a:gd name="connsiteY52" fmla="*/ 74820 h 122875"/>
                <a:gd name="connsiteX53" fmla="*/ 251835 w 674600"/>
                <a:gd name="connsiteY53" fmla="*/ 89420 h 122875"/>
                <a:gd name="connsiteX54" fmla="*/ 258222 w 674600"/>
                <a:gd name="connsiteY54" fmla="*/ 91853 h 122875"/>
                <a:gd name="connsiteX55" fmla="*/ 270084 w 674600"/>
                <a:gd name="connsiteY55" fmla="*/ 91548 h 122875"/>
                <a:gd name="connsiteX56" fmla="*/ 270996 w 674600"/>
                <a:gd name="connsiteY56" fmla="*/ 96719 h 122875"/>
                <a:gd name="connsiteX57" fmla="*/ 231761 w 674600"/>
                <a:gd name="connsiteY57" fmla="*/ 97631 h 122875"/>
                <a:gd name="connsiteX58" fmla="*/ 179143 w 674600"/>
                <a:gd name="connsiteY58" fmla="*/ 82120 h 122875"/>
                <a:gd name="connsiteX59" fmla="*/ 147208 w 674600"/>
                <a:gd name="connsiteY59" fmla="*/ 71171 h 122875"/>
                <a:gd name="connsiteX60" fmla="*/ 76645 w 674600"/>
                <a:gd name="connsiteY60" fmla="*/ 32848 h 122875"/>
                <a:gd name="connsiteX61" fmla="*/ 31936 w 674600"/>
                <a:gd name="connsiteY61" fmla="*/ 0 h 122875"/>
                <a:gd name="connsiteX62" fmla="*/ 0 w 674600"/>
                <a:gd name="connsiteY62" fmla="*/ 1216 h 122875"/>
                <a:gd name="connsiteX63" fmla="*/ 0 w 674600"/>
                <a:gd name="connsiteY63" fmla="*/ 1216 h 12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74600" h="122875">
                  <a:moveTo>
                    <a:pt x="0" y="1216"/>
                  </a:moveTo>
                  <a:cubicBezTo>
                    <a:pt x="304" y="1521"/>
                    <a:pt x="304" y="1521"/>
                    <a:pt x="608" y="1825"/>
                  </a:cubicBezTo>
                  <a:cubicBezTo>
                    <a:pt x="15207" y="20986"/>
                    <a:pt x="35890" y="31023"/>
                    <a:pt x="52618" y="47447"/>
                  </a:cubicBezTo>
                  <a:cubicBezTo>
                    <a:pt x="76949" y="63567"/>
                    <a:pt x="102802" y="76645"/>
                    <a:pt x="128350" y="89115"/>
                  </a:cubicBezTo>
                  <a:cubicBezTo>
                    <a:pt x="143254" y="96415"/>
                    <a:pt x="159070" y="100977"/>
                    <a:pt x="175190" y="105843"/>
                  </a:cubicBezTo>
                  <a:cubicBezTo>
                    <a:pt x="195871" y="116184"/>
                    <a:pt x="221420" y="115880"/>
                    <a:pt x="243318" y="122876"/>
                  </a:cubicBezTo>
                  <a:lnTo>
                    <a:pt x="316618" y="122876"/>
                  </a:lnTo>
                  <a:cubicBezTo>
                    <a:pt x="306581" y="112839"/>
                    <a:pt x="293503" y="103106"/>
                    <a:pt x="288028" y="97631"/>
                  </a:cubicBezTo>
                  <a:cubicBezTo>
                    <a:pt x="288333" y="94590"/>
                    <a:pt x="290157" y="94590"/>
                    <a:pt x="292895" y="93373"/>
                  </a:cubicBezTo>
                  <a:cubicBezTo>
                    <a:pt x="304452" y="93373"/>
                    <a:pt x="332738" y="111014"/>
                    <a:pt x="341559" y="101585"/>
                  </a:cubicBezTo>
                  <a:cubicBezTo>
                    <a:pt x="344296" y="99152"/>
                    <a:pt x="346425" y="93373"/>
                    <a:pt x="350683" y="94286"/>
                  </a:cubicBezTo>
                  <a:cubicBezTo>
                    <a:pt x="356766" y="104931"/>
                    <a:pt x="369844" y="101281"/>
                    <a:pt x="379577" y="100064"/>
                  </a:cubicBezTo>
                  <a:cubicBezTo>
                    <a:pt x="383835" y="99760"/>
                    <a:pt x="392351" y="94894"/>
                    <a:pt x="396609" y="93678"/>
                  </a:cubicBezTo>
                  <a:cubicBezTo>
                    <a:pt x="397218" y="94590"/>
                    <a:pt x="398130" y="96111"/>
                    <a:pt x="397522" y="97023"/>
                  </a:cubicBezTo>
                  <a:cubicBezTo>
                    <a:pt x="389310" y="102194"/>
                    <a:pt x="381097" y="111926"/>
                    <a:pt x="375015" y="122572"/>
                  </a:cubicBezTo>
                  <a:lnTo>
                    <a:pt x="448010" y="122572"/>
                  </a:lnTo>
                  <a:cubicBezTo>
                    <a:pt x="467780" y="118618"/>
                    <a:pt x="487245" y="114055"/>
                    <a:pt x="504582" y="104931"/>
                  </a:cubicBezTo>
                  <a:cubicBezTo>
                    <a:pt x="528609" y="98544"/>
                    <a:pt x="550812" y="87290"/>
                    <a:pt x="573319" y="77253"/>
                  </a:cubicBezTo>
                  <a:cubicBezTo>
                    <a:pt x="592785" y="65696"/>
                    <a:pt x="612250" y="54442"/>
                    <a:pt x="631107" y="41364"/>
                  </a:cubicBezTo>
                  <a:cubicBezTo>
                    <a:pt x="646923" y="30110"/>
                    <a:pt x="660914" y="15511"/>
                    <a:pt x="674601" y="912"/>
                  </a:cubicBezTo>
                  <a:lnTo>
                    <a:pt x="649965" y="912"/>
                  </a:lnTo>
                  <a:cubicBezTo>
                    <a:pt x="631107" y="20074"/>
                    <a:pt x="607992" y="30719"/>
                    <a:pt x="587006" y="45014"/>
                  </a:cubicBezTo>
                  <a:cubicBezTo>
                    <a:pt x="556591" y="62350"/>
                    <a:pt x="525264" y="78470"/>
                    <a:pt x="492112" y="90028"/>
                  </a:cubicBezTo>
                  <a:cubicBezTo>
                    <a:pt x="472950" y="100064"/>
                    <a:pt x="450748" y="102498"/>
                    <a:pt x="430370" y="110101"/>
                  </a:cubicBezTo>
                  <a:cubicBezTo>
                    <a:pt x="425199" y="110710"/>
                    <a:pt x="419420" y="111014"/>
                    <a:pt x="416683" y="106452"/>
                  </a:cubicBezTo>
                  <a:cubicBezTo>
                    <a:pt x="415771" y="104019"/>
                    <a:pt x="414554" y="100977"/>
                    <a:pt x="416379" y="98544"/>
                  </a:cubicBezTo>
                  <a:cubicBezTo>
                    <a:pt x="422462" y="93373"/>
                    <a:pt x="432803" y="94286"/>
                    <a:pt x="436453" y="84857"/>
                  </a:cubicBezTo>
                  <a:cubicBezTo>
                    <a:pt x="437061" y="78774"/>
                    <a:pt x="431891" y="77253"/>
                    <a:pt x="427024" y="74516"/>
                  </a:cubicBezTo>
                  <a:cubicBezTo>
                    <a:pt x="417900" y="71171"/>
                    <a:pt x="408775" y="76645"/>
                    <a:pt x="399346" y="77558"/>
                  </a:cubicBezTo>
                  <a:cubicBezTo>
                    <a:pt x="388701" y="80903"/>
                    <a:pt x="379577" y="86074"/>
                    <a:pt x="366803" y="82120"/>
                  </a:cubicBezTo>
                  <a:cubicBezTo>
                    <a:pt x="362849" y="79383"/>
                    <a:pt x="359199" y="76645"/>
                    <a:pt x="356158" y="72995"/>
                  </a:cubicBezTo>
                  <a:lnTo>
                    <a:pt x="356461" y="71171"/>
                  </a:lnTo>
                  <a:cubicBezTo>
                    <a:pt x="366194" y="72995"/>
                    <a:pt x="375623" y="69650"/>
                    <a:pt x="385660" y="69650"/>
                  </a:cubicBezTo>
                  <a:cubicBezTo>
                    <a:pt x="403301" y="70867"/>
                    <a:pt x="418812" y="64175"/>
                    <a:pt x="436757" y="65392"/>
                  </a:cubicBezTo>
                  <a:cubicBezTo>
                    <a:pt x="465651" y="63871"/>
                    <a:pt x="492112" y="56267"/>
                    <a:pt x="516139" y="42581"/>
                  </a:cubicBezTo>
                  <a:cubicBezTo>
                    <a:pt x="541080" y="31631"/>
                    <a:pt x="565411" y="18553"/>
                    <a:pt x="587918" y="1216"/>
                  </a:cubicBezTo>
                  <a:cubicBezTo>
                    <a:pt x="587918" y="1216"/>
                    <a:pt x="588223" y="912"/>
                    <a:pt x="588223" y="912"/>
                  </a:cubicBezTo>
                  <a:lnTo>
                    <a:pt x="556287" y="912"/>
                  </a:lnTo>
                  <a:cubicBezTo>
                    <a:pt x="538646" y="11558"/>
                    <a:pt x="521006" y="21594"/>
                    <a:pt x="503061" y="31023"/>
                  </a:cubicBezTo>
                  <a:lnTo>
                    <a:pt x="464738" y="44101"/>
                  </a:lnTo>
                  <a:lnTo>
                    <a:pt x="453789" y="46535"/>
                  </a:lnTo>
                  <a:lnTo>
                    <a:pt x="359503" y="55963"/>
                  </a:lnTo>
                  <a:cubicBezTo>
                    <a:pt x="347641" y="58396"/>
                    <a:pt x="336388" y="54747"/>
                    <a:pt x="324830" y="54442"/>
                  </a:cubicBezTo>
                  <a:cubicBezTo>
                    <a:pt x="309014" y="51705"/>
                    <a:pt x="292591" y="50793"/>
                    <a:pt x="276775" y="47447"/>
                  </a:cubicBezTo>
                  <a:cubicBezTo>
                    <a:pt x="222637" y="39843"/>
                    <a:pt x="170019" y="28590"/>
                    <a:pt x="124397" y="608"/>
                  </a:cubicBezTo>
                  <a:lnTo>
                    <a:pt x="92157" y="608"/>
                  </a:lnTo>
                  <a:cubicBezTo>
                    <a:pt x="113143" y="16120"/>
                    <a:pt x="135042" y="30110"/>
                    <a:pt x="159678" y="36498"/>
                  </a:cubicBezTo>
                  <a:cubicBezTo>
                    <a:pt x="184922" y="45926"/>
                    <a:pt x="211687" y="51097"/>
                    <a:pt x="238148" y="57788"/>
                  </a:cubicBezTo>
                  <a:cubicBezTo>
                    <a:pt x="272213" y="65392"/>
                    <a:pt x="309014" y="66608"/>
                    <a:pt x="344600" y="69954"/>
                  </a:cubicBezTo>
                  <a:lnTo>
                    <a:pt x="345512" y="71171"/>
                  </a:lnTo>
                  <a:cubicBezTo>
                    <a:pt x="334563" y="75429"/>
                    <a:pt x="334259" y="96111"/>
                    <a:pt x="319355" y="88507"/>
                  </a:cubicBezTo>
                  <a:cubicBezTo>
                    <a:pt x="303844" y="83336"/>
                    <a:pt x="292895" y="77253"/>
                    <a:pt x="277687" y="71171"/>
                  </a:cubicBezTo>
                  <a:cubicBezTo>
                    <a:pt x="270692" y="71474"/>
                    <a:pt x="257613" y="67216"/>
                    <a:pt x="253964" y="74820"/>
                  </a:cubicBezTo>
                  <a:cubicBezTo>
                    <a:pt x="252139" y="79078"/>
                    <a:pt x="250314" y="84249"/>
                    <a:pt x="251835" y="89420"/>
                  </a:cubicBezTo>
                  <a:cubicBezTo>
                    <a:pt x="253051" y="91548"/>
                    <a:pt x="255789" y="92765"/>
                    <a:pt x="258222" y="91853"/>
                  </a:cubicBezTo>
                  <a:cubicBezTo>
                    <a:pt x="260655" y="87899"/>
                    <a:pt x="266434" y="90636"/>
                    <a:pt x="270084" y="91548"/>
                  </a:cubicBezTo>
                  <a:cubicBezTo>
                    <a:pt x="271604" y="92461"/>
                    <a:pt x="271908" y="95198"/>
                    <a:pt x="270996" y="96719"/>
                  </a:cubicBezTo>
                  <a:cubicBezTo>
                    <a:pt x="259134" y="104627"/>
                    <a:pt x="244839" y="97327"/>
                    <a:pt x="231761" y="97631"/>
                  </a:cubicBezTo>
                  <a:cubicBezTo>
                    <a:pt x="214424" y="92157"/>
                    <a:pt x="195263" y="90636"/>
                    <a:pt x="179143" y="82120"/>
                  </a:cubicBezTo>
                  <a:cubicBezTo>
                    <a:pt x="168498" y="78774"/>
                    <a:pt x="158157" y="73604"/>
                    <a:pt x="147208" y="71171"/>
                  </a:cubicBezTo>
                  <a:cubicBezTo>
                    <a:pt x="123484" y="58396"/>
                    <a:pt x="99153" y="47751"/>
                    <a:pt x="76645" y="32848"/>
                  </a:cubicBezTo>
                  <a:cubicBezTo>
                    <a:pt x="61438" y="23420"/>
                    <a:pt x="45927" y="12470"/>
                    <a:pt x="31936" y="0"/>
                  </a:cubicBezTo>
                  <a:lnTo>
                    <a:pt x="0" y="1216"/>
                  </a:lnTo>
                  <a:lnTo>
                    <a:pt x="0" y="1216"/>
                  </a:lnTo>
                  <a:close/>
                </a:path>
              </a:pathLst>
            </a:custGeom>
            <a:solidFill>
              <a:srgbClr val="FFFFFF"/>
            </a:solidFill>
            <a:ln w="30406" cap="flat">
              <a:noFill/>
              <a:prstDash val="solid"/>
              <a:miter/>
            </a:ln>
          </p:spPr>
          <p:txBody>
            <a:bodyPr rtlCol="0" anchor="ctr"/>
            <a:lstStyle/>
            <a:p>
              <a:endParaRPr lang="LID4096"/>
            </a:p>
          </p:txBody>
        </p:sp>
        <p:sp>
          <p:nvSpPr>
            <p:cNvPr id="54" name="Freeform: Shape 53">
              <a:extLst>
                <a:ext uri="{FF2B5EF4-FFF2-40B4-BE49-F238E27FC236}">
                  <a16:creationId xmlns:a16="http://schemas.microsoft.com/office/drawing/2014/main" id="{816AF28E-A20C-B0EC-026B-F241ECBD7B11}"/>
                </a:ext>
              </a:extLst>
            </p:cNvPr>
            <p:cNvSpPr/>
            <p:nvPr/>
          </p:nvSpPr>
          <p:spPr>
            <a:xfrm>
              <a:off x="31427536" y="4564698"/>
              <a:ext cx="953808" cy="244230"/>
            </a:xfrm>
            <a:custGeom>
              <a:avLst/>
              <a:gdLst>
                <a:gd name="connsiteX0" fmla="*/ 0 w 953808"/>
                <a:gd name="connsiteY0" fmla="*/ 912 h 244230"/>
                <a:gd name="connsiteX1" fmla="*/ 21290 w 953808"/>
                <a:gd name="connsiteY1" fmla="*/ 64784 h 244230"/>
                <a:gd name="connsiteX2" fmla="*/ 44710 w 953808"/>
                <a:gd name="connsiteY2" fmla="*/ 117706 h 244230"/>
                <a:gd name="connsiteX3" fmla="*/ 131088 w 953808"/>
                <a:gd name="connsiteY3" fmla="*/ 244231 h 244230"/>
                <a:gd name="connsiteX4" fmla="*/ 163936 w 953808"/>
                <a:gd name="connsiteY4" fmla="*/ 244231 h 244230"/>
                <a:gd name="connsiteX5" fmla="*/ 122876 w 953808"/>
                <a:gd name="connsiteY5" fmla="*/ 196480 h 244230"/>
                <a:gd name="connsiteX6" fmla="*/ 55051 w 953808"/>
                <a:gd name="connsiteY6" fmla="*/ 85162 h 244230"/>
                <a:gd name="connsiteX7" fmla="*/ 37411 w 953808"/>
                <a:gd name="connsiteY7" fmla="*/ 45927 h 244230"/>
                <a:gd name="connsiteX8" fmla="*/ 21595 w 953808"/>
                <a:gd name="connsiteY8" fmla="*/ 912 h 244230"/>
                <a:gd name="connsiteX9" fmla="*/ 0 w 953808"/>
                <a:gd name="connsiteY9" fmla="*/ 912 h 244230"/>
                <a:gd name="connsiteX10" fmla="*/ 0 w 953808"/>
                <a:gd name="connsiteY10" fmla="*/ 912 h 244230"/>
                <a:gd name="connsiteX11" fmla="*/ 60830 w 953808"/>
                <a:gd name="connsiteY11" fmla="*/ 912 h 244230"/>
                <a:gd name="connsiteX12" fmla="*/ 67825 w 953808"/>
                <a:gd name="connsiteY12" fmla="*/ 26765 h 244230"/>
                <a:gd name="connsiteX13" fmla="*/ 89420 w 953808"/>
                <a:gd name="connsiteY13" fmla="*/ 83945 h 244230"/>
                <a:gd name="connsiteX14" fmla="*/ 141429 w 953808"/>
                <a:gd name="connsiteY14" fmla="*/ 164848 h 244230"/>
                <a:gd name="connsiteX15" fmla="*/ 197088 w 953808"/>
                <a:gd name="connsiteY15" fmla="*/ 224461 h 244230"/>
                <a:gd name="connsiteX16" fmla="*/ 223549 w 953808"/>
                <a:gd name="connsiteY16" fmla="*/ 243927 h 244230"/>
                <a:gd name="connsiteX17" fmla="*/ 255789 w 953808"/>
                <a:gd name="connsiteY17" fmla="*/ 243927 h 244230"/>
                <a:gd name="connsiteX18" fmla="*/ 237844 w 953808"/>
                <a:gd name="connsiteY18" fmla="*/ 231761 h 244230"/>
                <a:gd name="connsiteX19" fmla="*/ 167586 w 953808"/>
                <a:gd name="connsiteY19" fmla="*/ 169106 h 244230"/>
                <a:gd name="connsiteX20" fmla="*/ 127438 w 953808"/>
                <a:gd name="connsiteY20" fmla="*/ 118010 h 244230"/>
                <a:gd name="connsiteX21" fmla="*/ 101585 w 953808"/>
                <a:gd name="connsiteY21" fmla="*/ 72996 h 244230"/>
                <a:gd name="connsiteX22" fmla="*/ 82424 w 953808"/>
                <a:gd name="connsiteY22" fmla="*/ 608 h 244230"/>
                <a:gd name="connsiteX23" fmla="*/ 60830 w 953808"/>
                <a:gd name="connsiteY23" fmla="*/ 912 h 244230"/>
                <a:gd name="connsiteX24" fmla="*/ 60830 w 953808"/>
                <a:gd name="connsiteY24" fmla="*/ 912 h 244230"/>
                <a:gd name="connsiteX25" fmla="*/ 170323 w 953808"/>
                <a:gd name="connsiteY25" fmla="*/ 912 h 244230"/>
                <a:gd name="connsiteX26" fmla="*/ 192830 w 953808"/>
                <a:gd name="connsiteY26" fmla="*/ 40756 h 244230"/>
                <a:gd name="connsiteX27" fmla="*/ 242710 w 953808"/>
                <a:gd name="connsiteY27" fmla="*/ 102498 h 244230"/>
                <a:gd name="connsiteX28" fmla="*/ 281337 w 953808"/>
                <a:gd name="connsiteY28" fmla="*/ 137475 h 244230"/>
                <a:gd name="connsiteX29" fmla="*/ 406038 w 953808"/>
                <a:gd name="connsiteY29" fmla="*/ 195567 h 244230"/>
                <a:gd name="connsiteX30" fmla="*/ 481162 w 953808"/>
                <a:gd name="connsiteY30" fmla="*/ 207125 h 244230"/>
                <a:gd name="connsiteX31" fmla="*/ 549291 w 953808"/>
                <a:gd name="connsiteY31" fmla="*/ 199521 h 244230"/>
                <a:gd name="connsiteX32" fmla="*/ 573319 w 953808"/>
                <a:gd name="connsiteY32" fmla="*/ 193743 h 244230"/>
                <a:gd name="connsiteX33" fmla="*/ 624112 w 953808"/>
                <a:gd name="connsiteY33" fmla="*/ 174885 h 244230"/>
                <a:gd name="connsiteX34" fmla="*/ 680987 w 953808"/>
                <a:gd name="connsiteY34" fmla="*/ 144775 h 244230"/>
                <a:gd name="connsiteX35" fmla="*/ 741513 w 953808"/>
                <a:gd name="connsiteY35" fmla="*/ 83641 h 244230"/>
                <a:gd name="connsiteX36" fmla="*/ 774665 w 953808"/>
                <a:gd name="connsiteY36" fmla="*/ 33760 h 244230"/>
                <a:gd name="connsiteX37" fmla="*/ 792306 w 953808"/>
                <a:gd name="connsiteY37" fmla="*/ 608 h 244230"/>
                <a:gd name="connsiteX38" fmla="*/ 771928 w 953808"/>
                <a:gd name="connsiteY38" fmla="*/ 608 h 244230"/>
                <a:gd name="connsiteX39" fmla="*/ 752766 w 953808"/>
                <a:gd name="connsiteY39" fmla="*/ 28590 h 244230"/>
                <a:gd name="connsiteX40" fmla="*/ 733301 w 953808"/>
                <a:gd name="connsiteY40" fmla="*/ 16120 h 244230"/>
                <a:gd name="connsiteX41" fmla="*/ 720223 w 953808"/>
                <a:gd name="connsiteY41" fmla="*/ 608 h 244230"/>
                <a:gd name="connsiteX42" fmla="*/ 694370 w 953808"/>
                <a:gd name="connsiteY42" fmla="*/ 608 h 244230"/>
                <a:gd name="connsiteX43" fmla="*/ 725089 w 953808"/>
                <a:gd name="connsiteY43" fmla="*/ 30111 h 244230"/>
                <a:gd name="connsiteX44" fmla="*/ 733605 w 953808"/>
                <a:gd name="connsiteY44" fmla="*/ 59613 h 244230"/>
                <a:gd name="connsiteX45" fmla="*/ 692241 w 953808"/>
                <a:gd name="connsiteY45" fmla="*/ 105235 h 244230"/>
                <a:gd name="connsiteX46" fmla="*/ 681596 w 953808"/>
                <a:gd name="connsiteY46" fmla="*/ 107669 h 244230"/>
                <a:gd name="connsiteX47" fmla="*/ 648139 w 953808"/>
                <a:gd name="connsiteY47" fmla="*/ 41973 h 244230"/>
                <a:gd name="connsiteX48" fmla="*/ 634149 w 953808"/>
                <a:gd name="connsiteY48" fmla="*/ 12470 h 244230"/>
                <a:gd name="connsiteX49" fmla="*/ 627154 w 953808"/>
                <a:gd name="connsiteY49" fmla="*/ 608 h 244230"/>
                <a:gd name="connsiteX50" fmla="*/ 607080 w 953808"/>
                <a:gd name="connsiteY50" fmla="*/ 608 h 244230"/>
                <a:gd name="connsiteX51" fmla="*/ 615900 w 953808"/>
                <a:gd name="connsiteY51" fmla="*/ 18249 h 244230"/>
                <a:gd name="connsiteX52" fmla="*/ 639928 w 953808"/>
                <a:gd name="connsiteY52" fmla="*/ 69042 h 244230"/>
                <a:gd name="connsiteX53" fmla="*/ 669430 w 953808"/>
                <a:gd name="connsiteY53" fmla="*/ 116489 h 244230"/>
                <a:gd name="connsiteX54" fmla="*/ 669430 w 953808"/>
                <a:gd name="connsiteY54" fmla="*/ 122572 h 244230"/>
                <a:gd name="connsiteX55" fmla="*/ 629586 w 953808"/>
                <a:gd name="connsiteY55" fmla="*/ 145383 h 244230"/>
                <a:gd name="connsiteX56" fmla="*/ 594913 w 953808"/>
                <a:gd name="connsiteY56" fmla="*/ 153291 h 244230"/>
                <a:gd name="connsiteX57" fmla="*/ 588222 w 953808"/>
                <a:gd name="connsiteY57" fmla="*/ 145991 h 244230"/>
                <a:gd name="connsiteX58" fmla="*/ 573623 w 953808"/>
                <a:gd name="connsiteY58" fmla="*/ 27982 h 244230"/>
                <a:gd name="connsiteX59" fmla="*/ 571190 w 953808"/>
                <a:gd name="connsiteY59" fmla="*/ 304 h 244230"/>
                <a:gd name="connsiteX60" fmla="*/ 525264 w 953808"/>
                <a:gd name="connsiteY60" fmla="*/ 304 h 244230"/>
                <a:gd name="connsiteX61" fmla="*/ 530434 w 953808"/>
                <a:gd name="connsiteY61" fmla="*/ 3650 h 244230"/>
                <a:gd name="connsiteX62" fmla="*/ 553854 w 953808"/>
                <a:gd name="connsiteY62" fmla="*/ 34065 h 244230"/>
                <a:gd name="connsiteX63" fmla="*/ 549596 w 953808"/>
                <a:gd name="connsiteY63" fmla="*/ 89116 h 244230"/>
                <a:gd name="connsiteX64" fmla="*/ 511577 w 953808"/>
                <a:gd name="connsiteY64" fmla="*/ 133521 h 244230"/>
                <a:gd name="connsiteX65" fmla="*/ 444665 w 953808"/>
                <a:gd name="connsiteY65" fmla="*/ 133217 h 244230"/>
                <a:gd name="connsiteX66" fmla="*/ 420333 w 953808"/>
                <a:gd name="connsiteY66" fmla="*/ 37715 h 244230"/>
                <a:gd name="connsiteX67" fmla="*/ 455614 w 953808"/>
                <a:gd name="connsiteY67" fmla="*/ 0 h 244230"/>
                <a:gd name="connsiteX68" fmla="*/ 412729 w 953808"/>
                <a:gd name="connsiteY68" fmla="*/ 0 h 244230"/>
                <a:gd name="connsiteX69" fmla="*/ 377752 w 953808"/>
                <a:gd name="connsiteY69" fmla="*/ 76949 h 244230"/>
                <a:gd name="connsiteX70" fmla="*/ 373494 w 953808"/>
                <a:gd name="connsiteY70" fmla="*/ 105843 h 244230"/>
                <a:gd name="connsiteX71" fmla="*/ 354028 w 953808"/>
                <a:gd name="connsiteY71" fmla="*/ 139300 h 244230"/>
                <a:gd name="connsiteX72" fmla="*/ 319660 w 953808"/>
                <a:gd name="connsiteY72" fmla="*/ 124701 h 244230"/>
                <a:gd name="connsiteX73" fmla="*/ 316922 w 953808"/>
                <a:gd name="connsiteY73" fmla="*/ 97936 h 244230"/>
                <a:gd name="connsiteX74" fmla="*/ 346425 w 953808"/>
                <a:gd name="connsiteY74" fmla="*/ 43493 h 244230"/>
                <a:gd name="connsiteX75" fmla="*/ 368628 w 953808"/>
                <a:gd name="connsiteY75" fmla="*/ 0 h 244230"/>
                <a:gd name="connsiteX76" fmla="*/ 351291 w 953808"/>
                <a:gd name="connsiteY76" fmla="*/ 0 h 244230"/>
                <a:gd name="connsiteX77" fmla="*/ 326959 w 953808"/>
                <a:gd name="connsiteY77" fmla="*/ 49272 h 244230"/>
                <a:gd name="connsiteX78" fmla="*/ 310535 w 953808"/>
                <a:gd name="connsiteY78" fmla="*/ 79991 h 244230"/>
                <a:gd name="connsiteX79" fmla="*/ 292895 w 953808"/>
                <a:gd name="connsiteY79" fmla="*/ 100065 h 244230"/>
                <a:gd name="connsiteX80" fmla="*/ 249097 w 953808"/>
                <a:gd name="connsiteY80" fmla="*/ 66000 h 244230"/>
                <a:gd name="connsiteX81" fmla="*/ 263696 w 953808"/>
                <a:gd name="connsiteY81" fmla="*/ 25853 h 244230"/>
                <a:gd name="connsiteX82" fmla="*/ 284074 w 953808"/>
                <a:gd name="connsiteY82" fmla="*/ 0 h 244230"/>
                <a:gd name="connsiteX83" fmla="*/ 261263 w 953808"/>
                <a:gd name="connsiteY83" fmla="*/ 0 h 244230"/>
                <a:gd name="connsiteX84" fmla="*/ 245752 w 953808"/>
                <a:gd name="connsiteY84" fmla="*/ 15512 h 244230"/>
                <a:gd name="connsiteX85" fmla="*/ 225678 w 953808"/>
                <a:gd name="connsiteY85" fmla="*/ 25853 h 244230"/>
                <a:gd name="connsiteX86" fmla="*/ 208342 w 953808"/>
                <a:gd name="connsiteY86" fmla="*/ 0 h 244230"/>
                <a:gd name="connsiteX87" fmla="*/ 170323 w 953808"/>
                <a:gd name="connsiteY87" fmla="*/ 912 h 244230"/>
                <a:gd name="connsiteX88" fmla="*/ 170323 w 953808"/>
                <a:gd name="connsiteY88" fmla="*/ 912 h 244230"/>
                <a:gd name="connsiteX89" fmla="*/ 879596 w 953808"/>
                <a:gd name="connsiteY89" fmla="*/ 912 h 244230"/>
                <a:gd name="connsiteX90" fmla="*/ 878380 w 953808"/>
                <a:gd name="connsiteY90" fmla="*/ 6995 h 244230"/>
                <a:gd name="connsiteX91" fmla="*/ 862260 w 953808"/>
                <a:gd name="connsiteY91" fmla="*/ 50489 h 244230"/>
                <a:gd name="connsiteX92" fmla="*/ 840057 w 953808"/>
                <a:gd name="connsiteY92" fmla="*/ 96111 h 244230"/>
                <a:gd name="connsiteX93" fmla="*/ 802951 w 953808"/>
                <a:gd name="connsiteY93" fmla="*/ 147512 h 244230"/>
                <a:gd name="connsiteX94" fmla="*/ 784398 w 953808"/>
                <a:gd name="connsiteY94" fmla="*/ 168498 h 244230"/>
                <a:gd name="connsiteX95" fmla="*/ 735430 w 953808"/>
                <a:gd name="connsiteY95" fmla="*/ 210775 h 244230"/>
                <a:gd name="connsiteX96" fmla="*/ 705928 w 953808"/>
                <a:gd name="connsiteY96" fmla="*/ 232977 h 244230"/>
                <a:gd name="connsiteX97" fmla="*/ 687375 w 953808"/>
                <a:gd name="connsiteY97" fmla="*/ 244231 h 244230"/>
                <a:gd name="connsiteX98" fmla="*/ 719310 w 953808"/>
                <a:gd name="connsiteY98" fmla="*/ 244231 h 244230"/>
                <a:gd name="connsiteX99" fmla="*/ 757937 w 953808"/>
                <a:gd name="connsiteY99" fmla="*/ 215337 h 244230"/>
                <a:gd name="connsiteX100" fmla="*/ 840970 w 953808"/>
                <a:gd name="connsiteY100" fmla="*/ 124701 h 244230"/>
                <a:gd name="connsiteX101" fmla="*/ 891458 w 953808"/>
                <a:gd name="connsiteY101" fmla="*/ 31327 h 244230"/>
                <a:gd name="connsiteX102" fmla="*/ 903319 w 953808"/>
                <a:gd name="connsiteY102" fmla="*/ 912 h 244230"/>
                <a:gd name="connsiteX103" fmla="*/ 879596 w 953808"/>
                <a:gd name="connsiteY103" fmla="*/ 912 h 244230"/>
                <a:gd name="connsiteX104" fmla="*/ 879596 w 953808"/>
                <a:gd name="connsiteY104" fmla="*/ 912 h 244230"/>
                <a:gd name="connsiteX105" fmla="*/ 935560 w 953808"/>
                <a:gd name="connsiteY105" fmla="*/ 912 h 244230"/>
                <a:gd name="connsiteX106" fmla="*/ 930085 w 953808"/>
                <a:gd name="connsiteY106" fmla="*/ 17337 h 244230"/>
                <a:gd name="connsiteX107" fmla="*/ 889025 w 953808"/>
                <a:gd name="connsiteY107" fmla="*/ 104627 h 244230"/>
                <a:gd name="connsiteX108" fmla="*/ 833974 w 953808"/>
                <a:gd name="connsiteY108" fmla="*/ 191005 h 244230"/>
                <a:gd name="connsiteX109" fmla="*/ 788352 w 953808"/>
                <a:gd name="connsiteY109" fmla="*/ 236019 h 244230"/>
                <a:gd name="connsiteX110" fmla="*/ 781052 w 953808"/>
                <a:gd name="connsiteY110" fmla="*/ 244231 h 244230"/>
                <a:gd name="connsiteX111" fmla="*/ 805688 w 953808"/>
                <a:gd name="connsiteY111" fmla="*/ 244231 h 244230"/>
                <a:gd name="connsiteX112" fmla="*/ 834582 w 953808"/>
                <a:gd name="connsiteY112" fmla="*/ 215337 h 244230"/>
                <a:gd name="connsiteX113" fmla="*/ 863476 w 953808"/>
                <a:gd name="connsiteY113" fmla="*/ 179752 h 244230"/>
                <a:gd name="connsiteX114" fmla="*/ 904536 w 953808"/>
                <a:gd name="connsiteY114" fmla="*/ 114968 h 244230"/>
                <a:gd name="connsiteX115" fmla="*/ 925827 w 953808"/>
                <a:gd name="connsiteY115" fmla="*/ 75125 h 244230"/>
                <a:gd name="connsiteX116" fmla="*/ 953808 w 953808"/>
                <a:gd name="connsiteY116" fmla="*/ 1217 h 244230"/>
                <a:gd name="connsiteX117" fmla="*/ 935560 w 953808"/>
                <a:gd name="connsiteY117" fmla="*/ 912 h 244230"/>
                <a:gd name="connsiteX118" fmla="*/ 935560 w 953808"/>
                <a:gd name="connsiteY118" fmla="*/ 912 h 244230"/>
                <a:gd name="connsiteX119" fmla="*/ 394480 w 953808"/>
                <a:gd name="connsiteY119" fmla="*/ 125005 h 244230"/>
                <a:gd name="connsiteX120" fmla="*/ 436148 w 953808"/>
                <a:gd name="connsiteY120" fmla="*/ 155116 h 244230"/>
                <a:gd name="connsiteX121" fmla="*/ 473254 w 953808"/>
                <a:gd name="connsiteY121" fmla="*/ 165153 h 244230"/>
                <a:gd name="connsiteX122" fmla="*/ 476296 w 953808"/>
                <a:gd name="connsiteY122" fmla="*/ 172452 h 244230"/>
                <a:gd name="connsiteX123" fmla="*/ 450139 w 953808"/>
                <a:gd name="connsiteY123" fmla="*/ 177927 h 244230"/>
                <a:gd name="connsiteX124" fmla="*/ 405733 w 953808"/>
                <a:gd name="connsiteY124" fmla="*/ 165457 h 244230"/>
                <a:gd name="connsiteX125" fmla="*/ 371060 w 953808"/>
                <a:gd name="connsiteY125" fmla="*/ 150858 h 244230"/>
                <a:gd name="connsiteX126" fmla="*/ 370453 w 953808"/>
                <a:gd name="connsiteY126" fmla="*/ 144775 h 244230"/>
                <a:gd name="connsiteX127" fmla="*/ 381402 w 953808"/>
                <a:gd name="connsiteY127" fmla="*/ 119226 h 244230"/>
                <a:gd name="connsiteX128" fmla="*/ 384748 w 953808"/>
                <a:gd name="connsiteY128" fmla="*/ 113143 h 244230"/>
                <a:gd name="connsiteX129" fmla="*/ 394480 w 953808"/>
                <a:gd name="connsiteY129" fmla="*/ 125005 h 244230"/>
                <a:gd name="connsiteX130" fmla="*/ 394480 w 953808"/>
                <a:gd name="connsiteY130" fmla="*/ 125005 h 244230"/>
                <a:gd name="connsiteX131" fmla="*/ 567844 w 953808"/>
                <a:gd name="connsiteY131" fmla="*/ 109189 h 244230"/>
                <a:gd name="connsiteX132" fmla="*/ 574232 w 953808"/>
                <a:gd name="connsiteY132" fmla="*/ 159678 h 244230"/>
                <a:gd name="connsiteX133" fmla="*/ 566628 w 953808"/>
                <a:gd name="connsiteY133" fmla="*/ 168498 h 244230"/>
                <a:gd name="connsiteX134" fmla="*/ 534996 w 953808"/>
                <a:gd name="connsiteY134" fmla="*/ 176406 h 244230"/>
                <a:gd name="connsiteX135" fmla="*/ 501236 w 953808"/>
                <a:gd name="connsiteY135" fmla="*/ 176102 h 244230"/>
                <a:gd name="connsiteX136" fmla="*/ 502149 w 953808"/>
                <a:gd name="connsiteY136" fmla="*/ 160590 h 244230"/>
                <a:gd name="connsiteX137" fmla="*/ 540167 w 953808"/>
                <a:gd name="connsiteY137" fmla="*/ 138083 h 244230"/>
                <a:gd name="connsiteX138" fmla="*/ 562066 w 953808"/>
                <a:gd name="connsiteY138" fmla="*/ 106756 h 244230"/>
                <a:gd name="connsiteX139" fmla="*/ 567844 w 953808"/>
                <a:gd name="connsiteY139" fmla="*/ 109189 h 244230"/>
                <a:gd name="connsiteX140" fmla="*/ 567844 w 953808"/>
                <a:gd name="connsiteY140" fmla="*/ 109189 h 24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953808" h="244230">
                  <a:moveTo>
                    <a:pt x="0" y="912"/>
                  </a:moveTo>
                  <a:cubicBezTo>
                    <a:pt x="6083" y="22507"/>
                    <a:pt x="13383" y="43797"/>
                    <a:pt x="21290" y="64784"/>
                  </a:cubicBezTo>
                  <a:cubicBezTo>
                    <a:pt x="31632" y="81207"/>
                    <a:pt x="34977" y="100977"/>
                    <a:pt x="44710" y="117706"/>
                  </a:cubicBezTo>
                  <a:cubicBezTo>
                    <a:pt x="71779" y="160895"/>
                    <a:pt x="98240" y="203779"/>
                    <a:pt x="131088" y="244231"/>
                  </a:cubicBezTo>
                  <a:lnTo>
                    <a:pt x="163936" y="244231"/>
                  </a:lnTo>
                  <a:cubicBezTo>
                    <a:pt x="148120" y="230240"/>
                    <a:pt x="133825" y="214120"/>
                    <a:pt x="122876" y="196480"/>
                  </a:cubicBezTo>
                  <a:cubicBezTo>
                    <a:pt x="94590" y="161502"/>
                    <a:pt x="72996" y="124092"/>
                    <a:pt x="55051" y="85162"/>
                  </a:cubicBezTo>
                  <a:cubicBezTo>
                    <a:pt x="50793" y="71475"/>
                    <a:pt x="41973" y="59309"/>
                    <a:pt x="37411" y="45927"/>
                  </a:cubicBezTo>
                  <a:cubicBezTo>
                    <a:pt x="31023" y="31327"/>
                    <a:pt x="26157" y="16120"/>
                    <a:pt x="21595" y="912"/>
                  </a:cubicBezTo>
                  <a:lnTo>
                    <a:pt x="0" y="912"/>
                  </a:lnTo>
                  <a:lnTo>
                    <a:pt x="0" y="912"/>
                  </a:lnTo>
                  <a:close/>
                  <a:moveTo>
                    <a:pt x="60830" y="912"/>
                  </a:moveTo>
                  <a:lnTo>
                    <a:pt x="67825" y="26765"/>
                  </a:lnTo>
                  <a:cubicBezTo>
                    <a:pt x="73908" y="46231"/>
                    <a:pt x="83337" y="64480"/>
                    <a:pt x="89420" y="83945"/>
                  </a:cubicBezTo>
                  <a:cubicBezTo>
                    <a:pt x="99761" y="113752"/>
                    <a:pt x="123180" y="138387"/>
                    <a:pt x="141429" y="164848"/>
                  </a:cubicBezTo>
                  <a:cubicBezTo>
                    <a:pt x="156028" y="186747"/>
                    <a:pt x="177927" y="204996"/>
                    <a:pt x="197088" y="224461"/>
                  </a:cubicBezTo>
                  <a:cubicBezTo>
                    <a:pt x="205908" y="230848"/>
                    <a:pt x="214728" y="237539"/>
                    <a:pt x="223549" y="243927"/>
                  </a:cubicBezTo>
                  <a:lnTo>
                    <a:pt x="255789" y="243927"/>
                  </a:lnTo>
                  <a:cubicBezTo>
                    <a:pt x="249706" y="240277"/>
                    <a:pt x="243623" y="236019"/>
                    <a:pt x="237844" y="231761"/>
                  </a:cubicBezTo>
                  <a:cubicBezTo>
                    <a:pt x="212600" y="214424"/>
                    <a:pt x="187355" y="193134"/>
                    <a:pt x="167586" y="169106"/>
                  </a:cubicBezTo>
                  <a:cubicBezTo>
                    <a:pt x="152378" y="153291"/>
                    <a:pt x="139908" y="135650"/>
                    <a:pt x="127438" y="118010"/>
                  </a:cubicBezTo>
                  <a:cubicBezTo>
                    <a:pt x="114664" y="104931"/>
                    <a:pt x="110102" y="87899"/>
                    <a:pt x="101585" y="72996"/>
                  </a:cubicBezTo>
                  <a:cubicBezTo>
                    <a:pt x="93374" y="49576"/>
                    <a:pt x="85770" y="25853"/>
                    <a:pt x="82424" y="608"/>
                  </a:cubicBezTo>
                  <a:lnTo>
                    <a:pt x="60830" y="912"/>
                  </a:lnTo>
                  <a:lnTo>
                    <a:pt x="60830" y="912"/>
                  </a:lnTo>
                  <a:close/>
                  <a:moveTo>
                    <a:pt x="170323" y="912"/>
                  </a:moveTo>
                  <a:cubicBezTo>
                    <a:pt x="177622" y="14295"/>
                    <a:pt x="185834" y="27069"/>
                    <a:pt x="192830" y="40756"/>
                  </a:cubicBezTo>
                  <a:cubicBezTo>
                    <a:pt x="204996" y="63263"/>
                    <a:pt x="226590" y="82424"/>
                    <a:pt x="242710" y="102498"/>
                  </a:cubicBezTo>
                  <a:cubicBezTo>
                    <a:pt x="255180" y="114968"/>
                    <a:pt x="269171" y="125613"/>
                    <a:pt x="281337" y="137475"/>
                  </a:cubicBezTo>
                  <a:cubicBezTo>
                    <a:pt x="318443" y="167890"/>
                    <a:pt x="362544" y="180664"/>
                    <a:pt x="406038" y="195567"/>
                  </a:cubicBezTo>
                  <a:cubicBezTo>
                    <a:pt x="430065" y="202563"/>
                    <a:pt x="455310" y="205300"/>
                    <a:pt x="481162" y="207125"/>
                  </a:cubicBezTo>
                  <a:cubicBezTo>
                    <a:pt x="505190" y="207733"/>
                    <a:pt x="527089" y="203475"/>
                    <a:pt x="549291" y="199521"/>
                  </a:cubicBezTo>
                  <a:cubicBezTo>
                    <a:pt x="558416" y="200738"/>
                    <a:pt x="565107" y="195567"/>
                    <a:pt x="573319" y="193743"/>
                  </a:cubicBezTo>
                  <a:cubicBezTo>
                    <a:pt x="591872" y="191917"/>
                    <a:pt x="606471" y="180360"/>
                    <a:pt x="624112" y="174885"/>
                  </a:cubicBezTo>
                  <a:cubicBezTo>
                    <a:pt x="643273" y="165761"/>
                    <a:pt x="661826" y="153899"/>
                    <a:pt x="680987" y="144775"/>
                  </a:cubicBezTo>
                  <a:cubicBezTo>
                    <a:pt x="704103" y="128350"/>
                    <a:pt x="720527" y="103411"/>
                    <a:pt x="741513" y="83641"/>
                  </a:cubicBezTo>
                  <a:cubicBezTo>
                    <a:pt x="750638" y="66305"/>
                    <a:pt x="767670" y="52313"/>
                    <a:pt x="774665" y="33760"/>
                  </a:cubicBezTo>
                  <a:cubicBezTo>
                    <a:pt x="779228" y="22203"/>
                    <a:pt x="786527" y="11862"/>
                    <a:pt x="792306" y="608"/>
                  </a:cubicBezTo>
                  <a:lnTo>
                    <a:pt x="771928" y="608"/>
                  </a:lnTo>
                  <a:cubicBezTo>
                    <a:pt x="767061" y="10645"/>
                    <a:pt x="759762" y="19465"/>
                    <a:pt x="752766" y="28590"/>
                  </a:cubicBezTo>
                  <a:cubicBezTo>
                    <a:pt x="744555" y="30415"/>
                    <a:pt x="738776" y="21595"/>
                    <a:pt x="733301" y="16120"/>
                  </a:cubicBezTo>
                  <a:cubicBezTo>
                    <a:pt x="728739" y="10949"/>
                    <a:pt x="724481" y="5779"/>
                    <a:pt x="720223" y="608"/>
                  </a:cubicBezTo>
                  <a:lnTo>
                    <a:pt x="694370" y="608"/>
                  </a:lnTo>
                  <a:cubicBezTo>
                    <a:pt x="704407" y="10645"/>
                    <a:pt x="714444" y="20682"/>
                    <a:pt x="725089" y="30111"/>
                  </a:cubicBezTo>
                  <a:cubicBezTo>
                    <a:pt x="730868" y="38627"/>
                    <a:pt x="741513" y="48359"/>
                    <a:pt x="733605" y="59613"/>
                  </a:cubicBezTo>
                  <a:cubicBezTo>
                    <a:pt x="725697" y="77862"/>
                    <a:pt x="706840" y="90636"/>
                    <a:pt x="692241" y="105235"/>
                  </a:cubicBezTo>
                  <a:cubicBezTo>
                    <a:pt x="689503" y="107669"/>
                    <a:pt x="685550" y="108581"/>
                    <a:pt x="681596" y="107669"/>
                  </a:cubicBezTo>
                  <a:cubicBezTo>
                    <a:pt x="668822" y="86378"/>
                    <a:pt x="659393" y="63871"/>
                    <a:pt x="648139" y="41973"/>
                  </a:cubicBezTo>
                  <a:cubicBezTo>
                    <a:pt x="642056" y="32848"/>
                    <a:pt x="639319" y="21899"/>
                    <a:pt x="634149" y="12470"/>
                  </a:cubicBezTo>
                  <a:cubicBezTo>
                    <a:pt x="632324" y="8212"/>
                    <a:pt x="629586" y="4562"/>
                    <a:pt x="627154" y="608"/>
                  </a:cubicBezTo>
                  <a:lnTo>
                    <a:pt x="607080" y="608"/>
                  </a:lnTo>
                  <a:cubicBezTo>
                    <a:pt x="609817" y="6387"/>
                    <a:pt x="612859" y="12470"/>
                    <a:pt x="615900" y="18249"/>
                  </a:cubicBezTo>
                  <a:cubicBezTo>
                    <a:pt x="625937" y="34369"/>
                    <a:pt x="631412" y="52313"/>
                    <a:pt x="639928" y="69042"/>
                  </a:cubicBezTo>
                  <a:cubicBezTo>
                    <a:pt x="649965" y="84553"/>
                    <a:pt x="658176" y="101281"/>
                    <a:pt x="669430" y="116489"/>
                  </a:cubicBezTo>
                  <a:cubicBezTo>
                    <a:pt x="670342" y="118618"/>
                    <a:pt x="670646" y="120747"/>
                    <a:pt x="669430" y="122572"/>
                  </a:cubicBezTo>
                  <a:cubicBezTo>
                    <a:pt x="657872" y="133521"/>
                    <a:pt x="643577" y="139300"/>
                    <a:pt x="629586" y="145383"/>
                  </a:cubicBezTo>
                  <a:cubicBezTo>
                    <a:pt x="618333" y="148728"/>
                    <a:pt x="607384" y="153595"/>
                    <a:pt x="594913" y="153291"/>
                  </a:cubicBezTo>
                  <a:cubicBezTo>
                    <a:pt x="591568" y="152378"/>
                    <a:pt x="588527" y="149945"/>
                    <a:pt x="588222" y="145991"/>
                  </a:cubicBezTo>
                  <a:cubicBezTo>
                    <a:pt x="580923" y="107973"/>
                    <a:pt x="580314" y="66608"/>
                    <a:pt x="573623" y="27982"/>
                  </a:cubicBezTo>
                  <a:cubicBezTo>
                    <a:pt x="572407" y="19161"/>
                    <a:pt x="572102" y="9733"/>
                    <a:pt x="571190" y="304"/>
                  </a:cubicBezTo>
                  <a:lnTo>
                    <a:pt x="525264" y="304"/>
                  </a:lnTo>
                  <a:lnTo>
                    <a:pt x="530434" y="3650"/>
                  </a:lnTo>
                  <a:cubicBezTo>
                    <a:pt x="540167" y="12166"/>
                    <a:pt x="554462" y="19465"/>
                    <a:pt x="553854" y="34065"/>
                  </a:cubicBezTo>
                  <a:cubicBezTo>
                    <a:pt x="558416" y="50793"/>
                    <a:pt x="560849" y="74516"/>
                    <a:pt x="549596" y="89116"/>
                  </a:cubicBezTo>
                  <a:cubicBezTo>
                    <a:pt x="542904" y="106452"/>
                    <a:pt x="530130" y="126222"/>
                    <a:pt x="511577" y="133521"/>
                  </a:cubicBezTo>
                  <a:cubicBezTo>
                    <a:pt x="495153" y="143558"/>
                    <a:pt x="459872" y="144470"/>
                    <a:pt x="444665" y="133217"/>
                  </a:cubicBezTo>
                  <a:cubicBezTo>
                    <a:pt x="420028" y="118618"/>
                    <a:pt x="407863" y="62046"/>
                    <a:pt x="420333" y="37715"/>
                  </a:cubicBezTo>
                  <a:cubicBezTo>
                    <a:pt x="425503" y="25244"/>
                    <a:pt x="440102" y="9429"/>
                    <a:pt x="455614" y="0"/>
                  </a:cubicBezTo>
                  <a:lnTo>
                    <a:pt x="412729" y="0"/>
                  </a:lnTo>
                  <a:cubicBezTo>
                    <a:pt x="390526" y="20682"/>
                    <a:pt x="379577" y="47447"/>
                    <a:pt x="377752" y="76949"/>
                  </a:cubicBezTo>
                  <a:lnTo>
                    <a:pt x="373494" y="105843"/>
                  </a:lnTo>
                  <a:cubicBezTo>
                    <a:pt x="364674" y="115880"/>
                    <a:pt x="363457" y="129871"/>
                    <a:pt x="354028" y="139300"/>
                  </a:cubicBezTo>
                  <a:cubicBezTo>
                    <a:pt x="340342" y="141125"/>
                    <a:pt x="330609" y="131392"/>
                    <a:pt x="319660" y="124701"/>
                  </a:cubicBezTo>
                  <a:cubicBezTo>
                    <a:pt x="312664" y="118010"/>
                    <a:pt x="313577" y="106452"/>
                    <a:pt x="316922" y="97936"/>
                  </a:cubicBezTo>
                  <a:cubicBezTo>
                    <a:pt x="323918" y="78774"/>
                    <a:pt x="340038" y="62959"/>
                    <a:pt x="346425" y="43493"/>
                  </a:cubicBezTo>
                  <a:cubicBezTo>
                    <a:pt x="355245" y="29502"/>
                    <a:pt x="360111" y="13991"/>
                    <a:pt x="368628" y="0"/>
                  </a:cubicBezTo>
                  <a:lnTo>
                    <a:pt x="351291" y="0"/>
                  </a:lnTo>
                  <a:cubicBezTo>
                    <a:pt x="343687" y="16728"/>
                    <a:pt x="336084" y="33456"/>
                    <a:pt x="326959" y="49272"/>
                  </a:cubicBezTo>
                  <a:cubicBezTo>
                    <a:pt x="319660" y="58701"/>
                    <a:pt x="317531" y="70563"/>
                    <a:pt x="310535" y="79991"/>
                  </a:cubicBezTo>
                  <a:cubicBezTo>
                    <a:pt x="304452" y="86378"/>
                    <a:pt x="304148" y="99153"/>
                    <a:pt x="292895" y="100065"/>
                  </a:cubicBezTo>
                  <a:cubicBezTo>
                    <a:pt x="275558" y="94894"/>
                    <a:pt x="260959" y="80295"/>
                    <a:pt x="249097" y="66000"/>
                  </a:cubicBezTo>
                  <a:cubicBezTo>
                    <a:pt x="245752" y="50489"/>
                    <a:pt x="256701" y="38323"/>
                    <a:pt x="263696" y="25853"/>
                  </a:cubicBezTo>
                  <a:cubicBezTo>
                    <a:pt x="270996" y="17337"/>
                    <a:pt x="277383" y="8821"/>
                    <a:pt x="284074" y="0"/>
                  </a:cubicBezTo>
                  <a:lnTo>
                    <a:pt x="261263" y="0"/>
                  </a:lnTo>
                  <a:cubicBezTo>
                    <a:pt x="256397" y="5475"/>
                    <a:pt x="251227" y="10949"/>
                    <a:pt x="245752" y="15512"/>
                  </a:cubicBezTo>
                  <a:cubicBezTo>
                    <a:pt x="238756" y="18857"/>
                    <a:pt x="234802" y="28894"/>
                    <a:pt x="225678" y="25853"/>
                  </a:cubicBezTo>
                  <a:cubicBezTo>
                    <a:pt x="218682" y="18553"/>
                    <a:pt x="212904" y="9429"/>
                    <a:pt x="208342" y="0"/>
                  </a:cubicBezTo>
                  <a:lnTo>
                    <a:pt x="170323" y="912"/>
                  </a:lnTo>
                  <a:lnTo>
                    <a:pt x="170323" y="912"/>
                  </a:lnTo>
                  <a:close/>
                  <a:moveTo>
                    <a:pt x="879596" y="912"/>
                  </a:moveTo>
                  <a:cubicBezTo>
                    <a:pt x="879292" y="3042"/>
                    <a:pt x="878684" y="5170"/>
                    <a:pt x="878380" y="6995"/>
                  </a:cubicBezTo>
                  <a:cubicBezTo>
                    <a:pt x="872905" y="21595"/>
                    <a:pt x="868647" y="36498"/>
                    <a:pt x="862260" y="50489"/>
                  </a:cubicBezTo>
                  <a:cubicBezTo>
                    <a:pt x="854352" y="65392"/>
                    <a:pt x="850398" y="81816"/>
                    <a:pt x="840057" y="96111"/>
                  </a:cubicBezTo>
                  <a:cubicBezTo>
                    <a:pt x="828195" y="113447"/>
                    <a:pt x="817854" y="131696"/>
                    <a:pt x="802951" y="147512"/>
                  </a:cubicBezTo>
                  <a:lnTo>
                    <a:pt x="784398" y="168498"/>
                  </a:lnTo>
                  <a:cubicBezTo>
                    <a:pt x="767061" y="180056"/>
                    <a:pt x="753071" y="198913"/>
                    <a:pt x="735430" y="210775"/>
                  </a:cubicBezTo>
                  <a:cubicBezTo>
                    <a:pt x="725393" y="217770"/>
                    <a:pt x="716877" y="227199"/>
                    <a:pt x="705928" y="232977"/>
                  </a:cubicBezTo>
                  <a:cubicBezTo>
                    <a:pt x="699845" y="236627"/>
                    <a:pt x="693458" y="240581"/>
                    <a:pt x="687375" y="244231"/>
                  </a:cubicBezTo>
                  <a:lnTo>
                    <a:pt x="719310" y="244231"/>
                  </a:lnTo>
                  <a:cubicBezTo>
                    <a:pt x="732692" y="236019"/>
                    <a:pt x="744859" y="224461"/>
                    <a:pt x="757937" y="215337"/>
                  </a:cubicBezTo>
                  <a:cubicBezTo>
                    <a:pt x="784702" y="184618"/>
                    <a:pt x="820592" y="158765"/>
                    <a:pt x="840970" y="124701"/>
                  </a:cubicBezTo>
                  <a:cubicBezTo>
                    <a:pt x="863476" y="96111"/>
                    <a:pt x="878380" y="64175"/>
                    <a:pt x="891458" y="31327"/>
                  </a:cubicBezTo>
                  <a:cubicBezTo>
                    <a:pt x="896629" y="21595"/>
                    <a:pt x="900278" y="11558"/>
                    <a:pt x="903319" y="912"/>
                  </a:cubicBezTo>
                  <a:lnTo>
                    <a:pt x="879596" y="912"/>
                  </a:lnTo>
                  <a:lnTo>
                    <a:pt x="879596" y="912"/>
                  </a:lnTo>
                  <a:close/>
                  <a:moveTo>
                    <a:pt x="935560" y="912"/>
                  </a:moveTo>
                  <a:cubicBezTo>
                    <a:pt x="933734" y="6387"/>
                    <a:pt x="931909" y="11862"/>
                    <a:pt x="930085" y="17337"/>
                  </a:cubicBezTo>
                  <a:cubicBezTo>
                    <a:pt x="918223" y="47143"/>
                    <a:pt x="906665" y="76949"/>
                    <a:pt x="889025" y="104627"/>
                  </a:cubicBezTo>
                  <a:cubicBezTo>
                    <a:pt x="874122" y="135042"/>
                    <a:pt x="853439" y="162719"/>
                    <a:pt x="833974" y="191005"/>
                  </a:cubicBezTo>
                  <a:cubicBezTo>
                    <a:pt x="820896" y="208037"/>
                    <a:pt x="802647" y="220812"/>
                    <a:pt x="788352" y="236019"/>
                  </a:cubicBezTo>
                  <a:cubicBezTo>
                    <a:pt x="785918" y="238756"/>
                    <a:pt x="783486" y="241494"/>
                    <a:pt x="781052" y="244231"/>
                  </a:cubicBezTo>
                  <a:lnTo>
                    <a:pt x="805688" y="244231"/>
                  </a:lnTo>
                  <a:cubicBezTo>
                    <a:pt x="815117" y="234194"/>
                    <a:pt x="824545" y="224461"/>
                    <a:pt x="834582" y="215337"/>
                  </a:cubicBezTo>
                  <a:cubicBezTo>
                    <a:pt x="843707" y="203475"/>
                    <a:pt x="853135" y="191309"/>
                    <a:pt x="863476" y="179752"/>
                  </a:cubicBezTo>
                  <a:cubicBezTo>
                    <a:pt x="878684" y="159069"/>
                    <a:pt x="893891" y="137779"/>
                    <a:pt x="904536" y="114968"/>
                  </a:cubicBezTo>
                  <a:cubicBezTo>
                    <a:pt x="912140" y="101890"/>
                    <a:pt x="919744" y="88811"/>
                    <a:pt x="925827" y="75125"/>
                  </a:cubicBezTo>
                  <a:cubicBezTo>
                    <a:pt x="939513" y="52313"/>
                    <a:pt x="946813" y="27069"/>
                    <a:pt x="953808" y="1217"/>
                  </a:cubicBezTo>
                  <a:lnTo>
                    <a:pt x="935560" y="912"/>
                  </a:lnTo>
                  <a:lnTo>
                    <a:pt x="935560" y="912"/>
                  </a:lnTo>
                  <a:close/>
                  <a:moveTo>
                    <a:pt x="394480" y="125005"/>
                  </a:moveTo>
                  <a:cubicBezTo>
                    <a:pt x="402388" y="142341"/>
                    <a:pt x="420941" y="147816"/>
                    <a:pt x="436148" y="155116"/>
                  </a:cubicBezTo>
                  <a:cubicBezTo>
                    <a:pt x="448923" y="157244"/>
                    <a:pt x="460176" y="163328"/>
                    <a:pt x="473254" y="165153"/>
                  </a:cubicBezTo>
                  <a:cubicBezTo>
                    <a:pt x="476600" y="166369"/>
                    <a:pt x="475992" y="169715"/>
                    <a:pt x="476296" y="172452"/>
                  </a:cubicBezTo>
                  <a:cubicBezTo>
                    <a:pt x="472646" y="182793"/>
                    <a:pt x="458959" y="176710"/>
                    <a:pt x="450139" y="177927"/>
                  </a:cubicBezTo>
                  <a:cubicBezTo>
                    <a:pt x="435540" y="173364"/>
                    <a:pt x="419724" y="172148"/>
                    <a:pt x="405733" y="165457"/>
                  </a:cubicBezTo>
                  <a:cubicBezTo>
                    <a:pt x="393264" y="163023"/>
                    <a:pt x="381402" y="158765"/>
                    <a:pt x="371060" y="150858"/>
                  </a:cubicBezTo>
                  <a:cubicBezTo>
                    <a:pt x="368628" y="149641"/>
                    <a:pt x="370148" y="146600"/>
                    <a:pt x="370453" y="144775"/>
                  </a:cubicBezTo>
                  <a:cubicBezTo>
                    <a:pt x="373494" y="135954"/>
                    <a:pt x="376535" y="127438"/>
                    <a:pt x="381402" y="119226"/>
                  </a:cubicBezTo>
                  <a:cubicBezTo>
                    <a:pt x="382314" y="116185"/>
                    <a:pt x="384748" y="113143"/>
                    <a:pt x="384748" y="113143"/>
                  </a:cubicBezTo>
                  <a:lnTo>
                    <a:pt x="394480" y="125005"/>
                  </a:lnTo>
                  <a:lnTo>
                    <a:pt x="394480" y="125005"/>
                  </a:lnTo>
                  <a:close/>
                  <a:moveTo>
                    <a:pt x="567844" y="109189"/>
                  </a:moveTo>
                  <a:cubicBezTo>
                    <a:pt x="569670" y="126222"/>
                    <a:pt x="572711" y="142645"/>
                    <a:pt x="574232" y="159678"/>
                  </a:cubicBezTo>
                  <a:cubicBezTo>
                    <a:pt x="574232" y="163936"/>
                    <a:pt x="569974" y="166673"/>
                    <a:pt x="566628" y="168498"/>
                  </a:cubicBezTo>
                  <a:cubicBezTo>
                    <a:pt x="557199" y="173669"/>
                    <a:pt x="546250" y="174885"/>
                    <a:pt x="534996" y="176406"/>
                  </a:cubicBezTo>
                  <a:cubicBezTo>
                    <a:pt x="524047" y="177014"/>
                    <a:pt x="511577" y="180968"/>
                    <a:pt x="501236" y="176102"/>
                  </a:cubicBezTo>
                  <a:cubicBezTo>
                    <a:pt x="497586" y="171539"/>
                    <a:pt x="499107" y="165153"/>
                    <a:pt x="502149" y="160590"/>
                  </a:cubicBezTo>
                  <a:cubicBezTo>
                    <a:pt x="513706" y="149945"/>
                    <a:pt x="529522" y="150553"/>
                    <a:pt x="540167" y="138083"/>
                  </a:cubicBezTo>
                  <a:cubicBezTo>
                    <a:pt x="551724" y="129871"/>
                    <a:pt x="555070" y="117401"/>
                    <a:pt x="562066" y="106756"/>
                  </a:cubicBezTo>
                  <a:cubicBezTo>
                    <a:pt x="564499" y="103411"/>
                    <a:pt x="567844" y="106756"/>
                    <a:pt x="567844" y="109189"/>
                  </a:cubicBezTo>
                  <a:lnTo>
                    <a:pt x="567844" y="109189"/>
                  </a:lnTo>
                  <a:close/>
                </a:path>
              </a:pathLst>
            </a:custGeom>
            <a:solidFill>
              <a:srgbClr val="FFFFFF"/>
            </a:solidFill>
            <a:ln w="30406" cap="flat">
              <a:noFill/>
              <a:prstDash val="solid"/>
              <a:miter/>
            </a:ln>
          </p:spPr>
          <p:txBody>
            <a:bodyPr rtlCol="0" anchor="ctr"/>
            <a:lstStyle/>
            <a:p>
              <a:endParaRPr lang="LID4096"/>
            </a:p>
          </p:txBody>
        </p:sp>
        <p:sp>
          <p:nvSpPr>
            <p:cNvPr id="55" name="Freeform: Shape 54">
              <a:extLst>
                <a:ext uri="{FF2B5EF4-FFF2-40B4-BE49-F238E27FC236}">
                  <a16:creationId xmlns:a16="http://schemas.microsoft.com/office/drawing/2014/main" id="{45CBC56E-9B61-CB10-4DA5-10F7C62DEB54}"/>
                </a:ext>
              </a:extLst>
            </p:cNvPr>
            <p:cNvSpPr/>
            <p:nvPr/>
          </p:nvSpPr>
          <p:spPr>
            <a:xfrm>
              <a:off x="31414458" y="4504781"/>
              <a:ext cx="979052" cy="61741"/>
            </a:xfrm>
            <a:custGeom>
              <a:avLst/>
              <a:gdLst>
                <a:gd name="connsiteX0" fmla="*/ 0 w 979052"/>
                <a:gd name="connsiteY0" fmla="*/ 0 h 61741"/>
                <a:gd name="connsiteX1" fmla="*/ 13078 w 979052"/>
                <a:gd name="connsiteY1" fmla="*/ 60830 h 61741"/>
                <a:gd name="connsiteX2" fmla="*/ 34673 w 979052"/>
                <a:gd name="connsiteY2" fmla="*/ 60830 h 61741"/>
                <a:gd name="connsiteX3" fmla="*/ 18553 w 979052"/>
                <a:gd name="connsiteY3" fmla="*/ 0 h 61741"/>
                <a:gd name="connsiteX4" fmla="*/ 0 w 979052"/>
                <a:gd name="connsiteY4" fmla="*/ 0 h 61741"/>
                <a:gd name="connsiteX5" fmla="*/ 0 w 979052"/>
                <a:gd name="connsiteY5" fmla="*/ 0 h 61741"/>
                <a:gd name="connsiteX6" fmla="*/ 59613 w 979052"/>
                <a:gd name="connsiteY6" fmla="*/ 0 h 61741"/>
                <a:gd name="connsiteX7" fmla="*/ 59917 w 979052"/>
                <a:gd name="connsiteY7" fmla="*/ 7300 h 61741"/>
                <a:gd name="connsiteX8" fmla="*/ 69346 w 979052"/>
                <a:gd name="connsiteY8" fmla="*/ 44101 h 61741"/>
                <a:gd name="connsiteX9" fmla="*/ 73908 w 979052"/>
                <a:gd name="connsiteY9" fmla="*/ 60830 h 61741"/>
                <a:gd name="connsiteX10" fmla="*/ 94894 w 979052"/>
                <a:gd name="connsiteY10" fmla="*/ 60830 h 61741"/>
                <a:gd name="connsiteX11" fmla="*/ 94286 w 979052"/>
                <a:gd name="connsiteY11" fmla="*/ 55355 h 61741"/>
                <a:gd name="connsiteX12" fmla="*/ 87290 w 979052"/>
                <a:gd name="connsiteY12" fmla="*/ 21899 h 61741"/>
                <a:gd name="connsiteX13" fmla="*/ 109797 w 979052"/>
                <a:gd name="connsiteY13" fmla="*/ 15512 h 61741"/>
                <a:gd name="connsiteX14" fmla="*/ 130479 w 979052"/>
                <a:gd name="connsiteY14" fmla="*/ 11862 h 61741"/>
                <a:gd name="connsiteX15" fmla="*/ 166977 w 979052"/>
                <a:gd name="connsiteY15" fmla="*/ 22203 h 61741"/>
                <a:gd name="connsiteX16" fmla="*/ 183401 w 979052"/>
                <a:gd name="connsiteY16" fmla="*/ 61134 h 61741"/>
                <a:gd name="connsiteX17" fmla="*/ 220507 w 979052"/>
                <a:gd name="connsiteY17" fmla="*/ 61134 h 61741"/>
                <a:gd name="connsiteX18" fmla="*/ 213512 w 979052"/>
                <a:gd name="connsiteY18" fmla="*/ 35585 h 61741"/>
                <a:gd name="connsiteX19" fmla="*/ 220507 w 979052"/>
                <a:gd name="connsiteY19" fmla="*/ 22203 h 61741"/>
                <a:gd name="connsiteX20" fmla="*/ 270388 w 979052"/>
                <a:gd name="connsiteY20" fmla="*/ 22507 h 61741"/>
                <a:gd name="connsiteX21" fmla="*/ 282858 w 979052"/>
                <a:gd name="connsiteY21" fmla="*/ 23116 h 61741"/>
                <a:gd name="connsiteX22" fmla="*/ 296848 w 979052"/>
                <a:gd name="connsiteY22" fmla="*/ 27982 h 61741"/>
                <a:gd name="connsiteX23" fmla="*/ 286507 w 979052"/>
                <a:gd name="connsiteY23" fmla="*/ 46231 h 61741"/>
                <a:gd name="connsiteX24" fmla="*/ 273429 w 979052"/>
                <a:gd name="connsiteY24" fmla="*/ 60830 h 61741"/>
                <a:gd name="connsiteX25" fmla="*/ 296240 w 979052"/>
                <a:gd name="connsiteY25" fmla="*/ 60830 h 61741"/>
                <a:gd name="connsiteX26" fmla="*/ 318443 w 979052"/>
                <a:gd name="connsiteY26" fmla="*/ 33760 h 61741"/>
                <a:gd name="connsiteX27" fmla="*/ 375319 w 979052"/>
                <a:gd name="connsiteY27" fmla="*/ 22811 h 61741"/>
                <a:gd name="connsiteX28" fmla="*/ 377752 w 979052"/>
                <a:gd name="connsiteY28" fmla="*/ 28894 h 61741"/>
                <a:gd name="connsiteX29" fmla="*/ 368019 w 979052"/>
                <a:gd name="connsiteY29" fmla="*/ 50793 h 61741"/>
                <a:gd name="connsiteX30" fmla="*/ 363457 w 979052"/>
                <a:gd name="connsiteY30" fmla="*/ 60830 h 61741"/>
                <a:gd name="connsiteX31" fmla="*/ 380793 w 979052"/>
                <a:gd name="connsiteY31" fmla="*/ 60830 h 61741"/>
                <a:gd name="connsiteX32" fmla="*/ 384443 w 979052"/>
                <a:gd name="connsiteY32" fmla="*/ 55659 h 61741"/>
                <a:gd name="connsiteX33" fmla="*/ 410295 w 979052"/>
                <a:gd name="connsiteY33" fmla="*/ 20682 h 61741"/>
                <a:gd name="connsiteX34" fmla="*/ 451356 w 979052"/>
                <a:gd name="connsiteY34" fmla="*/ 31023 h 61741"/>
                <a:gd name="connsiteX35" fmla="*/ 461088 w 979052"/>
                <a:gd name="connsiteY35" fmla="*/ 27678 h 61741"/>
                <a:gd name="connsiteX36" fmla="*/ 482074 w 979052"/>
                <a:gd name="connsiteY36" fmla="*/ 28286 h 61741"/>
                <a:gd name="connsiteX37" fmla="*/ 493024 w 979052"/>
                <a:gd name="connsiteY37" fmla="*/ 33456 h 61741"/>
                <a:gd name="connsiteX38" fmla="*/ 514922 w 979052"/>
                <a:gd name="connsiteY38" fmla="*/ 24940 h 61741"/>
                <a:gd name="connsiteX39" fmla="*/ 551724 w 979052"/>
                <a:gd name="connsiteY39" fmla="*/ 27374 h 61741"/>
                <a:gd name="connsiteX40" fmla="*/ 558720 w 979052"/>
                <a:gd name="connsiteY40" fmla="*/ 50489 h 61741"/>
                <a:gd name="connsiteX41" fmla="*/ 557503 w 979052"/>
                <a:gd name="connsiteY41" fmla="*/ 57484 h 61741"/>
                <a:gd name="connsiteX42" fmla="*/ 542904 w 979052"/>
                <a:gd name="connsiteY42" fmla="*/ 50489 h 61741"/>
                <a:gd name="connsiteX43" fmla="*/ 520093 w 979052"/>
                <a:gd name="connsiteY43" fmla="*/ 40756 h 61741"/>
                <a:gd name="connsiteX44" fmla="*/ 481466 w 979052"/>
                <a:gd name="connsiteY44" fmla="*/ 39235 h 61741"/>
                <a:gd name="connsiteX45" fmla="*/ 429153 w 979052"/>
                <a:gd name="connsiteY45" fmla="*/ 57180 h 61741"/>
                <a:gd name="connsiteX46" fmla="*/ 424590 w 979052"/>
                <a:gd name="connsiteY46" fmla="*/ 61134 h 61741"/>
                <a:gd name="connsiteX47" fmla="*/ 467475 w 979052"/>
                <a:gd name="connsiteY47" fmla="*/ 61134 h 61741"/>
                <a:gd name="connsiteX48" fmla="*/ 489678 w 979052"/>
                <a:gd name="connsiteY48" fmla="*/ 53226 h 61741"/>
                <a:gd name="connsiteX49" fmla="*/ 534996 w 979052"/>
                <a:gd name="connsiteY49" fmla="*/ 59613 h 61741"/>
                <a:gd name="connsiteX50" fmla="*/ 537125 w 979052"/>
                <a:gd name="connsiteY50" fmla="*/ 61134 h 61741"/>
                <a:gd name="connsiteX51" fmla="*/ 583052 w 979052"/>
                <a:gd name="connsiteY51" fmla="*/ 61134 h 61741"/>
                <a:gd name="connsiteX52" fmla="*/ 581531 w 979052"/>
                <a:gd name="connsiteY52" fmla="*/ 47751 h 61741"/>
                <a:gd name="connsiteX53" fmla="*/ 582139 w 979052"/>
                <a:gd name="connsiteY53" fmla="*/ 30415 h 61741"/>
                <a:gd name="connsiteX54" fmla="*/ 603430 w 979052"/>
                <a:gd name="connsiteY54" fmla="*/ 32848 h 61741"/>
                <a:gd name="connsiteX55" fmla="*/ 619245 w 979052"/>
                <a:gd name="connsiteY55" fmla="*/ 61438 h 61741"/>
                <a:gd name="connsiteX56" fmla="*/ 639319 w 979052"/>
                <a:gd name="connsiteY56" fmla="*/ 61438 h 61741"/>
                <a:gd name="connsiteX57" fmla="*/ 629890 w 979052"/>
                <a:gd name="connsiteY57" fmla="*/ 38323 h 61741"/>
                <a:gd name="connsiteX58" fmla="*/ 635974 w 979052"/>
                <a:gd name="connsiteY58" fmla="*/ 30719 h 61741"/>
                <a:gd name="connsiteX59" fmla="*/ 671559 w 979052"/>
                <a:gd name="connsiteY59" fmla="*/ 31023 h 61741"/>
                <a:gd name="connsiteX60" fmla="*/ 680075 w 979052"/>
                <a:gd name="connsiteY60" fmla="*/ 34977 h 61741"/>
                <a:gd name="connsiteX61" fmla="*/ 706536 w 979052"/>
                <a:gd name="connsiteY61" fmla="*/ 61742 h 61741"/>
                <a:gd name="connsiteX62" fmla="*/ 732388 w 979052"/>
                <a:gd name="connsiteY62" fmla="*/ 61742 h 61741"/>
                <a:gd name="connsiteX63" fmla="*/ 711098 w 979052"/>
                <a:gd name="connsiteY63" fmla="*/ 40452 h 61741"/>
                <a:gd name="connsiteX64" fmla="*/ 702886 w 979052"/>
                <a:gd name="connsiteY64" fmla="*/ 26461 h 61741"/>
                <a:gd name="connsiteX65" fmla="*/ 706232 w 979052"/>
                <a:gd name="connsiteY65" fmla="*/ 24028 h 61741"/>
                <a:gd name="connsiteX66" fmla="*/ 778315 w 979052"/>
                <a:gd name="connsiteY66" fmla="*/ 22811 h 61741"/>
                <a:gd name="connsiteX67" fmla="*/ 786831 w 979052"/>
                <a:gd name="connsiteY67" fmla="*/ 26157 h 61741"/>
                <a:gd name="connsiteX68" fmla="*/ 788656 w 979052"/>
                <a:gd name="connsiteY68" fmla="*/ 29502 h 61741"/>
                <a:gd name="connsiteX69" fmla="*/ 783789 w 979052"/>
                <a:gd name="connsiteY69" fmla="*/ 61742 h 61741"/>
                <a:gd name="connsiteX70" fmla="*/ 804167 w 979052"/>
                <a:gd name="connsiteY70" fmla="*/ 61742 h 61741"/>
                <a:gd name="connsiteX71" fmla="*/ 810250 w 979052"/>
                <a:gd name="connsiteY71" fmla="*/ 47143 h 61741"/>
                <a:gd name="connsiteX72" fmla="*/ 824545 w 979052"/>
                <a:gd name="connsiteY72" fmla="*/ 14599 h 61741"/>
                <a:gd name="connsiteX73" fmla="*/ 872905 w 979052"/>
                <a:gd name="connsiteY73" fmla="*/ 9429 h 61741"/>
                <a:gd name="connsiteX74" fmla="*/ 901495 w 979052"/>
                <a:gd name="connsiteY74" fmla="*/ 10037 h 61741"/>
                <a:gd name="connsiteX75" fmla="*/ 901190 w 979052"/>
                <a:gd name="connsiteY75" fmla="*/ 25244 h 61741"/>
                <a:gd name="connsiteX76" fmla="*/ 891762 w 979052"/>
                <a:gd name="connsiteY76" fmla="*/ 61742 h 61741"/>
                <a:gd name="connsiteX77" fmla="*/ 915485 w 979052"/>
                <a:gd name="connsiteY77" fmla="*/ 61742 h 61741"/>
                <a:gd name="connsiteX78" fmla="*/ 929172 w 979052"/>
                <a:gd name="connsiteY78" fmla="*/ 17032 h 61741"/>
                <a:gd name="connsiteX79" fmla="*/ 934647 w 979052"/>
                <a:gd name="connsiteY79" fmla="*/ 912 h 61741"/>
                <a:gd name="connsiteX80" fmla="*/ 59613 w 979052"/>
                <a:gd name="connsiteY80" fmla="*/ 0 h 61741"/>
                <a:gd name="connsiteX81" fmla="*/ 59613 w 979052"/>
                <a:gd name="connsiteY81" fmla="*/ 0 h 61741"/>
                <a:gd name="connsiteX82" fmla="*/ 962628 w 979052"/>
                <a:gd name="connsiteY82" fmla="*/ 0 h 61741"/>
                <a:gd name="connsiteX83" fmla="*/ 962324 w 979052"/>
                <a:gd name="connsiteY83" fmla="*/ 2129 h 61741"/>
                <a:gd name="connsiteX84" fmla="*/ 948638 w 979052"/>
                <a:gd name="connsiteY84" fmla="*/ 60830 h 61741"/>
                <a:gd name="connsiteX85" fmla="*/ 966886 w 979052"/>
                <a:gd name="connsiteY85" fmla="*/ 60830 h 61741"/>
                <a:gd name="connsiteX86" fmla="*/ 969624 w 979052"/>
                <a:gd name="connsiteY86" fmla="*/ 50793 h 61741"/>
                <a:gd name="connsiteX87" fmla="*/ 979052 w 979052"/>
                <a:gd name="connsiteY87" fmla="*/ 0 h 61741"/>
                <a:gd name="connsiteX88" fmla="*/ 962628 w 979052"/>
                <a:gd name="connsiteY88" fmla="*/ 0 h 61741"/>
                <a:gd name="connsiteX89" fmla="*/ 962628 w 979052"/>
                <a:gd name="connsiteY89" fmla="*/ 0 h 6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79052" h="61741">
                  <a:moveTo>
                    <a:pt x="0" y="0"/>
                  </a:moveTo>
                  <a:cubicBezTo>
                    <a:pt x="3041" y="20682"/>
                    <a:pt x="7604" y="41060"/>
                    <a:pt x="13078" y="60830"/>
                  </a:cubicBezTo>
                  <a:lnTo>
                    <a:pt x="34673" y="60830"/>
                  </a:lnTo>
                  <a:cubicBezTo>
                    <a:pt x="28894" y="40756"/>
                    <a:pt x="24027" y="20074"/>
                    <a:pt x="18553" y="0"/>
                  </a:cubicBezTo>
                  <a:lnTo>
                    <a:pt x="0" y="0"/>
                  </a:lnTo>
                  <a:lnTo>
                    <a:pt x="0" y="0"/>
                  </a:lnTo>
                  <a:close/>
                  <a:moveTo>
                    <a:pt x="59613" y="0"/>
                  </a:moveTo>
                  <a:cubicBezTo>
                    <a:pt x="60221" y="2738"/>
                    <a:pt x="60221" y="5475"/>
                    <a:pt x="59917" y="7300"/>
                  </a:cubicBezTo>
                  <a:cubicBezTo>
                    <a:pt x="57788" y="15207"/>
                    <a:pt x="68433" y="36498"/>
                    <a:pt x="69346" y="44101"/>
                  </a:cubicBezTo>
                  <a:lnTo>
                    <a:pt x="73908" y="60830"/>
                  </a:lnTo>
                  <a:lnTo>
                    <a:pt x="94894" y="60830"/>
                  </a:lnTo>
                  <a:cubicBezTo>
                    <a:pt x="94590" y="59005"/>
                    <a:pt x="94286" y="57180"/>
                    <a:pt x="94286" y="55355"/>
                  </a:cubicBezTo>
                  <a:cubicBezTo>
                    <a:pt x="91852" y="44101"/>
                    <a:pt x="88203" y="33456"/>
                    <a:pt x="87290" y="21899"/>
                  </a:cubicBezTo>
                  <a:cubicBezTo>
                    <a:pt x="89724" y="10949"/>
                    <a:pt x="101889" y="16424"/>
                    <a:pt x="109797" y="15512"/>
                  </a:cubicBezTo>
                  <a:cubicBezTo>
                    <a:pt x="117097" y="15512"/>
                    <a:pt x="123180" y="11862"/>
                    <a:pt x="130479" y="11862"/>
                  </a:cubicBezTo>
                  <a:cubicBezTo>
                    <a:pt x="142949" y="13383"/>
                    <a:pt x="161503" y="6691"/>
                    <a:pt x="166977" y="22203"/>
                  </a:cubicBezTo>
                  <a:cubicBezTo>
                    <a:pt x="170323" y="35890"/>
                    <a:pt x="176406" y="48664"/>
                    <a:pt x="183401" y="61134"/>
                  </a:cubicBezTo>
                  <a:lnTo>
                    <a:pt x="220507" y="61134"/>
                  </a:lnTo>
                  <a:cubicBezTo>
                    <a:pt x="216857" y="52922"/>
                    <a:pt x="214424" y="44101"/>
                    <a:pt x="213512" y="35585"/>
                  </a:cubicBezTo>
                  <a:cubicBezTo>
                    <a:pt x="214424" y="30415"/>
                    <a:pt x="214728" y="23724"/>
                    <a:pt x="220507" y="22203"/>
                  </a:cubicBezTo>
                  <a:cubicBezTo>
                    <a:pt x="234498" y="16120"/>
                    <a:pt x="254876" y="24940"/>
                    <a:pt x="270388" y="22507"/>
                  </a:cubicBezTo>
                  <a:lnTo>
                    <a:pt x="282858" y="23116"/>
                  </a:lnTo>
                  <a:cubicBezTo>
                    <a:pt x="288028" y="23724"/>
                    <a:pt x="293503" y="24636"/>
                    <a:pt x="296848" y="27982"/>
                  </a:cubicBezTo>
                  <a:cubicBezTo>
                    <a:pt x="296544" y="35281"/>
                    <a:pt x="289853" y="40148"/>
                    <a:pt x="286507" y="46231"/>
                  </a:cubicBezTo>
                  <a:cubicBezTo>
                    <a:pt x="281945" y="51097"/>
                    <a:pt x="277687" y="55964"/>
                    <a:pt x="273429" y="60830"/>
                  </a:cubicBezTo>
                  <a:lnTo>
                    <a:pt x="296240" y="60830"/>
                  </a:lnTo>
                  <a:cubicBezTo>
                    <a:pt x="303236" y="51705"/>
                    <a:pt x="310231" y="42277"/>
                    <a:pt x="318443" y="33760"/>
                  </a:cubicBezTo>
                  <a:cubicBezTo>
                    <a:pt x="333042" y="19465"/>
                    <a:pt x="356157" y="16424"/>
                    <a:pt x="375319" y="22811"/>
                  </a:cubicBezTo>
                  <a:cubicBezTo>
                    <a:pt x="377143" y="24332"/>
                    <a:pt x="377752" y="26765"/>
                    <a:pt x="377752" y="28894"/>
                  </a:cubicBezTo>
                  <a:cubicBezTo>
                    <a:pt x="376535" y="36802"/>
                    <a:pt x="370452" y="42885"/>
                    <a:pt x="368019" y="50793"/>
                  </a:cubicBezTo>
                  <a:cubicBezTo>
                    <a:pt x="366498" y="54138"/>
                    <a:pt x="364978" y="57484"/>
                    <a:pt x="363457" y="60830"/>
                  </a:cubicBezTo>
                  <a:lnTo>
                    <a:pt x="380793" y="60830"/>
                  </a:lnTo>
                  <a:cubicBezTo>
                    <a:pt x="382010" y="59005"/>
                    <a:pt x="383226" y="57180"/>
                    <a:pt x="384443" y="55659"/>
                  </a:cubicBezTo>
                  <a:cubicBezTo>
                    <a:pt x="391438" y="43189"/>
                    <a:pt x="397217" y="29198"/>
                    <a:pt x="410295" y="20682"/>
                  </a:cubicBezTo>
                  <a:cubicBezTo>
                    <a:pt x="424590" y="14295"/>
                    <a:pt x="441927" y="18553"/>
                    <a:pt x="451356" y="31023"/>
                  </a:cubicBezTo>
                  <a:cubicBezTo>
                    <a:pt x="455614" y="33152"/>
                    <a:pt x="457438" y="27982"/>
                    <a:pt x="461088" y="27678"/>
                  </a:cubicBezTo>
                  <a:cubicBezTo>
                    <a:pt x="468084" y="25244"/>
                    <a:pt x="475383" y="24332"/>
                    <a:pt x="482074" y="28286"/>
                  </a:cubicBezTo>
                  <a:cubicBezTo>
                    <a:pt x="484812" y="31632"/>
                    <a:pt x="488158" y="34065"/>
                    <a:pt x="493024" y="33456"/>
                  </a:cubicBezTo>
                  <a:cubicBezTo>
                    <a:pt x="501236" y="33152"/>
                    <a:pt x="507319" y="27374"/>
                    <a:pt x="514922" y="24940"/>
                  </a:cubicBezTo>
                  <a:cubicBezTo>
                    <a:pt x="526480" y="23420"/>
                    <a:pt x="541079" y="21595"/>
                    <a:pt x="551724" y="27374"/>
                  </a:cubicBezTo>
                  <a:cubicBezTo>
                    <a:pt x="557199" y="33760"/>
                    <a:pt x="556895" y="42581"/>
                    <a:pt x="558720" y="50489"/>
                  </a:cubicBezTo>
                  <a:cubicBezTo>
                    <a:pt x="559328" y="52922"/>
                    <a:pt x="559328" y="55659"/>
                    <a:pt x="557503" y="57484"/>
                  </a:cubicBezTo>
                  <a:cubicBezTo>
                    <a:pt x="551420" y="60222"/>
                    <a:pt x="552941" y="53834"/>
                    <a:pt x="542904" y="50489"/>
                  </a:cubicBezTo>
                  <a:cubicBezTo>
                    <a:pt x="542904" y="50489"/>
                    <a:pt x="526480" y="43493"/>
                    <a:pt x="520093" y="40756"/>
                  </a:cubicBezTo>
                  <a:cubicBezTo>
                    <a:pt x="508231" y="35585"/>
                    <a:pt x="494241" y="39843"/>
                    <a:pt x="481466" y="39235"/>
                  </a:cubicBezTo>
                  <a:cubicBezTo>
                    <a:pt x="464130" y="43797"/>
                    <a:pt x="443752" y="45318"/>
                    <a:pt x="429153" y="57180"/>
                  </a:cubicBezTo>
                  <a:cubicBezTo>
                    <a:pt x="427632" y="58396"/>
                    <a:pt x="426111" y="59917"/>
                    <a:pt x="424590" y="61134"/>
                  </a:cubicBezTo>
                  <a:lnTo>
                    <a:pt x="467475" y="61134"/>
                  </a:lnTo>
                  <a:cubicBezTo>
                    <a:pt x="475079" y="56572"/>
                    <a:pt x="482683" y="53530"/>
                    <a:pt x="489678" y="53226"/>
                  </a:cubicBezTo>
                  <a:cubicBezTo>
                    <a:pt x="505494" y="52313"/>
                    <a:pt x="521005" y="54747"/>
                    <a:pt x="534996" y="59613"/>
                  </a:cubicBezTo>
                  <a:lnTo>
                    <a:pt x="537125" y="61134"/>
                  </a:lnTo>
                  <a:lnTo>
                    <a:pt x="583052" y="61134"/>
                  </a:lnTo>
                  <a:cubicBezTo>
                    <a:pt x="582748" y="56572"/>
                    <a:pt x="582139" y="52010"/>
                    <a:pt x="581531" y="47751"/>
                  </a:cubicBezTo>
                  <a:cubicBezTo>
                    <a:pt x="580010" y="42277"/>
                    <a:pt x="580314" y="35281"/>
                    <a:pt x="582139" y="30415"/>
                  </a:cubicBezTo>
                  <a:cubicBezTo>
                    <a:pt x="587918" y="24332"/>
                    <a:pt x="598563" y="26765"/>
                    <a:pt x="603430" y="32848"/>
                  </a:cubicBezTo>
                  <a:cubicBezTo>
                    <a:pt x="609817" y="41973"/>
                    <a:pt x="614379" y="51705"/>
                    <a:pt x="619245" y="61438"/>
                  </a:cubicBezTo>
                  <a:lnTo>
                    <a:pt x="639319" y="61438"/>
                  </a:lnTo>
                  <a:cubicBezTo>
                    <a:pt x="634757" y="54443"/>
                    <a:pt x="630195" y="47143"/>
                    <a:pt x="629890" y="38323"/>
                  </a:cubicBezTo>
                  <a:cubicBezTo>
                    <a:pt x="630195" y="34977"/>
                    <a:pt x="633236" y="32240"/>
                    <a:pt x="635974" y="30719"/>
                  </a:cubicBezTo>
                  <a:cubicBezTo>
                    <a:pt x="647531" y="29198"/>
                    <a:pt x="660001" y="30111"/>
                    <a:pt x="671559" y="31023"/>
                  </a:cubicBezTo>
                  <a:lnTo>
                    <a:pt x="680075" y="34977"/>
                  </a:lnTo>
                  <a:cubicBezTo>
                    <a:pt x="689199" y="43797"/>
                    <a:pt x="698020" y="52922"/>
                    <a:pt x="706536" y="61742"/>
                  </a:cubicBezTo>
                  <a:lnTo>
                    <a:pt x="732388" y="61742"/>
                  </a:lnTo>
                  <a:cubicBezTo>
                    <a:pt x="726001" y="54138"/>
                    <a:pt x="719310" y="46839"/>
                    <a:pt x="711098" y="40452"/>
                  </a:cubicBezTo>
                  <a:cubicBezTo>
                    <a:pt x="707752" y="36194"/>
                    <a:pt x="702278" y="32240"/>
                    <a:pt x="702886" y="26461"/>
                  </a:cubicBezTo>
                  <a:lnTo>
                    <a:pt x="706232" y="24028"/>
                  </a:lnTo>
                  <a:cubicBezTo>
                    <a:pt x="730259" y="22811"/>
                    <a:pt x="754591" y="16424"/>
                    <a:pt x="778315" y="22811"/>
                  </a:cubicBezTo>
                  <a:lnTo>
                    <a:pt x="786831" y="26157"/>
                  </a:lnTo>
                  <a:lnTo>
                    <a:pt x="788656" y="29502"/>
                  </a:lnTo>
                  <a:cubicBezTo>
                    <a:pt x="791089" y="41669"/>
                    <a:pt x="788656" y="52010"/>
                    <a:pt x="783789" y="61742"/>
                  </a:cubicBezTo>
                  <a:lnTo>
                    <a:pt x="804167" y="61742"/>
                  </a:lnTo>
                  <a:cubicBezTo>
                    <a:pt x="806600" y="56876"/>
                    <a:pt x="808729" y="52010"/>
                    <a:pt x="810250" y="47143"/>
                  </a:cubicBezTo>
                  <a:cubicBezTo>
                    <a:pt x="815421" y="36498"/>
                    <a:pt x="817550" y="24636"/>
                    <a:pt x="824545" y="14599"/>
                  </a:cubicBezTo>
                  <a:cubicBezTo>
                    <a:pt x="839144" y="9429"/>
                    <a:pt x="856785" y="10949"/>
                    <a:pt x="872905" y="9429"/>
                  </a:cubicBezTo>
                  <a:lnTo>
                    <a:pt x="901495" y="10037"/>
                  </a:lnTo>
                  <a:cubicBezTo>
                    <a:pt x="905753" y="13991"/>
                    <a:pt x="902103" y="20378"/>
                    <a:pt x="901190" y="25244"/>
                  </a:cubicBezTo>
                  <a:cubicBezTo>
                    <a:pt x="898149" y="37411"/>
                    <a:pt x="894499" y="49272"/>
                    <a:pt x="891762" y="61742"/>
                  </a:cubicBezTo>
                  <a:lnTo>
                    <a:pt x="915485" y="61742"/>
                  </a:lnTo>
                  <a:cubicBezTo>
                    <a:pt x="920048" y="46839"/>
                    <a:pt x="923393" y="31632"/>
                    <a:pt x="929172" y="17032"/>
                  </a:cubicBezTo>
                  <a:cubicBezTo>
                    <a:pt x="931605" y="15207"/>
                    <a:pt x="933430" y="7908"/>
                    <a:pt x="934647" y="912"/>
                  </a:cubicBezTo>
                  <a:lnTo>
                    <a:pt x="59613" y="0"/>
                  </a:lnTo>
                  <a:lnTo>
                    <a:pt x="59613" y="0"/>
                  </a:lnTo>
                  <a:close/>
                  <a:moveTo>
                    <a:pt x="962628" y="0"/>
                  </a:moveTo>
                  <a:cubicBezTo>
                    <a:pt x="962324" y="912"/>
                    <a:pt x="962324" y="1521"/>
                    <a:pt x="962324" y="2129"/>
                  </a:cubicBezTo>
                  <a:cubicBezTo>
                    <a:pt x="960499" y="22811"/>
                    <a:pt x="954721" y="41973"/>
                    <a:pt x="948638" y="60830"/>
                  </a:cubicBezTo>
                  <a:lnTo>
                    <a:pt x="966886" y="60830"/>
                  </a:lnTo>
                  <a:cubicBezTo>
                    <a:pt x="967799" y="57484"/>
                    <a:pt x="968711" y="54138"/>
                    <a:pt x="969624" y="50793"/>
                  </a:cubicBezTo>
                  <a:cubicBezTo>
                    <a:pt x="973578" y="34065"/>
                    <a:pt x="976315" y="17032"/>
                    <a:pt x="979052" y="0"/>
                  </a:cubicBezTo>
                  <a:lnTo>
                    <a:pt x="962628" y="0"/>
                  </a:lnTo>
                  <a:lnTo>
                    <a:pt x="962628" y="0"/>
                  </a:lnTo>
                  <a:close/>
                </a:path>
              </a:pathLst>
            </a:custGeom>
            <a:solidFill>
              <a:srgbClr val="FFFFFF"/>
            </a:solidFill>
            <a:ln w="30406" cap="flat">
              <a:noFill/>
              <a:prstDash val="solid"/>
              <a:miter/>
            </a:ln>
          </p:spPr>
          <p:txBody>
            <a:bodyPr rtlCol="0" anchor="ctr"/>
            <a:lstStyle/>
            <a:p>
              <a:endParaRPr lang="LID4096"/>
            </a:p>
          </p:txBody>
        </p:sp>
        <p:sp>
          <p:nvSpPr>
            <p:cNvPr id="56" name="Freeform: Shape 55">
              <a:extLst>
                <a:ext uri="{FF2B5EF4-FFF2-40B4-BE49-F238E27FC236}">
                  <a16:creationId xmlns:a16="http://schemas.microsoft.com/office/drawing/2014/main" id="{C997D799-A7CD-09BE-1B6A-641D50ADB6B9}"/>
                </a:ext>
              </a:extLst>
            </p:cNvPr>
            <p:cNvSpPr/>
            <p:nvPr/>
          </p:nvSpPr>
          <p:spPr>
            <a:xfrm>
              <a:off x="31406550" y="4443951"/>
              <a:ext cx="995172" cy="61134"/>
            </a:xfrm>
            <a:custGeom>
              <a:avLst/>
              <a:gdLst>
                <a:gd name="connsiteX0" fmla="*/ 0 w 995172"/>
                <a:gd name="connsiteY0" fmla="*/ 0 h 61134"/>
                <a:gd name="connsiteX1" fmla="*/ 7300 w 995172"/>
                <a:gd name="connsiteY1" fmla="*/ 56572 h 61134"/>
                <a:gd name="connsiteX2" fmla="*/ 7908 w 995172"/>
                <a:gd name="connsiteY2" fmla="*/ 60830 h 61134"/>
                <a:gd name="connsiteX3" fmla="*/ 26157 w 995172"/>
                <a:gd name="connsiteY3" fmla="*/ 60830 h 61134"/>
                <a:gd name="connsiteX4" fmla="*/ 23724 w 995172"/>
                <a:gd name="connsiteY4" fmla="*/ 52618 h 61134"/>
                <a:gd name="connsiteX5" fmla="*/ 25244 w 995172"/>
                <a:gd name="connsiteY5" fmla="*/ 37106 h 61134"/>
                <a:gd name="connsiteX6" fmla="*/ 44102 w 995172"/>
                <a:gd name="connsiteY6" fmla="*/ 42277 h 61134"/>
                <a:gd name="connsiteX7" fmla="*/ 61134 w 995172"/>
                <a:gd name="connsiteY7" fmla="*/ 35890 h 61134"/>
                <a:gd name="connsiteX8" fmla="*/ 67825 w 995172"/>
                <a:gd name="connsiteY8" fmla="*/ 61134 h 61134"/>
                <a:gd name="connsiteX9" fmla="*/ 943771 w 995172"/>
                <a:gd name="connsiteY9" fmla="*/ 61134 h 61134"/>
                <a:gd name="connsiteX10" fmla="*/ 945292 w 995172"/>
                <a:gd name="connsiteY10" fmla="*/ 47751 h 61134"/>
                <a:gd name="connsiteX11" fmla="*/ 947117 w 995172"/>
                <a:gd name="connsiteY11" fmla="*/ 39843 h 61134"/>
                <a:gd name="connsiteX12" fmla="*/ 960499 w 995172"/>
                <a:gd name="connsiteY12" fmla="*/ 43493 h 61134"/>
                <a:gd name="connsiteX13" fmla="*/ 974186 w 995172"/>
                <a:gd name="connsiteY13" fmla="*/ 41973 h 61134"/>
                <a:gd name="connsiteX14" fmla="*/ 970536 w 995172"/>
                <a:gd name="connsiteY14" fmla="*/ 61134 h 61134"/>
                <a:gd name="connsiteX15" fmla="*/ 986656 w 995172"/>
                <a:gd name="connsiteY15" fmla="*/ 61134 h 61134"/>
                <a:gd name="connsiteX16" fmla="*/ 991219 w 995172"/>
                <a:gd name="connsiteY16" fmla="*/ 34673 h 61134"/>
                <a:gd name="connsiteX17" fmla="*/ 995172 w 995172"/>
                <a:gd name="connsiteY17" fmla="*/ 304 h 61134"/>
                <a:gd name="connsiteX18" fmla="*/ 972361 w 995172"/>
                <a:gd name="connsiteY18" fmla="*/ 304 h 61134"/>
                <a:gd name="connsiteX19" fmla="*/ 974490 w 995172"/>
                <a:gd name="connsiteY19" fmla="*/ 2129 h 61134"/>
                <a:gd name="connsiteX20" fmla="*/ 976011 w 995172"/>
                <a:gd name="connsiteY20" fmla="*/ 8516 h 61134"/>
                <a:gd name="connsiteX21" fmla="*/ 972970 w 995172"/>
                <a:gd name="connsiteY21" fmla="*/ 20378 h 61134"/>
                <a:gd name="connsiteX22" fmla="*/ 959587 w 995172"/>
                <a:gd name="connsiteY22" fmla="*/ 25549 h 61134"/>
                <a:gd name="connsiteX23" fmla="*/ 947421 w 995172"/>
                <a:gd name="connsiteY23" fmla="*/ 15512 h 61134"/>
                <a:gd name="connsiteX24" fmla="*/ 951071 w 995172"/>
                <a:gd name="connsiteY24" fmla="*/ 608 h 61134"/>
                <a:gd name="connsiteX25" fmla="*/ 951071 w 995172"/>
                <a:gd name="connsiteY25" fmla="*/ 608 h 61134"/>
                <a:gd name="connsiteX26" fmla="*/ 921873 w 995172"/>
                <a:gd name="connsiteY26" fmla="*/ 608 h 61134"/>
                <a:gd name="connsiteX27" fmla="*/ 925219 w 995172"/>
                <a:gd name="connsiteY27" fmla="*/ 42277 h 61134"/>
                <a:gd name="connsiteX28" fmla="*/ 915486 w 995172"/>
                <a:gd name="connsiteY28" fmla="*/ 48968 h 61134"/>
                <a:gd name="connsiteX29" fmla="*/ 891458 w 995172"/>
                <a:gd name="connsiteY29" fmla="*/ 49272 h 61134"/>
                <a:gd name="connsiteX30" fmla="*/ 816334 w 995172"/>
                <a:gd name="connsiteY30" fmla="*/ 51705 h 61134"/>
                <a:gd name="connsiteX31" fmla="*/ 780140 w 995172"/>
                <a:gd name="connsiteY31" fmla="*/ 53834 h 61134"/>
                <a:gd name="connsiteX32" fmla="*/ 743338 w 995172"/>
                <a:gd name="connsiteY32" fmla="*/ 57180 h 61134"/>
                <a:gd name="connsiteX33" fmla="*/ 709577 w 995172"/>
                <a:gd name="connsiteY33" fmla="*/ 56876 h 61134"/>
                <a:gd name="connsiteX34" fmla="*/ 653614 w 995172"/>
                <a:gd name="connsiteY34" fmla="*/ 57180 h 61134"/>
                <a:gd name="connsiteX35" fmla="*/ 562066 w 995172"/>
                <a:gd name="connsiteY35" fmla="*/ 55964 h 61134"/>
                <a:gd name="connsiteX36" fmla="*/ 507319 w 995172"/>
                <a:gd name="connsiteY36" fmla="*/ 56572 h 61134"/>
                <a:gd name="connsiteX37" fmla="*/ 424287 w 995172"/>
                <a:gd name="connsiteY37" fmla="*/ 56572 h 61134"/>
                <a:gd name="connsiteX38" fmla="*/ 287724 w 995172"/>
                <a:gd name="connsiteY38" fmla="*/ 55964 h 61134"/>
                <a:gd name="connsiteX39" fmla="*/ 231153 w 995172"/>
                <a:gd name="connsiteY39" fmla="*/ 52618 h 61134"/>
                <a:gd name="connsiteX40" fmla="*/ 138996 w 995172"/>
                <a:gd name="connsiteY40" fmla="*/ 43797 h 61134"/>
                <a:gd name="connsiteX41" fmla="*/ 101890 w 995172"/>
                <a:gd name="connsiteY41" fmla="*/ 44406 h 61134"/>
                <a:gd name="connsiteX42" fmla="*/ 97023 w 995172"/>
                <a:gd name="connsiteY42" fmla="*/ 38018 h 61134"/>
                <a:gd name="connsiteX43" fmla="*/ 86986 w 995172"/>
                <a:gd name="connsiteY43" fmla="*/ 1217 h 61134"/>
                <a:gd name="connsiteX44" fmla="*/ 55659 w 995172"/>
                <a:gd name="connsiteY44" fmla="*/ 1217 h 61134"/>
                <a:gd name="connsiteX45" fmla="*/ 56572 w 995172"/>
                <a:gd name="connsiteY45" fmla="*/ 6691 h 61134"/>
                <a:gd name="connsiteX46" fmla="*/ 48968 w 995172"/>
                <a:gd name="connsiteY46" fmla="*/ 17032 h 61134"/>
                <a:gd name="connsiteX47" fmla="*/ 32240 w 995172"/>
                <a:gd name="connsiteY47" fmla="*/ 18857 h 61134"/>
                <a:gd name="connsiteX48" fmla="*/ 25244 w 995172"/>
                <a:gd name="connsiteY48" fmla="*/ 12166 h 61134"/>
                <a:gd name="connsiteX49" fmla="*/ 22507 w 995172"/>
                <a:gd name="connsiteY49" fmla="*/ 912 h 61134"/>
                <a:gd name="connsiteX50" fmla="*/ 0 w 995172"/>
                <a:gd name="connsiteY50" fmla="*/ 0 h 61134"/>
                <a:gd name="connsiteX51" fmla="*/ 0 w 995172"/>
                <a:gd name="connsiteY51" fmla="*/ 0 h 6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95172" h="61134">
                  <a:moveTo>
                    <a:pt x="0" y="0"/>
                  </a:moveTo>
                  <a:cubicBezTo>
                    <a:pt x="608" y="19770"/>
                    <a:pt x="608" y="39843"/>
                    <a:pt x="7300" y="56572"/>
                  </a:cubicBezTo>
                  <a:cubicBezTo>
                    <a:pt x="7604" y="58092"/>
                    <a:pt x="7604" y="59309"/>
                    <a:pt x="7908" y="60830"/>
                  </a:cubicBezTo>
                  <a:lnTo>
                    <a:pt x="26157" y="60830"/>
                  </a:lnTo>
                  <a:cubicBezTo>
                    <a:pt x="25244" y="58092"/>
                    <a:pt x="24636" y="55355"/>
                    <a:pt x="23724" y="52618"/>
                  </a:cubicBezTo>
                  <a:cubicBezTo>
                    <a:pt x="22507" y="47751"/>
                    <a:pt x="20378" y="40756"/>
                    <a:pt x="25244" y="37106"/>
                  </a:cubicBezTo>
                  <a:cubicBezTo>
                    <a:pt x="31632" y="33152"/>
                    <a:pt x="37106" y="48360"/>
                    <a:pt x="44102" y="42277"/>
                  </a:cubicBezTo>
                  <a:cubicBezTo>
                    <a:pt x="48360" y="36194"/>
                    <a:pt x="59309" y="27982"/>
                    <a:pt x="61134" y="35890"/>
                  </a:cubicBezTo>
                  <a:cubicBezTo>
                    <a:pt x="63263" y="44710"/>
                    <a:pt x="66608" y="54138"/>
                    <a:pt x="67825" y="61134"/>
                  </a:cubicBezTo>
                  <a:lnTo>
                    <a:pt x="943771" y="61134"/>
                  </a:lnTo>
                  <a:cubicBezTo>
                    <a:pt x="944684" y="55355"/>
                    <a:pt x="945292" y="49880"/>
                    <a:pt x="945292" y="47751"/>
                  </a:cubicBezTo>
                  <a:cubicBezTo>
                    <a:pt x="945596" y="45014"/>
                    <a:pt x="945292" y="41973"/>
                    <a:pt x="947117" y="39843"/>
                  </a:cubicBezTo>
                  <a:cubicBezTo>
                    <a:pt x="951375" y="37715"/>
                    <a:pt x="955633" y="42885"/>
                    <a:pt x="960499" y="43493"/>
                  </a:cubicBezTo>
                  <a:cubicBezTo>
                    <a:pt x="965366" y="44101"/>
                    <a:pt x="970536" y="40452"/>
                    <a:pt x="974186" y="41973"/>
                  </a:cubicBezTo>
                  <a:cubicBezTo>
                    <a:pt x="976924" y="45927"/>
                    <a:pt x="972057" y="55355"/>
                    <a:pt x="970536" y="61134"/>
                  </a:cubicBezTo>
                  <a:lnTo>
                    <a:pt x="986656" y="61134"/>
                  </a:lnTo>
                  <a:cubicBezTo>
                    <a:pt x="988177" y="52313"/>
                    <a:pt x="989698" y="43493"/>
                    <a:pt x="991219" y="34673"/>
                  </a:cubicBezTo>
                  <a:cubicBezTo>
                    <a:pt x="994564" y="23724"/>
                    <a:pt x="994564" y="12166"/>
                    <a:pt x="995172" y="304"/>
                  </a:cubicBezTo>
                  <a:lnTo>
                    <a:pt x="972361" y="304"/>
                  </a:lnTo>
                  <a:cubicBezTo>
                    <a:pt x="973274" y="912"/>
                    <a:pt x="973882" y="1217"/>
                    <a:pt x="974490" y="2129"/>
                  </a:cubicBezTo>
                  <a:lnTo>
                    <a:pt x="976011" y="8516"/>
                  </a:lnTo>
                  <a:cubicBezTo>
                    <a:pt x="977836" y="12774"/>
                    <a:pt x="975403" y="17032"/>
                    <a:pt x="972970" y="20378"/>
                  </a:cubicBezTo>
                  <a:cubicBezTo>
                    <a:pt x="969016" y="23724"/>
                    <a:pt x="964757" y="26765"/>
                    <a:pt x="959587" y="25549"/>
                  </a:cubicBezTo>
                  <a:cubicBezTo>
                    <a:pt x="954113" y="24940"/>
                    <a:pt x="950159" y="19770"/>
                    <a:pt x="947421" y="15512"/>
                  </a:cubicBezTo>
                  <a:cubicBezTo>
                    <a:pt x="946509" y="13079"/>
                    <a:pt x="949550" y="2738"/>
                    <a:pt x="951071" y="608"/>
                  </a:cubicBezTo>
                  <a:cubicBezTo>
                    <a:pt x="951071" y="608"/>
                    <a:pt x="951071" y="608"/>
                    <a:pt x="951071" y="608"/>
                  </a:cubicBezTo>
                  <a:lnTo>
                    <a:pt x="921873" y="608"/>
                  </a:lnTo>
                  <a:cubicBezTo>
                    <a:pt x="922785" y="14903"/>
                    <a:pt x="927043" y="27678"/>
                    <a:pt x="925219" y="42277"/>
                  </a:cubicBezTo>
                  <a:cubicBezTo>
                    <a:pt x="923698" y="46231"/>
                    <a:pt x="919135" y="47751"/>
                    <a:pt x="915486" y="48968"/>
                  </a:cubicBezTo>
                  <a:cubicBezTo>
                    <a:pt x="907578" y="51401"/>
                    <a:pt x="899974" y="48360"/>
                    <a:pt x="891458" y="49272"/>
                  </a:cubicBezTo>
                  <a:cubicBezTo>
                    <a:pt x="866518" y="50185"/>
                    <a:pt x="841273" y="53834"/>
                    <a:pt x="816334" y="51705"/>
                  </a:cubicBezTo>
                  <a:cubicBezTo>
                    <a:pt x="804776" y="52922"/>
                    <a:pt x="791393" y="52010"/>
                    <a:pt x="780140" y="53834"/>
                  </a:cubicBezTo>
                  <a:cubicBezTo>
                    <a:pt x="768886" y="57484"/>
                    <a:pt x="755200" y="55051"/>
                    <a:pt x="743338" y="57180"/>
                  </a:cubicBezTo>
                  <a:cubicBezTo>
                    <a:pt x="732084" y="55355"/>
                    <a:pt x="721135" y="58092"/>
                    <a:pt x="709577" y="56876"/>
                  </a:cubicBezTo>
                  <a:cubicBezTo>
                    <a:pt x="691633" y="54443"/>
                    <a:pt x="671559" y="55051"/>
                    <a:pt x="653614" y="57180"/>
                  </a:cubicBezTo>
                  <a:cubicBezTo>
                    <a:pt x="623503" y="55051"/>
                    <a:pt x="592785" y="56876"/>
                    <a:pt x="562066" y="55964"/>
                  </a:cubicBezTo>
                  <a:cubicBezTo>
                    <a:pt x="544729" y="53530"/>
                    <a:pt x="525568" y="56572"/>
                    <a:pt x="507319" y="56572"/>
                  </a:cubicBezTo>
                  <a:cubicBezTo>
                    <a:pt x="479338" y="54443"/>
                    <a:pt x="451356" y="58396"/>
                    <a:pt x="424287" y="56572"/>
                  </a:cubicBezTo>
                  <a:cubicBezTo>
                    <a:pt x="379273" y="55355"/>
                    <a:pt x="332738" y="56572"/>
                    <a:pt x="287724" y="55964"/>
                  </a:cubicBezTo>
                  <a:cubicBezTo>
                    <a:pt x="268259" y="56572"/>
                    <a:pt x="251227" y="49880"/>
                    <a:pt x="231153" y="52618"/>
                  </a:cubicBezTo>
                  <a:cubicBezTo>
                    <a:pt x="200434" y="50185"/>
                    <a:pt x="167586" y="51401"/>
                    <a:pt x="138996" y="43797"/>
                  </a:cubicBezTo>
                  <a:cubicBezTo>
                    <a:pt x="127134" y="45014"/>
                    <a:pt x="113752" y="44101"/>
                    <a:pt x="101890" y="44406"/>
                  </a:cubicBezTo>
                  <a:cubicBezTo>
                    <a:pt x="98544" y="44101"/>
                    <a:pt x="97632" y="40452"/>
                    <a:pt x="97023" y="38018"/>
                  </a:cubicBezTo>
                  <a:cubicBezTo>
                    <a:pt x="94894" y="25549"/>
                    <a:pt x="89420" y="13687"/>
                    <a:pt x="86986" y="1217"/>
                  </a:cubicBezTo>
                  <a:lnTo>
                    <a:pt x="55659" y="1217"/>
                  </a:lnTo>
                  <a:cubicBezTo>
                    <a:pt x="56876" y="3954"/>
                    <a:pt x="57484" y="6387"/>
                    <a:pt x="56572" y="6691"/>
                  </a:cubicBezTo>
                  <a:lnTo>
                    <a:pt x="48968" y="17032"/>
                  </a:lnTo>
                  <a:cubicBezTo>
                    <a:pt x="45622" y="20378"/>
                    <a:pt x="37715" y="19770"/>
                    <a:pt x="32240" y="18857"/>
                  </a:cubicBezTo>
                  <a:cubicBezTo>
                    <a:pt x="28590" y="19161"/>
                    <a:pt x="27069" y="14599"/>
                    <a:pt x="25244" y="12166"/>
                  </a:cubicBezTo>
                  <a:cubicBezTo>
                    <a:pt x="24332" y="10645"/>
                    <a:pt x="23116" y="5475"/>
                    <a:pt x="22507" y="912"/>
                  </a:cubicBezTo>
                  <a:lnTo>
                    <a:pt x="0" y="0"/>
                  </a:lnTo>
                  <a:lnTo>
                    <a:pt x="0" y="0"/>
                  </a:lnTo>
                  <a:close/>
                </a:path>
              </a:pathLst>
            </a:custGeom>
            <a:solidFill>
              <a:srgbClr val="FFFFFF"/>
            </a:solidFill>
            <a:ln w="30406"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C4A54ECD-A9E6-C5A8-1001-E5CB973C913A}"/>
                </a:ext>
              </a:extLst>
            </p:cNvPr>
            <p:cNvSpPr/>
            <p:nvPr/>
          </p:nvSpPr>
          <p:spPr>
            <a:xfrm>
              <a:off x="31405030" y="4382514"/>
              <a:ext cx="996997" cy="61437"/>
            </a:xfrm>
            <a:custGeom>
              <a:avLst/>
              <a:gdLst>
                <a:gd name="connsiteX0" fmla="*/ 3650 w 996997"/>
                <a:gd name="connsiteY0" fmla="*/ 608 h 61437"/>
                <a:gd name="connsiteX1" fmla="*/ 0 w 996997"/>
                <a:gd name="connsiteY1" fmla="*/ 40756 h 61437"/>
                <a:gd name="connsiteX2" fmla="*/ 1520 w 996997"/>
                <a:gd name="connsiteY2" fmla="*/ 61438 h 61437"/>
                <a:gd name="connsiteX3" fmla="*/ 23724 w 996997"/>
                <a:gd name="connsiteY3" fmla="*/ 61438 h 61437"/>
                <a:gd name="connsiteX4" fmla="*/ 23419 w 996997"/>
                <a:gd name="connsiteY4" fmla="*/ 55051 h 61437"/>
                <a:gd name="connsiteX5" fmla="*/ 29502 w 996997"/>
                <a:gd name="connsiteY5" fmla="*/ 47447 h 61437"/>
                <a:gd name="connsiteX6" fmla="*/ 46535 w 996997"/>
                <a:gd name="connsiteY6" fmla="*/ 48663 h 61437"/>
                <a:gd name="connsiteX7" fmla="*/ 56876 w 996997"/>
                <a:gd name="connsiteY7" fmla="*/ 61438 h 61437"/>
                <a:gd name="connsiteX8" fmla="*/ 88203 w 996997"/>
                <a:gd name="connsiteY8" fmla="*/ 61438 h 61437"/>
                <a:gd name="connsiteX9" fmla="*/ 89419 w 996997"/>
                <a:gd name="connsiteY9" fmla="*/ 33152 h 61437"/>
                <a:gd name="connsiteX10" fmla="*/ 98848 w 996997"/>
                <a:gd name="connsiteY10" fmla="*/ 24636 h 61437"/>
                <a:gd name="connsiteX11" fmla="*/ 192221 w 996997"/>
                <a:gd name="connsiteY11" fmla="*/ 24027 h 61437"/>
                <a:gd name="connsiteX12" fmla="*/ 212599 w 996997"/>
                <a:gd name="connsiteY12" fmla="*/ 23115 h 61437"/>
                <a:gd name="connsiteX13" fmla="*/ 280728 w 996997"/>
                <a:gd name="connsiteY13" fmla="*/ 23724 h 61437"/>
                <a:gd name="connsiteX14" fmla="*/ 342470 w 996997"/>
                <a:gd name="connsiteY14" fmla="*/ 28590 h 61437"/>
                <a:gd name="connsiteX15" fmla="*/ 404212 w 996997"/>
                <a:gd name="connsiteY15" fmla="*/ 26461 h 61437"/>
                <a:gd name="connsiteX16" fmla="*/ 438581 w 996997"/>
                <a:gd name="connsiteY16" fmla="*/ 26157 h 61437"/>
                <a:gd name="connsiteX17" fmla="*/ 475383 w 996997"/>
                <a:gd name="connsiteY17" fmla="*/ 24331 h 61437"/>
                <a:gd name="connsiteX18" fmla="*/ 543816 w 996997"/>
                <a:gd name="connsiteY18" fmla="*/ 22203 h 61437"/>
                <a:gd name="connsiteX19" fmla="*/ 562369 w 996997"/>
                <a:gd name="connsiteY19" fmla="*/ 22507 h 61437"/>
                <a:gd name="connsiteX20" fmla="*/ 615595 w 996997"/>
                <a:gd name="connsiteY20" fmla="*/ 20073 h 61437"/>
                <a:gd name="connsiteX21" fmla="*/ 705623 w 996997"/>
                <a:gd name="connsiteY21" fmla="*/ 22811 h 61437"/>
                <a:gd name="connsiteX22" fmla="*/ 733605 w 996997"/>
                <a:gd name="connsiteY22" fmla="*/ 22507 h 61437"/>
                <a:gd name="connsiteX23" fmla="*/ 864693 w 996997"/>
                <a:gd name="connsiteY23" fmla="*/ 19161 h 61437"/>
                <a:gd name="connsiteX24" fmla="*/ 906665 w 996997"/>
                <a:gd name="connsiteY24" fmla="*/ 16728 h 61437"/>
                <a:gd name="connsiteX25" fmla="*/ 917310 w 996997"/>
                <a:gd name="connsiteY25" fmla="*/ 20986 h 61437"/>
                <a:gd name="connsiteX26" fmla="*/ 923089 w 996997"/>
                <a:gd name="connsiteY26" fmla="*/ 53226 h 61437"/>
                <a:gd name="connsiteX27" fmla="*/ 923393 w 996997"/>
                <a:gd name="connsiteY27" fmla="*/ 60830 h 61437"/>
                <a:gd name="connsiteX28" fmla="*/ 952591 w 996997"/>
                <a:gd name="connsiteY28" fmla="*/ 60830 h 61437"/>
                <a:gd name="connsiteX29" fmla="*/ 973578 w 996997"/>
                <a:gd name="connsiteY29" fmla="*/ 60830 h 61437"/>
                <a:gd name="connsiteX30" fmla="*/ 996389 w 996997"/>
                <a:gd name="connsiteY30" fmla="*/ 60830 h 61437"/>
                <a:gd name="connsiteX31" fmla="*/ 996997 w 996997"/>
                <a:gd name="connsiteY31" fmla="*/ 49272 h 61437"/>
                <a:gd name="connsiteX32" fmla="*/ 993347 w 996997"/>
                <a:gd name="connsiteY32" fmla="*/ 0 h 61437"/>
                <a:gd name="connsiteX33" fmla="*/ 975706 w 996997"/>
                <a:gd name="connsiteY33" fmla="*/ 0 h 61437"/>
                <a:gd name="connsiteX34" fmla="*/ 980269 w 996997"/>
                <a:gd name="connsiteY34" fmla="*/ 44405 h 61437"/>
                <a:gd name="connsiteX35" fmla="*/ 968711 w 996997"/>
                <a:gd name="connsiteY35" fmla="*/ 39539 h 61437"/>
                <a:gd name="connsiteX36" fmla="*/ 951679 w 996997"/>
                <a:gd name="connsiteY36" fmla="*/ 45622 h 61437"/>
                <a:gd name="connsiteX37" fmla="*/ 948637 w 996997"/>
                <a:gd name="connsiteY37" fmla="*/ 10036 h 61437"/>
                <a:gd name="connsiteX38" fmla="*/ 946508 w 996997"/>
                <a:gd name="connsiteY38" fmla="*/ 304 h 61437"/>
                <a:gd name="connsiteX39" fmla="*/ 900886 w 996997"/>
                <a:gd name="connsiteY39" fmla="*/ 304 h 61437"/>
                <a:gd name="connsiteX40" fmla="*/ 897845 w 996997"/>
                <a:gd name="connsiteY40" fmla="*/ 1825 h 61437"/>
                <a:gd name="connsiteX41" fmla="*/ 865301 w 996997"/>
                <a:gd name="connsiteY41" fmla="*/ 4258 h 61437"/>
                <a:gd name="connsiteX42" fmla="*/ 831845 w 996997"/>
                <a:gd name="connsiteY42" fmla="*/ 4258 h 61437"/>
                <a:gd name="connsiteX43" fmla="*/ 830324 w 996997"/>
                <a:gd name="connsiteY43" fmla="*/ 3041 h 61437"/>
                <a:gd name="connsiteX44" fmla="*/ 830020 w 996997"/>
                <a:gd name="connsiteY44" fmla="*/ 304 h 61437"/>
                <a:gd name="connsiteX45" fmla="*/ 813900 w 996997"/>
                <a:gd name="connsiteY45" fmla="*/ 304 h 61437"/>
                <a:gd name="connsiteX46" fmla="*/ 813291 w 996997"/>
                <a:gd name="connsiteY46" fmla="*/ 3041 h 61437"/>
                <a:gd name="connsiteX47" fmla="*/ 797780 w 996997"/>
                <a:gd name="connsiteY47" fmla="*/ 6387 h 61437"/>
                <a:gd name="connsiteX48" fmla="*/ 787743 w 996997"/>
                <a:gd name="connsiteY48" fmla="*/ 3041 h 61437"/>
                <a:gd name="connsiteX49" fmla="*/ 772536 w 996997"/>
                <a:gd name="connsiteY49" fmla="*/ 1825 h 61437"/>
                <a:gd name="connsiteX50" fmla="*/ 769190 w 996997"/>
                <a:gd name="connsiteY50" fmla="*/ 304 h 61437"/>
                <a:gd name="connsiteX51" fmla="*/ 746683 w 996997"/>
                <a:gd name="connsiteY51" fmla="*/ 304 h 61437"/>
                <a:gd name="connsiteX52" fmla="*/ 754895 w 996997"/>
                <a:gd name="connsiteY52" fmla="*/ 6387 h 61437"/>
                <a:gd name="connsiteX53" fmla="*/ 751245 w 996997"/>
                <a:gd name="connsiteY53" fmla="*/ 9732 h 61437"/>
                <a:gd name="connsiteX54" fmla="*/ 718093 w 996997"/>
                <a:gd name="connsiteY54" fmla="*/ 7604 h 61437"/>
                <a:gd name="connsiteX55" fmla="*/ 698020 w 996997"/>
                <a:gd name="connsiteY55" fmla="*/ 1825 h 61437"/>
                <a:gd name="connsiteX56" fmla="*/ 694978 w 996997"/>
                <a:gd name="connsiteY56" fmla="*/ 304 h 61437"/>
                <a:gd name="connsiteX57" fmla="*/ 674904 w 996997"/>
                <a:gd name="connsiteY57" fmla="*/ 304 h 61437"/>
                <a:gd name="connsiteX58" fmla="*/ 683725 w 996997"/>
                <a:gd name="connsiteY58" fmla="*/ 5474 h 61437"/>
                <a:gd name="connsiteX59" fmla="*/ 677946 w 996997"/>
                <a:gd name="connsiteY59" fmla="*/ 7299 h 61437"/>
                <a:gd name="connsiteX60" fmla="*/ 650268 w 996997"/>
                <a:gd name="connsiteY60" fmla="*/ 4258 h 61437"/>
                <a:gd name="connsiteX61" fmla="*/ 641448 w 996997"/>
                <a:gd name="connsiteY61" fmla="*/ 304 h 61437"/>
                <a:gd name="connsiteX62" fmla="*/ 606775 w 996997"/>
                <a:gd name="connsiteY62" fmla="*/ 304 h 61437"/>
                <a:gd name="connsiteX63" fmla="*/ 606471 w 996997"/>
                <a:gd name="connsiteY63" fmla="*/ 1825 h 61437"/>
                <a:gd name="connsiteX64" fmla="*/ 594001 w 996997"/>
                <a:gd name="connsiteY64" fmla="*/ 5474 h 61437"/>
                <a:gd name="connsiteX65" fmla="*/ 583052 w 996997"/>
                <a:gd name="connsiteY65" fmla="*/ 3041 h 61437"/>
                <a:gd name="connsiteX66" fmla="*/ 580922 w 996997"/>
                <a:gd name="connsiteY66" fmla="*/ 304 h 61437"/>
                <a:gd name="connsiteX67" fmla="*/ 560849 w 996997"/>
                <a:gd name="connsiteY67" fmla="*/ 304 h 61437"/>
                <a:gd name="connsiteX68" fmla="*/ 554766 w 996997"/>
                <a:gd name="connsiteY68" fmla="*/ 5474 h 61437"/>
                <a:gd name="connsiteX69" fmla="*/ 542904 w 996997"/>
                <a:gd name="connsiteY69" fmla="*/ 304 h 61437"/>
                <a:gd name="connsiteX70" fmla="*/ 526784 w 996997"/>
                <a:gd name="connsiteY70" fmla="*/ 304 h 61437"/>
                <a:gd name="connsiteX71" fmla="*/ 526480 w 996997"/>
                <a:gd name="connsiteY71" fmla="*/ 3954 h 61437"/>
                <a:gd name="connsiteX72" fmla="*/ 518876 w 996997"/>
                <a:gd name="connsiteY72" fmla="*/ 7604 h 61437"/>
                <a:gd name="connsiteX73" fmla="*/ 511577 w 996997"/>
                <a:gd name="connsiteY73" fmla="*/ 304 h 61437"/>
                <a:gd name="connsiteX74" fmla="*/ 498194 w 996997"/>
                <a:gd name="connsiteY74" fmla="*/ 304 h 61437"/>
                <a:gd name="connsiteX75" fmla="*/ 493328 w 996997"/>
                <a:gd name="connsiteY75" fmla="*/ 11253 h 61437"/>
                <a:gd name="connsiteX76" fmla="*/ 483291 w 996997"/>
                <a:gd name="connsiteY76" fmla="*/ 8212 h 61437"/>
                <a:gd name="connsiteX77" fmla="*/ 481162 w 996997"/>
                <a:gd name="connsiteY77" fmla="*/ 304 h 61437"/>
                <a:gd name="connsiteX78" fmla="*/ 467171 w 996997"/>
                <a:gd name="connsiteY78" fmla="*/ 304 h 61437"/>
                <a:gd name="connsiteX79" fmla="*/ 458351 w 996997"/>
                <a:gd name="connsiteY79" fmla="*/ 11253 h 61437"/>
                <a:gd name="connsiteX80" fmla="*/ 439798 w 996997"/>
                <a:gd name="connsiteY80" fmla="*/ 9124 h 61437"/>
                <a:gd name="connsiteX81" fmla="*/ 439494 w 996997"/>
                <a:gd name="connsiteY81" fmla="*/ 3954 h 61437"/>
                <a:gd name="connsiteX82" fmla="*/ 442231 w 996997"/>
                <a:gd name="connsiteY82" fmla="*/ 304 h 61437"/>
                <a:gd name="connsiteX83" fmla="*/ 424590 w 996997"/>
                <a:gd name="connsiteY83" fmla="*/ 304 h 61437"/>
                <a:gd name="connsiteX84" fmla="*/ 422462 w 996997"/>
                <a:gd name="connsiteY84" fmla="*/ 3650 h 61437"/>
                <a:gd name="connsiteX85" fmla="*/ 400867 w 996997"/>
                <a:gd name="connsiteY85" fmla="*/ 7908 h 61437"/>
                <a:gd name="connsiteX86" fmla="*/ 399650 w 996997"/>
                <a:gd name="connsiteY86" fmla="*/ 3041 h 61437"/>
                <a:gd name="connsiteX87" fmla="*/ 400867 w 996997"/>
                <a:gd name="connsiteY87" fmla="*/ 304 h 61437"/>
                <a:gd name="connsiteX88" fmla="*/ 382922 w 996997"/>
                <a:gd name="connsiteY88" fmla="*/ 304 h 61437"/>
                <a:gd name="connsiteX89" fmla="*/ 378360 w 996997"/>
                <a:gd name="connsiteY89" fmla="*/ 5474 h 61437"/>
                <a:gd name="connsiteX90" fmla="*/ 339429 w 996997"/>
                <a:gd name="connsiteY90" fmla="*/ 8820 h 61437"/>
                <a:gd name="connsiteX91" fmla="*/ 337604 w 996997"/>
                <a:gd name="connsiteY91" fmla="*/ 3041 h 61437"/>
                <a:gd name="connsiteX92" fmla="*/ 341558 w 996997"/>
                <a:gd name="connsiteY92" fmla="*/ 304 h 61437"/>
                <a:gd name="connsiteX93" fmla="*/ 301106 w 996997"/>
                <a:gd name="connsiteY93" fmla="*/ 304 h 61437"/>
                <a:gd name="connsiteX94" fmla="*/ 260655 w 996997"/>
                <a:gd name="connsiteY94" fmla="*/ 304 h 61437"/>
                <a:gd name="connsiteX95" fmla="*/ 168194 w 996997"/>
                <a:gd name="connsiteY95" fmla="*/ 304 h 61437"/>
                <a:gd name="connsiteX96" fmla="*/ 158461 w 996997"/>
                <a:gd name="connsiteY96" fmla="*/ 912 h 61437"/>
                <a:gd name="connsiteX97" fmla="*/ 123180 w 996997"/>
                <a:gd name="connsiteY97" fmla="*/ 1520 h 61437"/>
                <a:gd name="connsiteX98" fmla="*/ 107668 w 996997"/>
                <a:gd name="connsiteY98" fmla="*/ 304 h 61437"/>
                <a:gd name="connsiteX99" fmla="*/ 64783 w 996997"/>
                <a:gd name="connsiteY99" fmla="*/ 304 h 61437"/>
                <a:gd name="connsiteX100" fmla="*/ 58700 w 996997"/>
                <a:gd name="connsiteY100" fmla="*/ 31935 h 61437"/>
                <a:gd name="connsiteX101" fmla="*/ 47447 w 996997"/>
                <a:gd name="connsiteY101" fmla="*/ 28590 h 61437"/>
                <a:gd name="connsiteX102" fmla="*/ 33456 w 996997"/>
                <a:gd name="connsiteY102" fmla="*/ 22203 h 61437"/>
                <a:gd name="connsiteX103" fmla="*/ 22811 w 996997"/>
                <a:gd name="connsiteY103" fmla="*/ 27373 h 61437"/>
                <a:gd name="connsiteX104" fmla="*/ 19465 w 996997"/>
                <a:gd name="connsiteY104" fmla="*/ 25244 h 61437"/>
                <a:gd name="connsiteX105" fmla="*/ 21899 w 996997"/>
                <a:gd name="connsiteY105" fmla="*/ 0 h 61437"/>
                <a:gd name="connsiteX106" fmla="*/ 3650 w 996997"/>
                <a:gd name="connsiteY106" fmla="*/ 608 h 61437"/>
                <a:gd name="connsiteX107" fmla="*/ 3650 w 996997"/>
                <a:gd name="connsiteY107" fmla="*/ 608 h 6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96997" h="61437">
                  <a:moveTo>
                    <a:pt x="3650" y="608"/>
                  </a:moveTo>
                  <a:cubicBezTo>
                    <a:pt x="912" y="13382"/>
                    <a:pt x="608" y="27373"/>
                    <a:pt x="0" y="40756"/>
                  </a:cubicBezTo>
                  <a:cubicBezTo>
                    <a:pt x="912" y="47447"/>
                    <a:pt x="1216" y="54442"/>
                    <a:pt x="1520" y="61438"/>
                  </a:cubicBezTo>
                  <a:lnTo>
                    <a:pt x="23724" y="61438"/>
                  </a:lnTo>
                  <a:cubicBezTo>
                    <a:pt x="23419" y="58700"/>
                    <a:pt x="23115" y="56267"/>
                    <a:pt x="23419" y="55051"/>
                  </a:cubicBezTo>
                  <a:cubicBezTo>
                    <a:pt x="24636" y="53226"/>
                    <a:pt x="27373" y="47751"/>
                    <a:pt x="29502" y="47447"/>
                  </a:cubicBezTo>
                  <a:cubicBezTo>
                    <a:pt x="34064" y="46839"/>
                    <a:pt x="42885" y="46839"/>
                    <a:pt x="46535" y="48663"/>
                  </a:cubicBezTo>
                  <a:cubicBezTo>
                    <a:pt x="49880" y="49576"/>
                    <a:pt x="54442" y="56267"/>
                    <a:pt x="56876" y="61438"/>
                  </a:cubicBezTo>
                  <a:lnTo>
                    <a:pt x="88203" y="61438"/>
                  </a:lnTo>
                  <a:cubicBezTo>
                    <a:pt x="86378" y="52313"/>
                    <a:pt x="86073" y="42885"/>
                    <a:pt x="89419" y="33152"/>
                  </a:cubicBezTo>
                  <a:cubicBezTo>
                    <a:pt x="91244" y="29502"/>
                    <a:pt x="94894" y="25548"/>
                    <a:pt x="98848" y="24636"/>
                  </a:cubicBezTo>
                  <a:cubicBezTo>
                    <a:pt x="129567" y="24940"/>
                    <a:pt x="161198" y="23115"/>
                    <a:pt x="192221" y="24027"/>
                  </a:cubicBezTo>
                  <a:cubicBezTo>
                    <a:pt x="198609" y="21290"/>
                    <a:pt x="205908" y="24636"/>
                    <a:pt x="212599" y="23115"/>
                  </a:cubicBezTo>
                  <a:cubicBezTo>
                    <a:pt x="235410" y="19769"/>
                    <a:pt x="257613" y="24636"/>
                    <a:pt x="280728" y="23724"/>
                  </a:cubicBezTo>
                  <a:cubicBezTo>
                    <a:pt x="302019" y="19769"/>
                    <a:pt x="321180" y="29502"/>
                    <a:pt x="342470" y="28590"/>
                  </a:cubicBezTo>
                  <a:cubicBezTo>
                    <a:pt x="361024" y="22507"/>
                    <a:pt x="384443" y="25852"/>
                    <a:pt x="404212" y="26461"/>
                  </a:cubicBezTo>
                  <a:cubicBezTo>
                    <a:pt x="415770" y="26461"/>
                    <a:pt x="427328" y="22811"/>
                    <a:pt x="438581" y="26157"/>
                  </a:cubicBezTo>
                  <a:cubicBezTo>
                    <a:pt x="450747" y="27677"/>
                    <a:pt x="463826" y="26765"/>
                    <a:pt x="475383" y="24331"/>
                  </a:cubicBezTo>
                  <a:cubicBezTo>
                    <a:pt x="498499" y="25548"/>
                    <a:pt x="521005" y="22811"/>
                    <a:pt x="543816" y="22203"/>
                  </a:cubicBezTo>
                  <a:cubicBezTo>
                    <a:pt x="550204" y="20986"/>
                    <a:pt x="555983" y="23724"/>
                    <a:pt x="562369" y="22507"/>
                  </a:cubicBezTo>
                  <a:cubicBezTo>
                    <a:pt x="580618" y="20682"/>
                    <a:pt x="597651" y="22507"/>
                    <a:pt x="615595" y="20073"/>
                  </a:cubicBezTo>
                  <a:cubicBezTo>
                    <a:pt x="645098" y="22203"/>
                    <a:pt x="676425" y="20073"/>
                    <a:pt x="705623" y="22811"/>
                  </a:cubicBezTo>
                  <a:cubicBezTo>
                    <a:pt x="714443" y="20986"/>
                    <a:pt x="724784" y="22507"/>
                    <a:pt x="733605" y="22507"/>
                  </a:cubicBezTo>
                  <a:cubicBezTo>
                    <a:pt x="776185" y="19161"/>
                    <a:pt x="821504" y="19161"/>
                    <a:pt x="864693" y="19161"/>
                  </a:cubicBezTo>
                  <a:cubicBezTo>
                    <a:pt x="878075" y="17032"/>
                    <a:pt x="892979" y="18553"/>
                    <a:pt x="906665" y="16728"/>
                  </a:cubicBezTo>
                  <a:cubicBezTo>
                    <a:pt x="910619" y="17336"/>
                    <a:pt x="914573" y="18249"/>
                    <a:pt x="917310" y="20986"/>
                  </a:cubicBezTo>
                  <a:cubicBezTo>
                    <a:pt x="922785" y="30110"/>
                    <a:pt x="922176" y="42277"/>
                    <a:pt x="923089" y="53226"/>
                  </a:cubicBezTo>
                  <a:cubicBezTo>
                    <a:pt x="923089" y="55963"/>
                    <a:pt x="923089" y="58396"/>
                    <a:pt x="923393" y="60830"/>
                  </a:cubicBezTo>
                  <a:lnTo>
                    <a:pt x="952591" y="60830"/>
                  </a:lnTo>
                  <a:cubicBezTo>
                    <a:pt x="958370" y="56267"/>
                    <a:pt x="967799" y="56876"/>
                    <a:pt x="973578" y="60830"/>
                  </a:cubicBezTo>
                  <a:lnTo>
                    <a:pt x="996389" y="60830"/>
                  </a:lnTo>
                  <a:cubicBezTo>
                    <a:pt x="996389" y="56876"/>
                    <a:pt x="996693" y="53226"/>
                    <a:pt x="996997" y="49272"/>
                  </a:cubicBezTo>
                  <a:cubicBezTo>
                    <a:pt x="996389" y="32544"/>
                    <a:pt x="995172" y="16120"/>
                    <a:pt x="993347" y="0"/>
                  </a:cubicBezTo>
                  <a:lnTo>
                    <a:pt x="975706" y="0"/>
                  </a:lnTo>
                  <a:cubicBezTo>
                    <a:pt x="978444" y="20682"/>
                    <a:pt x="980269" y="44405"/>
                    <a:pt x="980269" y="44405"/>
                  </a:cubicBezTo>
                  <a:cubicBezTo>
                    <a:pt x="980269" y="44405"/>
                    <a:pt x="973274" y="38931"/>
                    <a:pt x="968711" y="39539"/>
                  </a:cubicBezTo>
                  <a:cubicBezTo>
                    <a:pt x="963845" y="40147"/>
                    <a:pt x="952287" y="46535"/>
                    <a:pt x="951679" y="45622"/>
                  </a:cubicBezTo>
                  <a:cubicBezTo>
                    <a:pt x="951983" y="34064"/>
                    <a:pt x="951070" y="21594"/>
                    <a:pt x="948637" y="10036"/>
                  </a:cubicBezTo>
                  <a:cubicBezTo>
                    <a:pt x="947421" y="6995"/>
                    <a:pt x="946812" y="3650"/>
                    <a:pt x="946508" y="304"/>
                  </a:cubicBezTo>
                  <a:lnTo>
                    <a:pt x="900886" y="304"/>
                  </a:lnTo>
                  <a:cubicBezTo>
                    <a:pt x="899669" y="608"/>
                    <a:pt x="898757" y="1216"/>
                    <a:pt x="897845" y="1825"/>
                  </a:cubicBezTo>
                  <a:cubicBezTo>
                    <a:pt x="886895" y="2737"/>
                    <a:pt x="875642" y="2433"/>
                    <a:pt x="865301" y="4258"/>
                  </a:cubicBezTo>
                  <a:cubicBezTo>
                    <a:pt x="854047" y="1825"/>
                    <a:pt x="843098" y="5778"/>
                    <a:pt x="831845" y="4258"/>
                  </a:cubicBezTo>
                  <a:lnTo>
                    <a:pt x="830324" y="3041"/>
                  </a:lnTo>
                  <a:cubicBezTo>
                    <a:pt x="830324" y="2129"/>
                    <a:pt x="830324" y="1216"/>
                    <a:pt x="830020" y="304"/>
                  </a:cubicBezTo>
                  <a:lnTo>
                    <a:pt x="813900" y="304"/>
                  </a:lnTo>
                  <a:cubicBezTo>
                    <a:pt x="813900" y="1216"/>
                    <a:pt x="813596" y="2129"/>
                    <a:pt x="813291" y="3041"/>
                  </a:cubicBezTo>
                  <a:cubicBezTo>
                    <a:pt x="809946" y="8212"/>
                    <a:pt x="802951" y="6995"/>
                    <a:pt x="797780" y="6387"/>
                  </a:cubicBezTo>
                  <a:cubicBezTo>
                    <a:pt x="794130" y="6083"/>
                    <a:pt x="791393" y="3954"/>
                    <a:pt x="787743" y="3041"/>
                  </a:cubicBezTo>
                  <a:lnTo>
                    <a:pt x="772536" y="1825"/>
                  </a:lnTo>
                  <a:cubicBezTo>
                    <a:pt x="771319" y="1520"/>
                    <a:pt x="770103" y="912"/>
                    <a:pt x="769190" y="304"/>
                  </a:cubicBezTo>
                  <a:lnTo>
                    <a:pt x="746683" y="304"/>
                  </a:lnTo>
                  <a:cubicBezTo>
                    <a:pt x="749421" y="2129"/>
                    <a:pt x="752462" y="3954"/>
                    <a:pt x="754895" y="6387"/>
                  </a:cubicBezTo>
                  <a:cubicBezTo>
                    <a:pt x="756416" y="9429"/>
                    <a:pt x="752462" y="8820"/>
                    <a:pt x="751245" y="9732"/>
                  </a:cubicBezTo>
                  <a:cubicBezTo>
                    <a:pt x="740600" y="8212"/>
                    <a:pt x="729347" y="7908"/>
                    <a:pt x="718093" y="7604"/>
                  </a:cubicBezTo>
                  <a:cubicBezTo>
                    <a:pt x="711706" y="5170"/>
                    <a:pt x="705319" y="1825"/>
                    <a:pt x="698020" y="1825"/>
                  </a:cubicBezTo>
                  <a:cubicBezTo>
                    <a:pt x="697107" y="1216"/>
                    <a:pt x="696195" y="912"/>
                    <a:pt x="694978" y="304"/>
                  </a:cubicBezTo>
                  <a:lnTo>
                    <a:pt x="674904" y="304"/>
                  </a:lnTo>
                  <a:cubicBezTo>
                    <a:pt x="677642" y="2129"/>
                    <a:pt x="680683" y="3954"/>
                    <a:pt x="683725" y="5474"/>
                  </a:cubicBezTo>
                  <a:cubicBezTo>
                    <a:pt x="682812" y="7299"/>
                    <a:pt x="679771" y="6691"/>
                    <a:pt x="677946" y="7299"/>
                  </a:cubicBezTo>
                  <a:cubicBezTo>
                    <a:pt x="668821" y="6387"/>
                    <a:pt x="658784" y="6995"/>
                    <a:pt x="650268" y="4258"/>
                  </a:cubicBezTo>
                  <a:cubicBezTo>
                    <a:pt x="647227" y="3041"/>
                    <a:pt x="644489" y="1825"/>
                    <a:pt x="641448" y="304"/>
                  </a:cubicBezTo>
                  <a:lnTo>
                    <a:pt x="606775" y="304"/>
                  </a:lnTo>
                  <a:cubicBezTo>
                    <a:pt x="606775" y="912"/>
                    <a:pt x="606775" y="1520"/>
                    <a:pt x="606471" y="1825"/>
                  </a:cubicBezTo>
                  <a:cubicBezTo>
                    <a:pt x="602821" y="4258"/>
                    <a:pt x="598563" y="5170"/>
                    <a:pt x="594001" y="5474"/>
                  </a:cubicBezTo>
                  <a:cubicBezTo>
                    <a:pt x="590047" y="5474"/>
                    <a:pt x="585789" y="6083"/>
                    <a:pt x="583052" y="3041"/>
                  </a:cubicBezTo>
                  <a:cubicBezTo>
                    <a:pt x="582443" y="2129"/>
                    <a:pt x="581531" y="1216"/>
                    <a:pt x="580922" y="304"/>
                  </a:cubicBezTo>
                  <a:lnTo>
                    <a:pt x="560849" y="304"/>
                  </a:lnTo>
                  <a:cubicBezTo>
                    <a:pt x="559936" y="2737"/>
                    <a:pt x="558111" y="5474"/>
                    <a:pt x="554766" y="5474"/>
                  </a:cubicBezTo>
                  <a:cubicBezTo>
                    <a:pt x="550508" y="4866"/>
                    <a:pt x="545946" y="3954"/>
                    <a:pt x="542904" y="304"/>
                  </a:cubicBezTo>
                  <a:lnTo>
                    <a:pt x="526784" y="304"/>
                  </a:lnTo>
                  <a:cubicBezTo>
                    <a:pt x="526784" y="1520"/>
                    <a:pt x="526784" y="2737"/>
                    <a:pt x="526480" y="3954"/>
                  </a:cubicBezTo>
                  <a:cubicBezTo>
                    <a:pt x="525263" y="7299"/>
                    <a:pt x="521614" y="6995"/>
                    <a:pt x="518876" y="7604"/>
                  </a:cubicBezTo>
                  <a:cubicBezTo>
                    <a:pt x="514922" y="7604"/>
                    <a:pt x="513098" y="3650"/>
                    <a:pt x="511577" y="304"/>
                  </a:cubicBezTo>
                  <a:lnTo>
                    <a:pt x="498194" y="304"/>
                  </a:lnTo>
                  <a:cubicBezTo>
                    <a:pt x="498194" y="4562"/>
                    <a:pt x="496978" y="8820"/>
                    <a:pt x="493328" y="11253"/>
                  </a:cubicBezTo>
                  <a:cubicBezTo>
                    <a:pt x="489982" y="11253"/>
                    <a:pt x="485116" y="12166"/>
                    <a:pt x="483291" y="8212"/>
                  </a:cubicBezTo>
                  <a:cubicBezTo>
                    <a:pt x="481162" y="5778"/>
                    <a:pt x="480553" y="3041"/>
                    <a:pt x="481162" y="304"/>
                  </a:cubicBezTo>
                  <a:lnTo>
                    <a:pt x="467171" y="304"/>
                  </a:lnTo>
                  <a:cubicBezTo>
                    <a:pt x="465954" y="4866"/>
                    <a:pt x="463521" y="9124"/>
                    <a:pt x="458351" y="11253"/>
                  </a:cubicBezTo>
                  <a:cubicBezTo>
                    <a:pt x="451660" y="11862"/>
                    <a:pt x="445577" y="10949"/>
                    <a:pt x="439798" y="9124"/>
                  </a:cubicBezTo>
                  <a:cubicBezTo>
                    <a:pt x="438277" y="7908"/>
                    <a:pt x="438581" y="5474"/>
                    <a:pt x="439494" y="3954"/>
                  </a:cubicBezTo>
                  <a:cubicBezTo>
                    <a:pt x="440406" y="2737"/>
                    <a:pt x="441319" y="1520"/>
                    <a:pt x="442231" y="304"/>
                  </a:cubicBezTo>
                  <a:lnTo>
                    <a:pt x="424590" y="304"/>
                  </a:lnTo>
                  <a:cubicBezTo>
                    <a:pt x="423678" y="1520"/>
                    <a:pt x="423070" y="2737"/>
                    <a:pt x="422462" y="3650"/>
                  </a:cubicBezTo>
                  <a:cubicBezTo>
                    <a:pt x="417595" y="11253"/>
                    <a:pt x="407862" y="6083"/>
                    <a:pt x="400867" y="7908"/>
                  </a:cubicBezTo>
                  <a:cubicBezTo>
                    <a:pt x="398434" y="7908"/>
                    <a:pt x="399346" y="4562"/>
                    <a:pt x="399650" y="3041"/>
                  </a:cubicBezTo>
                  <a:cubicBezTo>
                    <a:pt x="399954" y="2129"/>
                    <a:pt x="400563" y="1216"/>
                    <a:pt x="400867" y="304"/>
                  </a:cubicBezTo>
                  <a:lnTo>
                    <a:pt x="382922" y="304"/>
                  </a:lnTo>
                  <a:cubicBezTo>
                    <a:pt x="381401" y="2129"/>
                    <a:pt x="379881" y="3650"/>
                    <a:pt x="378360" y="5474"/>
                  </a:cubicBezTo>
                  <a:cubicBezTo>
                    <a:pt x="367410" y="11253"/>
                    <a:pt x="352203" y="10036"/>
                    <a:pt x="339429" y="8820"/>
                  </a:cubicBezTo>
                  <a:cubicBezTo>
                    <a:pt x="337300" y="7604"/>
                    <a:pt x="336388" y="5170"/>
                    <a:pt x="337604" y="3041"/>
                  </a:cubicBezTo>
                  <a:cubicBezTo>
                    <a:pt x="338821" y="2129"/>
                    <a:pt x="340341" y="1216"/>
                    <a:pt x="341558" y="304"/>
                  </a:cubicBezTo>
                  <a:lnTo>
                    <a:pt x="301106" y="304"/>
                  </a:lnTo>
                  <a:cubicBezTo>
                    <a:pt x="288332" y="4258"/>
                    <a:pt x="273125" y="4258"/>
                    <a:pt x="260655" y="304"/>
                  </a:cubicBezTo>
                  <a:lnTo>
                    <a:pt x="168194" y="304"/>
                  </a:lnTo>
                  <a:cubicBezTo>
                    <a:pt x="165456" y="1520"/>
                    <a:pt x="161198" y="-304"/>
                    <a:pt x="158461" y="912"/>
                  </a:cubicBezTo>
                  <a:cubicBezTo>
                    <a:pt x="147208" y="3346"/>
                    <a:pt x="134737" y="1520"/>
                    <a:pt x="123180" y="1520"/>
                  </a:cubicBezTo>
                  <a:cubicBezTo>
                    <a:pt x="118009" y="1520"/>
                    <a:pt x="112839" y="912"/>
                    <a:pt x="107668" y="304"/>
                  </a:cubicBezTo>
                  <a:lnTo>
                    <a:pt x="64783" y="304"/>
                  </a:lnTo>
                  <a:cubicBezTo>
                    <a:pt x="62654" y="10949"/>
                    <a:pt x="60830" y="21594"/>
                    <a:pt x="58700" y="31935"/>
                  </a:cubicBezTo>
                  <a:cubicBezTo>
                    <a:pt x="54746" y="34368"/>
                    <a:pt x="51401" y="29806"/>
                    <a:pt x="47447" y="28590"/>
                  </a:cubicBezTo>
                  <a:cubicBezTo>
                    <a:pt x="43797" y="24636"/>
                    <a:pt x="39539" y="19465"/>
                    <a:pt x="33456" y="22203"/>
                  </a:cubicBezTo>
                  <a:cubicBezTo>
                    <a:pt x="29502" y="23115"/>
                    <a:pt x="25548" y="24027"/>
                    <a:pt x="22811" y="27373"/>
                  </a:cubicBezTo>
                  <a:cubicBezTo>
                    <a:pt x="21290" y="27982"/>
                    <a:pt x="19769" y="26765"/>
                    <a:pt x="19465" y="25244"/>
                  </a:cubicBezTo>
                  <a:cubicBezTo>
                    <a:pt x="19769" y="16728"/>
                    <a:pt x="20682" y="8516"/>
                    <a:pt x="21899" y="0"/>
                  </a:cubicBezTo>
                  <a:lnTo>
                    <a:pt x="3650" y="608"/>
                  </a:lnTo>
                  <a:lnTo>
                    <a:pt x="3650" y="608"/>
                  </a:lnTo>
                  <a:close/>
                </a:path>
              </a:pathLst>
            </a:custGeom>
            <a:solidFill>
              <a:srgbClr val="FFFFFF"/>
            </a:solidFill>
            <a:ln w="30406"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E9EC008D-7CC6-0D36-0465-C4636D37E6B8}"/>
                </a:ext>
              </a:extLst>
            </p:cNvPr>
            <p:cNvSpPr/>
            <p:nvPr/>
          </p:nvSpPr>
          <p:spPr>
            <a:xfrm>
              <a:off x="31408679" y="4321380"/>
              <a:ext cx="990609" cy="62046"/>
            </a:xfrm>
            <a:custGeom>
              <a:avLst/>
              <a:gdLst>
                <a:gd name="connsiteX0" fmla="*/ 10645 w 990609"/>
                <a:gd name="connsiteY0" fmla="*/ 912 h 62046"/>
                <a:gd name="connsiteX1" fmla="*/ 8212 w 990609"/>
                <a:gd name="connsiteY1" fmla="*/ 23724 h 62046"/>
                <a:gd name="connsiteX2" fmla="*/ 1825 w 990609"/>
                <a:gd name="connsiteY2" fmla="*/ 54138 h 62046"/>
                <a:gd name="connsiteX3" fmla="*/ 0 w 990609"/>
                <a:gd name="connsiteY3" fmla="*/ 61742 h 62046"/>
                <a:gd name="connsiteX4" fmla="*/ 20682 w 990609"/>
                <a:gd name="connsiteY4" fmla="*/ 61742 h 62046"/>
                <a:gd name="connsiteX5" fmla="*/ 28894 w 990609"/>
                <a:gd name="connsiteY5" fmla="*/ 13687 h 62046"/>
                <a:gd name="connsiteX6" fmla="*/ 31936 w 990609"/>
                <a:gd name="connsiteY6" fmla="*/ 912 h 62046"/>
                <a:gd name="connsiteX7" fmla="*/ 10645 w 990609"/>
                <a:gd name="connsiteY7" fmla="*/ 912 h 62046"/>
                <a:gd name="connsiteX8" fmla="*/ 10645 w 990609"/>
                <a:gd name="connsiteY8" fmla="*/ 912 h 62046"/>
                <a:gd name="connsiteX9" fmla="*/ 74516 w 990609"/>
                <a:gd name="connsiteY9" fmla="*/ 912 h 62046"/>
                <a:gd name="connsiteX10" fmla="*/ 67825 w 990609"/>
                <a:gd name="connsiteY10" fmla="*/ 39843 h 62046"/>
                <a:gd name="connsiteX11" fmla="*/ 63567 w 990609"/>
                <a:gd name="connsiteY11" fmla="*/ 61742 h 62046"/>
                <a:gd name="connsiteX12" fmla="*/ 106452 w 990609"/>
                <a:gd name="connsiteY12" fmla="*/ 61742 h 62046"/>
                <a:gd name="connsiteX13" fmla="*/ 90332 w 990609"/>
                <a:gd name="connsiteY13" fmla="*/ 58701 h 62046"/>
                <a:gd name="connsiteX14" fmla="*/ 85466 w 990609"/>
                <a:gd name="connsiteY14" fmla="*/ 44710 h 62046"/>
                <a:gd name="connsiteX15" fmla="*/ 92765 w 990609"/>
                <a:gd name="connsiteY15" fmla="*/ 1217 h 62046"/>
                <a:gd name="connsiteX16" fmla="*/ 74516 w 990609"/>
                <a:gd name="connsiteY16" fmla="*/ 912 h 62046"/>
                <a:gd name="connsiteX17" fmla="*/ 74516 w 990609"/>
                <a:gd name="connsiteY17" fmla="*/ 912 h 62046"/>
                <a:gd name="connsiteX18" fmla="*/ 187659 w 990609"/>
                <a:gd name="connsiteY18" fmla="*/ 912 h 62046"/>
                <a:gd name="connsiteX19" fmla="*/ 169106 w 990609"/>
                <a:gd name="connsiteY19" fmla="*/ 59613 h 62046"/>
                <a:gd name="connsiteX20" fmla="*/ 166977 w 990609"/>
                <a:gd name="connsiteY20" fmla="*/ 61742 h 62046"/>
                <a:gd name="connsiteX21" fmla="*/ 259438 w 990609"/>
                <a:gd name="connsiteY21" fmla="*/ 61742 h 62046"/>
                <a:gd name="connsiteX22" fmla="*/ 258222 w 990609"/>
                <a:gd name="connsiteY22" fmla="*/ 61438 h 62046"/>
                <a:gd name="connsiteX23" fmla="*/ 258222 w 990609"/>
                <a:gd name="connsiteY23" fmla="*/ 55659 h 62046"/>
                <a:gd name="connsiteX24" fmla="*/ 325134 w 990609"/>
                <a:gd name="connsiteY24" fmla="*/ 23724 h 62046"/>
                <a:gd name="connsiteX25" fmla="*/ 364065 w 990609"/>
                <a:gd name="connsiteY25" fmla="*/ 5779 h 62046"/>
                <a:gd name="connsiteX26" fmla="*/ 374710 w 990609"/>
                <a:gd name="connsiteY26" fmla="*/ 912 h 62046"/>
                <a:gd name="connsiteX27" fmla="*/ 347337 w 990609"/>
                <a:gd name="connsiteY27" fmla="*/ 912 h 62046"/>
                <a:gd name="connsiteX28" fmla="*/ 330913 w 990609"/>
                <a:gd name="connsiteY28" fmla="*/ 7604 h 62046"/>
                <a:gd name="connsiteX29" fmla="*/ 270692 w 990609"/>
                <a:gd name="connsiteY29" fmla="*/ 33456 h 62046"/>
                <a:gd name="connsiteX30" fmla="*/ 222636 w 990609"/>
                <a:gd name="connsiteY30" fmla="*/ 48968 h 62046"/>
                <a:gd name="connsiteX31" fmla="*/ 220507 w 990609"/>
                <a:gd name="connsiteY31" fmla="*/ 42885 h 62046"/>
                <a:gd name="connsiteX32" fmla="*/ 276166 w 990609"/>
                <a:gd name="connsiteY32" fmla="*/ 16728 h 62046"/>
                <a:gd name="connsiteX33" fmla="*/ 314793 w 990609"/>
                <a:gd name="connsiteY33" fmla="*/ 608 h 62046"/>
                <a:gd name="connsiteX34" fmla="*/ 274950 w 990609"/>
                <a:gd name="connsiteY34" fmla="*/ 608 h 62046"/>
                <a:gd name="connsiteX35" fmla="*/ 225678 w 990609"/>
                <a:gd name="connsiteY35" fmla="*/ 13991 h 62046"/>
                <a:gd name="connsiteX36" fmla="*/ 218986 w 990609"/>
                <a:gd name="connsiteY36" fmla="*/ 7908 h 62046"/>
                <a:gd name="connsiteX37" fmla="*/ 220507 w 990609"/>
                <a:gd name="connsiteY37" fmla="*/ 304 h 62046"/>
                <a:gd name="connsiteX38" fmla="*/ 187659 w 990609"/>
                <a:gd name="connsiteY38" fmla="*/ 912 h 62046"/>
                <a:gd name="connsiteX39" fmla="*/ 187659 w 990609"/>
                <a:gd name="connsiteY39" fmla="*/ 912 h 62046"/>
                <a:gd name="connsiteX40" fmla="*/ 400563 w 990609"/>
                <a:gd name="connsiteY40" fmla="*/ 912 h 62046"/>
                <a:gd name="connsiteX41" fmla="*/ 388701 w 990609"/>
                <a:gd name="connsiteY41" fmla="*/ 8821 h 62046"/>
                <a:gd name="connsiteX42" fmla="*/ 308406 w 990609"/>
                <a:gd name="connsiteY42" fmla="*/ 58396 h 62046"/>
                <a:gd name="connsiteX43" fmla="*/ 299890 w 990609"/>
                <a:gd name="connsiteY43" fmla="*/ 61742 h 62046"/>
                <a:gd name="connsiteX44" fmla="*/ 340342 w 990609"/>
                <a:gd name="connsiteY44" fmla="*/ 61742 h 62046"/>
                <a:gd name="connsiteX45" fmla="*/ 405429 w 990609"/>
                <a:gd name="connsiteY45" fmla="*/ 9733 h 62046"/>
                <a:gd name="connsiteX46" fmla="*/ 416074 w 990609"/>
                <a:gd name="connsiteY46" fmla="*/ 912 h 62046"/>
                <a:gd name="connsiteX47" fmla="*/ 400563 w 990609"/>
                <a:gd name="connsiteY47" fmla="*/ 912 h 62046"/>
                <a:gd name="connsiteX48" fmla="*/ 400563 w 990609"/>
                <a:gd name="connsiteY48" fmla="*/ 912 h 62046"/>
                <a:gd name="connsiteX49" fmla="*/ 430065 w 990609"/>
                <a:gd name="connsiteY49" fmla="*/ 912 h 62046"/>
                <a:gd name="connsiteX50" fmla="*/ 429153 w 990609"/>
                <a:gd name="connsiteY50" fmla="*/ 1825 h 62046"/>
                <a:gd name="connsiteX51" fmla="*/ 415162 w 990609"/>
                <a:gd name="connsiteY51" fmla="*/ 22811 h 62046"/>
                <a:gd name="connsiteX52" fmla="*/ 381097 w 990609"/>
                <a:gd name="connsiteY52" fmla="*/ 61742 h 62046"/>
                <a:gd name="connsiteX53" fmla="*/ 399042 w 990609"/>
                <a:gd name="connsiteY53" fmla="*/ 61742 h 62046"/>
                <a:gd name="connsiteX54" fmla="*/ 419420 w 990609"/>
                <a:gd name="connsiteY54" fmla="*/ 38931 h 62046"/>
                <a:gd name="connsiteX55" fmla="*/ 435236 w 990609"/>
                <a:gd name="connsiteY55" fmla="*/ 16120 h 62046"/>
                <a:gd name="connsiteX56" fmla="*/ 440102 w 990609"/>
                <a:gd name="connsiteY56" fmla="*/ 6387 h 62046"/>
                <a:gd name="connsiteX57" fmla="*/ 437669 w 990609"/>
                <a:gd name="connsiteY57" fmla="*/ 2129 h 62046"/>
                <a:gd name="connsiteX58" fmla="*/ 434323 w 990609"/>
                <a:gd name="connsiteY58" fmla="*/ 912 h 62046"/>
                <a:gd name="connsiteX59" fmla="*/ 430065 w 990609"/>
                <a:gd name="connsiteY59" fmla="*/ 912 h 62046"/>
                <a:gd name="connsiteX60" fmla="*/ 430065 w 990609"/>
                <a:gd name="connsiteY60" fmla="*/ 912 h 62046"/>
                <a:gd name="connsiteX61" fmla="*/ 458047 w 990609"/>
                <a:gd name="connsiteY61" fmla="*/ 912 h 62046"/>
                <a:gd name="connsiteX62" fmla="*/ 479946 w 990609"/>
                <a:gd name="connsiteY62" fmla="*/ 8821 h 62046"/>
                <a:gd name="connsiteX63" fmla="*/ 501844 w 990609"/>
                <a:gd name="connsiteY63" fmla="*/ 7604 h 62046"/>
                <a:gd name="connsiteX64" fmla="*/ 514618 w 990609"/>
                <a:gd name="connsiteY64" fmla="*/ 11254 h 62046"/>
                <a:gd name="connsiteX65" fmla="*/ 521918 w 990609"/>
                <a:gd name="connsiteY65" fmla="*/ 31327 h 62046"/>
                <a:gd name="connsiteX66" fmla="*/ 524959 w 990609"/>
                <a:gd name="connsiteY66" fmla="*/ 61742 h 62046"/>
                <a:gd name="connsiteX67" fmla="*/ 541079 w 990609"/>
                <a:gd name="connsiteY67" fmla="*/ 61742 h 62046"/>
                <a:gd name="connsiteX68" fmla="*/ 540167 w 990609"/>
                <a:gd name="connsiteY68" fmla="*/ 60221 h 62046"/>
                <a:gd name="connsiteX69" fmla="*/ 531955 w 990609"/>
                <a:gd name="connsiteY69" fmla="*/ 20378 h 62046"/>
                <a:gd name="connsiteX70" fmla="*/ 527697 w 990609"/>
                <a:gd name="connsiteY70" fmla="*/ 7300 h 62046"/>
                <a:gd name="connsiteX71" fmla="*/ 535605 w 990609"/>
                <a:gd name="connsiteY71" fmla="*/ 11254 h 62046"/>
                <a:gd name="connsiteX72" fmla="*/ 559632 w 990609"/>
                <a:gd name="connsiteY72" fmla="*/ 60526 h 62046"/>
                <a:gd name="connsiteX73" fmla="*/ 559328 w 990609"/>
                <a:gd name="connsiteY73" fmla="*/ 61742 h 62046"/>
                <a:gd name="connsiteX74" fmla="*/ 579402 w 990609"/>
                <a:gd name="connsiteY74" fmla="*/ 61742 h 62046"/>
                <a:gd name="connsiteX75" fmla="*/ 543817 w 990609"/>
                <a:gd name="connsiteY75" fmla="*/ 4258 h 62046"/>
                <a:gd name="connsiteX76" fmla="*/ 545337 w 990609"/>
                <a:gd name="connsiteY76" fmla="*/ 912 h 62046"/>
                <a:gd name="connsiteX77" fmla="*/ 458047 w 990609"/>
                <a:gd name="connsiteY77" fmla="*/ 912 h 62046"/>
                <a:gd name="connsiteX78" fmla="*/ 458047 w 990609"/>
                <a:gd name="connsiteY78" fmla="*/ 912 h 62046"/>
                <a:gd name="connsiteX79" fmla="*/ 549291 w 990609"/>
                <a:gd name="connsiteY79" fmla="*/ 912 h 62046"/>
                <a:gd name="connsiteX80" fmla="*/ 556591 w 990609"/>
                <a:gd name="connsiteY80" fmla="*/ 7908 h 62046"/>
                <a:gd name="connsiteX81" fmla="*/ 583660 w 990609"/>
                <a:gd name="connsiteY81" fmla="*/ 34673 h 62046"/>
                <a:gd name="connsiteX82" fmla="*/ 604342 w 990609"/>
                <a:gd name="connsiteY82" fmla="*/ 58701 h 62046"/>
                <a:gd name="connsiteX83" fmla="*/ 604950 w 990609"/>
                <a:gd name="connsiteY83" fmla="*/ 61742 h 62046"/>
                <a:gd name="connsiteX84" fmla="*/ 639623 w 990609"/>
                <a:gd name="connsiteY84" fmla="*/ 61742 h 62046"/>
                <a:gd name="connsiteX85" fmla="*/ 614075 w 990609"/>
                <a:gd name="connsiteY85" fmla="*/ 45318 h 62046"/>
                <a:gd name="connsiteX86" fmla="*/ 565715 w 990609"/>
                <a:gd name="connsiteY86" fmla="*/ 912 h 62046"/>
                <a:gd name="connsiteX87" fmla="*/ 549291 w 990609"/>
                <a:gd name="connsiteY87" fmla="*/ 912 h 62046"/>
                <a:gd name="connsiteX88" fmla="*/ 549291 w 990609"/>
                <a:gd name="connsiteY88" fmla="*/ 912 h 62046"/>
                <a:gd name="connsiteX89" fmla="*/ 580314 w 990609"/>
                <a:gd name="connsiteY89" fmla="*/ 912 h 62046"/>
                <a:gd name="connsiteX90" fmla="*/ 619549 w 990609"/>
                <a:gd name="connsiteY90" fmla="*/ 27678 h 62046"/>
                <a:gd name="connsiteX91" fmla="*/ 661218 w 990609"/>
                <a:gd name="connsiteY91" fmla="*/ 53530 h 62046"/>
                <a:gd name="connsiteX92" fmla="*/ 672775 w 990609"/>
                <a:gd name="connsiteY92" fmla="*/ 62046 h 62046"/>
                <a:gd name="connsiteX93" fmla="*/ 692849 w 990609"/>
                <a:gd name="connsiteY93" fmla="*/ 62046 h 62046"/>
                <a:gd name="connsiteX94" fmla="*/ 644490 w 990609"/>
                <a:gd name="connsiteY94" fmla="*/ 27982 h 62046"/>
                <a:gd name="connsiteX95" fmla="*/ 603430 w 990609"/>
                <a:gd name="connsiteY95" fmla="*/ 2737 h 62046"/>
                <a:gd name="connsiteX96" fmla="*/ 600996 w 990609"/>
                <a:gd name="connsiteY96" fmla="*/ 1521 h 62046"/>
                <a:gd name="connsiteX97" fmla="*/ 580314 w 990609"/>
                <a:gd name="connsiteY97" fmla="*/ 912 h 62046"/>
                <a:gd name="connsiteX98" fmla="*/ 580314 w 990609"/>
                <a:gd name="connsiteY98" fmla="*/ 912 h 62046"/>
                <a:gd name="connsiteX99" fmla="*/ 624720 w 990609"/>
                <a:gd name="connsiteY99" fmla="*/ 912 h 62046"/>
                <a:gd name="connsiteX100" fmla="*/ 631411 w 990609"/>
                <a:gd name="connsiteY100" fmla="*/ 3346 h 62046"/>
                <a:gd name="connsiteX101" fmla="*/ 665780 w 990609"/>
                <a:gd name="connsiteY101" fmla="*/ 17945 h 62046"/>
                <a:gd name="connsiteX102" fmla="*/ 687375 w 990609"/>
                <a:gd name="connsiteY102" fmla="*/ 31327 h 62046"/>
                <a:gd name="connsiteX103" fmla="*/ 730868 w 990609"/>
                <a:gd name="connsiteY103" fmla="*/ 51401 h 62046"/>
                <a:gd name="connsiteX104" fmla="*/ 744554 w 990609"/>
                <a:gd name="connsiteY104" fmla="*/ 61742 h 62046"/>
                <a:gd name="connsiteX105" fmla="*/ 767061 w 990609"/>
                <a:gd name="connsiteY105" fmla="*/ 61742 h 62046"/>
                <a:gd name="connsiteX106" fmla="*/ 750637 w 990609"/>
                <a:gd name="connsiteY106" fmla="*/ 48968 h 62046"/>
                <a:gd name="connsiteX107" fmla="*/ 736950 w 990609"/>
                <a:gd name="connsiteY107" fmla="*/ 40148 h 62046"/>
                <a:gd name="connsiteX108" fmla="*/ 712011 w 990609"/>
                <a:gd name="connsiteY108" fmla="*/ 28286 h 62046"/>
                <a:gd name="connsiteX109" fmla="*/ 685549 w 990609"/>
                <a:gd name="connsiteY109" fmla="*/ 15512 h 62046"/>
                <a:gd name="connsiteX110" fmla="*/ 660001 w 990609"/>
                <a:gd name="connsiteY110" fmla="*/ 608 h 62046"/>
                <a:gd name="connsiteX111" fmla="*/ 624720 w 990609"/>
                <a:gd name="connsiteY111" fmla="*/ 912 h 62046"/>
                <a:gd name="connsiteX112" fmla="*/ 624720 w 990609"/>
                <a:gd name="connsiteY112" fmla="*/ 912 h 62046"/>
                <a:gd name="connsiteX113" fmla="*/ 678554 w 990609"/>
                <a:gd name="connsiteY113" fmla="*/ 912 h 62046"/>
                <a:gd name="connsiteX114" fmla="*/ 682204 w 990609"/>
                <a:gd name="connsiteY114" fmla="*/ 2129 h 62046"/>
                <a:gd name="connsiteX115" fmla="*/ 689199 w 990609"/>
                <a:gd name="connsiteY115" fmla="*/ 3042 h 62046"/>
                <a:gd name="connsiteX116" fmla="*/ 710186 w 990609"/>
                <a:gd name="connsiteY116" fmla="*/ 10037 h 62046"/>
                <a:gd name="connsiteX117" fmla="*/ 743642 w 990609"/>
                <a:gd name="connsiteY117" fmla="*/ 22811 h 62046"/>
                <a:gd name="connsiteX118" fmla="*/ 786527 w 990609"/>
                <a:gd name="connsiteY118" fmla="*/ 34977 h 62046"/>
                <a:gd name="connsiteX119" fmla="*/ 810554 w 990609"/>
                <a:gd name="connsiteY119" fmla="*/ 52313 h 62046"/>
                <a:gd name="connsiteX120" fmla="*/ 811467 w 990609"/>
                <a:gd name="connsiteY120" fmla="*/ 61134 h 62046"/>
                <a:gd name="connsiteX121" fmla="*/ 827586 w 990609"/>
                <a:gd name="connsiteY121" fmla="*/ 61134 h 62046"/>
                <a:gd name="connsiteX122" fmla="*/ 816942 w 990609"/>
                <a:gd name="connsiteY122" fmla="*/ 19465 h 62046"/>
                <a:gd name="connsiteX123" fmla="*/ 809946 w 990609"/>
                <a:gd name="connsiteY123" fmla="*/ 304 h 62046"/>
                <a:gd name="connsiteX124" fmla="*/ 784094 w 990609"/>
                <a:gd name="connsiteY124" fmla="*/ 304 h 62046"/>
                <a:gd name="connsiteX125" fmla="*/ 791393 w 990609"/>
                <a:gd name="connsiteY125" fmla="*/ 18857 h 62046"/>
                <a:gd name="connsiteX126" fmla="*/ 785006 w 990609"/>
                <a:gd name="connsiteY126" fmla="*/ 22203 h 62046"/>
                <a:gd name="connsiteX127" fmla="*/ 721439 w 990609"/>
                <a:gd name="connsiteY127" fmla="*/ 0 h 62046"/>
                <a:gd name="connsiteX128" fmla="*/ 678554 w 990609"/>
                <a:gd name="connsiteY128" fmla="*/ 912 h 62046"/>
                <a:gd name="connsiteX129" fmla="*/ 678554 w 990609"/>
                <a:gd name="connsiteY129" fmla="*/ 912 h 62046"/>
                <a:gd name="connsiteX130" fmla="*/ 899670 w 990609"/>
                <a:gd name="connsiteY130" fmla="*/ 912 h 62046"/>
                <a:gd name="connsiteX131" fmla="*/ 903319 w 990609"/>
                <a:gd name="connsiteY131" fmla="*/ 8821 h 62046"/>
                <a:gd name="connsiteX132" fmla="*/ 916094 w 990609"/>
                <a:gd name="connsiteY132" fmla="*/ 51401 h 62046"/>
                <a:gd name="connsiteX133" fmla="*/ 897845 w 990609"/>
                <a:gd name="connsiteY133" fmla="*/ 61742 h 62046"/>
                <a:gd name="connsiteX134" fmla="*/ 943467 w 990609"/>
                <a:gd name="connsiteY134" fmla="*/ 61742 h 62046"/>
                <a:gd name="connsiteX135" fmla="*/ 940426 w 990609"/>
                <a:gd name="connsiteY135" fmla="*/ 46535 h 62046"/>
                <a:gd name="connsiteX136" fmla="*/ 927955 w 990609"/>
                <a:gd name="connsiteY136" fmla="*/ 912 h 62046"/>
                <a:gd name="connsiteX137" fmla="*/ 899670 w 990609"/>
                <a:gd name="connsiteY137" fmla="*/ 912 h 62046"/>
                <a:gd name="connsiteX138" fmla="*/ 899670 w 990609"/>
                <a:gd name="connsiteY138" fmla="*/ 912 h 62046"/>
                <a:gd name="connsiteX139" fmla="*/ 961412 w 990609"/>
                <a:gd name="connsiteY139" fmla="*/ 912 h 62046"/>
                <a:gd name="connsiteX140" fmla="*/ 969320 w 990609"/>
                <a:gd name="connsiteY140" fmla="*/ 41060 h 62046"/>
                <a:gd name="connsiteX141" fmla="*/ 972970 w 990609"/>
                <a:gd name="connsiteY141" fmla="*/ 61742 h 62046"/>
                <a:gd name="connsiteX142" fmla="*/ 990610 w 990609"/>
                <a:gd name="connsiteY142" fmla="*/ 61742 h 62046"/>
                <a:gd name="connsiteX143" fmla="*/ 982398 w 990609"/>
                <a:gd name="connsiteY143" fmla="*/ 12470 h 62046"/>
                <a:gd name="connsiteX144" fmla="*/ 979660 w 990609"/>
                <a:gd name="connsiteY144" fmla="*/ 912 h 62046"/>
                <a:gd name="connsiteX145" fmla="*/ 961412 w 990609"/>
                <a:gd name="connsiteY145" fmla="*/ 912 h 62046"/>
                <a:gd name="connsiteX146" fmla="*/ 961412 w 990609"/>
                <a:gd name="connsiteY146" fmla="*/ 912 h 62046"/>
                <a:gd name="connsiteX147" fmla="*/ 440711 w 990609"/>
                <a:gd name="connsiteY147" fmla="*/ 61742 h 62046"/>
                <a:gd name="connsiteX148" fmla="*/ 465347 w 990609"/>
                <a:gd name="connsiteY148" fmla="*/ 25244 h 62046"/>
                <a:gd name="connsiteX149" fmla="*/ 461696 w 990609"/>
                <a:gd name="connsiteY149" fmla="*/ 11254 h 62046"/>
                <a:gd name="connsiteX150" fmla="*/ 455005 w 990609"/>
                <a:gd name="connsiteY150" fmla="*/ 8821 h 62046"/>
                <a:gd name="connsiteX151" fmla="*/ 444360 w 990609"/>
                <a:gd name="connsiteY151" fmla="*/ 29806 h 62046"/>
                <a:gd name="connsiteX152" fmla="*/ 423070 w 990609"/>
                <a:gd name="connsiteY152" fmla="*/ 61742 h 62046"/>
                <a:gd name="connsiteX153" fmla="*/ 440711 w 990609"/>
                <a:gd name="connsiteY153" fmla="*/ 61742 h 62046"/>
                <a:gd name="connsiteX154" fmla="*/ 440711 w 990609"/>
                <a:gd name="connsiteY154" fmla="*/ 61742 h 62046"/>
                <a:gd name="connsiteX155" fmla="*/ 479642 w 990609"/>
                <a:gd name="connsiteY155" fmla="*/ 61742 h 62046"/>
                <a:gd name="connsiteX156" fmla="*/ 481770 w 990609"/>
                <a:gd name="connsiteY156" fmla="*/ 52617 h 62046"/>
                <a:gd name="connsiteX157" fmla="*/ 487853 w 990609"/>
                <a:gd name="connsiteY157" fmla="*/ 24028 h 62046"/>
                <a:gd name="connsiteX158" fmla="*/ 483291 w 990609"/>
                <a:gd name="connsiteY158" fmla="*/ 17945 h 62046"/>
                <a:gd name="connsiteX159" fmla="*/ 473254 w 990609"/>
                <a:gd name="connsiteY159" fmla="*/ 22203 h 62046"/>
                <a:gd name="connsiteX160" fmla="*/ 470517 w 990609"/>
                <a:gd name="connsiteY160" fmla="*/ 43797 h 62046"/>
                <a:gd name="connsiteX161" fmla="*/ 465651 w 990609"/>
                <a:gd name="connsiteY161" fmla="*/ 61742 h 62046"/>
                <a:gd name="connsiteX162" fmla="*/ 479642 w 990609"/>
                <a:gd name="connsiteY162" fmla="*/ 61742 h 62046"/>
                <a:gd name="connsiteX163" fmla="*/ 479642 w 990609"/>
                <a:gd name="connsiteY163" fmla="*/ 61742 h 62046"/>
                <a:gd name="connsiteX164" fmla="*/ 509752 w 990609"/>
                <a:gd name="connsiteY164" fmla="*/ 61742 h 62046"/>
                <a:gd name="connsiteX165" fmla="*/ 508839 w 990609"/>
                <a:gd name="connsiteY165" fmla="*/ 59917 h 62046"/>
                <a:gd name="connsiteX166" fmla="*/ 511273 w 990609"/>
                <a:gd name="connsiteY166" fmla="*/ 27678 h 62046"/>
                <a:gd name="connsiteX167" fmla="*/ 504277 w 990609"/>
                <a:gd name="connsiteY167" fmla="*/ 18249 h 62046"/>
                <a:gd name="connsiteX168" fmla="*/ 496369 w 990609"/>
                <a:gd name="connsiteY168" fmla="*/ 21595 h 62046"/>
                <a:gd name="connsiteX169" fmla="*/ 497282 w 990609"/>
                <a:gd name="connsiteY169" fmla="*/ 40756 h 62046"/>
                <a:gd name="connsiteX170" fmla="*/ 495761 w 990609"/>
                <a:gd name="connsiteY170" fmla="*/ 54747 h 62046"/>
                <a:gd name="connsiteX171" fmla="*/ 496674 w 990609"/>
                <a:gd name="connsiteY171" fmla="*/ 61438 h 62046"/>
                <a:gd name="connsiteX172" fmla="*/ 509752 w 990609"/>
                <a:gd name="connsiteY172" fmla="*/ 61742 h 62046"/>
                <a:gd name="connsiteX173" fmla="*/ 509752 w 990609"/>
                <a:gd name="connsiteY173" fmla="*/ 61742 h 6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990609" h="62046">
                  <a:moveTo>
                    <a:pt x="10645" y="912"/>
                  </a:moveTo>
                  <a:cubicBezTo>
                    <a:pt x="8820" y="8212"/>
                    <a:pt x="7908" y="15816"/>
                    <a:pt x="8212" y="23724"/>
                  </a:cubicBezTo>
                  <a:cubicBezTo>
                    <a:pt x="2129" y="32240"/>
                    <a:pt x="3042" y="43493"/>
                    <a:pt x="1825" y="54138"/>
                  </a:cubicBezTo>
                  <a:cubicBezTo>
                    <a:pt x="1216" y="56572"/>
                    <a:pt x="608" y="59005"/>
                    <a:pt x="0" y="61742"/>
                  </a:cubicBezTo>
                  <a:lnTo>
                    <a:pt x="20682" y="61742"/>
                  </a:lnTo>
                  <a:cubicBezTo>
                    <a:pt x="22811" y="45622"/>
                    <a:pt x="26461" y="29806"/>
                    <a:pt x="28894" y="13687"/>
                  </a:cubicBezTo>
                  <a:cubicBezTo>
                    <a:pt x="30111" y="9429"/>
                    <a:pt x="31023" y="5170"/>
                    <a:pt x="31936" y="912"/>
                  </a:cubicBezTo>
                  <a:lnTo>
                    <a:pt x="10645" y="912"/>
                  </a:lnTo>
                  <a:lnTo>
                    <a:pt x="10645" y="912"/>
                  </a:lnTo>
                  <a:close/>
                  <a:moveTo>
                    <a:pt x="74516" y="912"/>
                  </a:moveTo>
                  <a:cubicBezTo>
                    <a:pt x="71779" y="13687"/>
                    <a:pt x="69042" y="26461"/>
                    <a:pt x="67825" y="39843"/>
                  </a:cubicBezTo>
                  <a:cubicBezTo>
                    <a:pt x="66304" y="47143"/>
                    <a:pt x="64784" y="54443"/>
                    <a:pt x="63567" y="61742"/>
                  </a:cubicBezTo>
                  <a:lnTo>
                    <a:pt x="106452" y="61742"/>
                  </a:lnTo>
                  <a:cubicBezTo>
                    <a:pt x="100977" y="61134"/>
                    <a:pt x="95502" y="59917"/>
                    <a:pt x="90332" y="58701"/>
                  </a:cubicBezTo>
                  <a:cubicBezTo>
                    <a:pt x="86986" y="54443"/>
                    <a:pt x="84249" y="50489"/>
                    <a:pt x="85466" y="44710"/>
                  </a:cubicBezTo>
                  <a:cubicBezTo>
                    <a:pt x="84857" y="28894"/>
                    <a:pt x="88507" y="14903"/>
                    <a:pt x="92765" y="1217"/>
                  </a:cubicBezTo>
                  <a:lnTo>
                    <a:pt x="74516" y="912"/>
                  </a:lnTo>
                  <a:lnTo>
                    <a:pt x="74516" y="912"/>
                  </a:lnTo>
                  <a:close/>
                  <a:moveTo>
                    <a:pt x="187659" y="912"/>
                  </a:moveTo>
                  <a:cubicBezTo>
                    <a:pt x="180360" y="20074"/>
                    <a:pt x="176406" y="40452"/>
                    <a:pt x="169106" y="59613"/>
                  </a:cubicBezTo>
                  <a:cubicBezTo>
                    <a:pt x="168498" y="60526"/>
                    <a:pt x="167890" y="61134"/>
                    <a:pt x="166977" y="61742"/>
                  </a:cubicBezTo>
                  <a:lnTo>
                    <a:pt x="259438" y="61742"/>
                  </a:lnTo>
                  <a:cubicBezTo>
                    <a:pt x="259134" y="61742"/>
                    <a:pt x="258526" y="61438"/>
                    <a:pt x="258222" y="61438"/>
                  </a:cubicBezTo>
                  <a:cubicBezTo>
                    <a:pt x="256093" y="59917"/>
                    <a:pt x="257613" y="57180"/>
                    <a:pt x="258222" y="55659"/>
                  </a:cubicBezTo>
                  <a:cubicBezTo>
                    <a:pt x="278295" y="39539"/>
                    <a:pt x="302931" y="34977"/>
                    <a:pt x="325134" y="23724"/>
                  </a:cubicBezTo>
                  <a:cubicBezTo>
                    <a:pt x="339125" y="20378"/>
                    <a:pt x="350379" y="10341"/>
                    <a:pt x="364065" y="5779"/>
                  </a:cubicBezTo>
                  <a:cubicBezTo>
                    <a:pt x="368019" y="4562"/>
                    <a:pt x="371364" y="2737"/>
                    <a:pt x="374710" y="912"/>
                  </a:cubicBezTo>
                  <a:lnTo>
                    <a:pt x="347337" y="912"/>
                  </a:lnTo>
                  <a:cubicBezTo>
                    <a:pt x="341863" y="3346"/>
                    <a:pt x="336692" y="5779"/>
                    <a:pt x="330913" y="7604"/>
                  </a:cubicBezTo>
                  <a:cubicBezTo>
                    <a:pt x="310535" y="15512"/>
                    <a:pt x="290157" y="23724"/>
                    <a:pt x="270692" y="33456"/>
                  </a:cubicBezTo>
                  <a:cubicBezTo>
                    <a:pt x="255180" y="39843"/>
                    <a:pt x="240885" y="51705"/>
                    <a:pt x="222636" y="48968"/>
                  </a:cubicBezTo>
                  <a:cubicBezTo>
                    <a:pt x="220507" y="47447"/>
                    <a:pt x="218682" y="45318"/>
                    <a:pt x="220507" y="42885"/>
                  </a:cubicBezTo>
                  <a:cubicBezTo>
                    <a:pt x="236627" y="28894"/>
                    <a:pt x="257613" y="25853"/>
                    <a:pt x="276166" y="16728"/>
                  </a:cubicBezTo>
                  <a:cubicBezTo>
                    <a:pt x="281945" y="14295"/>
                    <a:pt x="297457" y="7908"/>
                    <a:pt x="314793" y="608"/>
                  </a:cubicBezTo>
                  <a:lnTo>
                    <a:pt x="274950" y="608"/>
                  </a:lnTo>
                  <a:cubicBezTo>
                    <a:pt x="258526" y="5170"/>
                    <a:pt x="243318" y="13383"/>
                    <a:pt x="225678" y="13991"/>
                  </a:cubicBezTo>
                  <a:cubicBezTo>
                    <a:pt x="223245" y="12774"/>
                    <a:pt x="219595" y="11254"/>
                    <a:pt x="218986" y="7908"/>
                  </a:cubicBezTo>
                  <a:cubicBezTo>
                    <a:pt x="218682" y="4866"/>
                    <a:pt x="219290" y="2433"/>
                    <a:pt x="220507" y="304"/>
                  </a:cubicBezTo>
                  <a:lnTo>
                    <a:pt x="187659" y="912"/>
                  </a:lnTo>
                  <a:lnTo>
                    <a:pt x="187659" y="912"/>
                  </a:lnTo>
                  <a:close/>
                  <a:moveTo>
                    <a:pt x="400563" y="912"/>
                  </a:moveTo>
                  <a:cubicBezTo>
                    <a:pt x="396913" y="3346"/>
                    <a:pt x="393263" y="5779"/>
                    <a:pt x="388701" y="8821"/>
                  </a:cubicBezTo>
                  <a:cubicBezTo>
                    <a:pt x="363457" y="29198"/>
                    <a:pt x="334867" y="41060"/>
                    <a:pt x="308406" y="58396"/>
                  </a:cubicBezTo>
                  <a:cubicBezTo>
                    <a:pt x="305669" y="59613"/>
                    <a:pt x="302931" y="60830"/>
                    <a:pt x="299890" y="61742"/>
                  </a:cubicBezTo>
                  <a:lnTo>
                    <a:pt x="340342" y="61742"/>
                  </a:lnTo>
                  <a:cubicBezTo>
                    <a:pt x="362848" y="46535"/>
                    <a:pt x="382922" y="25244"/>
                    <a:pt x="405429" y="9733"/>
                  </a:cubicBezTo>
                  <a:cubicBezTo>
                    <a:pt x="409383" y="4258"/>
                    <a:pt x="413641" y="3042"/>
                    <a:pt x="416074" y="912"/>
                  </a:cubicBezTo>
                  <a:lnTo>
                    <a:pt x="400563" y="912"/>
                  </a:lnTo>
                  <a:lnTo>
                    <a:pt x="400563" y="912"/>
                  </a:lnTo>
                  <a:close/>
                  <a:moveTo>
                    <a:pt x="430065" y="912"/>
                  </a:moveTo>
                  <a:cubicBezTo>
                    <a:pt x="429761" y="1217"/>
                    <a:pt x="429457" y="1521"/>
                    <a:pt x="429153" y="1825"/>
                  </a:cubicBezTo>
                  <a:cubicBezTo>
                    <a:pt x="423982" y="8516"/>
                    <a:pt x="419116" y="15512"/>
                    <a:pt x="415162" y="22811"/>
                  </a:cubicBezTo>
                  <a:cubicBezTo>
                    <a:pt x="405429" y="36498"/>
                    <a:pt x="392655" y="48968"/>
                    <a:pt x="381097" y="61742"/>
                  </a:cubicBezTo>
                  <a:lnTo>
                    <a:pt x="399042" y="61742"/>
                  </a:lnTo>
                  <a:cubicBezTo>
                    <a:pt x="403605" y="52922"/>
                    <a:pt x="412121" y="46839"/>
                    <a:pt x="419420" y="38931"/>
                  </a:cubicBezTo>
                  <a:cubicBezTo>
                    <a:pt x="424590" y="31023"/>
                    <a:pt x="430674" y="24636"/>
                    <a:pt x="435236" y="16120"/>
                  </a:cubicBezTo>
                  <a:cubicBezTo>
                    <a:pt x="438581" y="13991"/>
                    <a:pt x="440406" y="10341"/>
                    <a:pt x="440102" y="6387"/>
                  </a:cubicBezTo>
                  <a:cubicBezTo>
                    <a:pt x="440102" y="3650"/>
                    <a:pt x="439494" y="4258"/>
                    <a:pt x="437669" y="2129"/>
                  </a:cubicBezTo>
                  <a:cubicBezTo>
                    <a:pt x="436453" y="1825"/>
                    <a:pt x="435236" y="1217"/>
                    <a:pt x="434323" y="912"/>
                  </a:cubicBezTo>
                  <a:lnTo>
                    <a:pt x="430065" y="912"/>
                  </a:lnTo>
                  <a:lnTo>
                    <a:pt x="430065" y="912"/>
                  </a:lnTo>
                  <a:close/>
                  <a:moveTo>
                    <a:pt x="458047" y="912"/>
                  </a:moveTo>
                  <a:cubicBezTo>
                    <a:pt x="465042" y="4562"/>
                    <a:pt x="472038" y="7604"/>
                    <a:pt x="479946" y="8821"/>
                  </a:cubicBezTo>
                  <a:cubicBezTo>
                    <a:pt x="487245" y="8516"/>
                    <a:pt x="495153" y="9733"/>
                    <a:pt x="501844" y="7604"/>
                  </a:cubicBezTo>
                  <a:cubicBezTo>
                    <a:pt x="505798" y="10645"/>
                    <a:pt x="512185" y="6083"/>
                    <a:pt x="514618" y="11254"/>
                  </a:cubicBezTo>
                  <a:cubicBezTo>
                    <a:pt x="515531" y="18553"/>
                    <a:pt x="519485" y="24636"/>
                    <a:pt x="521918" y="31327"/>
                  </a:cubicBezTo>
                  <a:cubicBezTo>
                    <a:pt x="519789" y="42277"/>
                    <a:pt x="525264" y="51401"/>
                    <a:pt x="524959" y="61742"/>
                  </a:cubicBezTo>
                  <a:lnTo>
                    <a:pt x="541079" y="61742"/>
                  </a:lnTo>
                  <a:cubicBezTo>
                    <a:pt x="540775" y="61134"/>
                    <a:pt x="540471" y="60830"/>
                    <a:pt x="540167" y="60221"/>
                  </a:cubicBezTo>
                  <a:cubicBezTo>
                    <a:pt x="536821" y="47447"/>
                    <a:pt x="532563" y="34369"/>
                    <a:pt x="531955" y="20378"/>
                  </a:cubicBezTo>
                  <a:cubicBezTo>
                    <a:pt x="530130" y="16120"/>
                    <a:pt x="527393" y="11862"/>
                    <a:pt x="527697" y="7300"/>
                  </a:cubicBezTo>
                  <a:cubicBezTo>
                    <a:pt x="531042" y="4866"/>
                    <a:pt x="533780" y="8821"/>
                    <a:pt x="535605" y="11254"/>
                  </a:cubicBezTo>
                  <a:cubicBezTo>
                    <a:pt x="542904" y="27982"/>
                    <a:pt x="560545" y="40756"/>
                    <a:pt x="559632" y="60526"/>
                  </a:cubicBezTo>
                  <a:cubicBezTo>
                    <a:pt x="559632" y="60830"/>
                    <a:pt x="559328" y="61134"/>
                    <a:pt x="559328" y="61742"/>
                  </a:cubicBezTo>
                  <a:lnTo>
                    <a:pt x="579402" y="61742"/>
                  </a:lnTo>
                  <a:cubicBezTo>
                    <a:pt x="565411" y="43493"/>
                    <a:pt x="555983" y="23420"/>
                    <a:pt x="543817" y="4258"/>
                  </a:cubicBezTo>
                  <a:cubicBezTo>
                    <a:pt x="543208" y="2737"/>
                    <a:pt x="544121" y="1521"/>
                    <a:pt x="545337" y="912"/>
                  </a:cubicBezTo>
                  <a:lnTo>
                    <a:pt x="458047" y="912"/>
                  </a:lnTo>
                  <a:lnTo>
                    <a:pt x="458047" y="912"/>
                  </a:lnTo>
                  <a:close/>
                  <a:moveTo>
                    <a:pt x="549291" y="912"/>
                  </a:moveTo>
                  <a:cubicBezTo>
                    <a:pt x="552028" y="2737"/>
                    <a:pt x="552028" y="7604"/>
                    <a:pt x="556591" y="7908"/>
                  </a:cubicBezTo>
                  <a:cubicBezTo>
                    <a:pt x="565715" y="15512"/>
                    <a:pt x="574840" y="25244"/>
                    <a:pt x="583660" y="34673"/>
                  </a:cubicBezTo>
                  <a:cubicBezTo>
                    <a:pt x="591568" y="42277"/>
                    <a:pt x="597955" y="51097"/>
                    <a:pt x="604342" y="58701"/>
                  </a:cubicBezTo>
                  <a:cubicBezTo>
                    <a:pt x="604646" y="59613"/>
                    <a:pt x="604950" y="60526"/>
                    <a:pt x="604950" y="61742"/>
                  </a:cubicBezTo>
                  <a:lnTo>
                    <a:pt x="639623" y="61742"/>
                  </a:lnTo>
                  <a:cubicBezTo>
                    <a:pt x="630803" y="57180"/>
                    <a:pt x="622287" y="51401"/>
                    <a:pt x="614075" y="45318"/>
                  </a:cubicBezTo>
                  <a:cubicBezTo>
                    <a:pt x="596738" y="31936"/>
                    <a:pt x="583356" y="13383"/>
                    <a:pt x="565715" y="912"/>
                  </a:cubicBezTo>
                  <a:lnTo>
                    <a:pt x="549291" y="912"/>
                  </a:lnTo>
                  <a:lnTo>
                    <a:pt x="549291" y="912"/>
                  </a:lnTo>
                  <a:close/>
                  <a:moveTo>
                    <a:pt x="580314" y="912"/>
                  </a:moveTo>
                  <a:cubicBezTo>
                    <a:pt x="594913" y="6691"/>
                    <a:pt x="605863" y="20074"/>
                    <a:pt x="619549" y="27678"/>
                  </a:cubicBezTo>
                  <a:cubicBezTo>
                    <a:pt x="632932" y="37106"/>
                    <a:pt x="649052" y="40756"/>
                    <a:pt x="661218" y="53530"/>
                  </a:cubicBezTo>
                  <a:cubicBezTo>
                    <a:pt x="665172" y="56268"/>
                    <a:pt x="668822" y="59309"/>
                    <a:pt x="672775" y="62046"/>
                  </a:cubicBezTo>
                  <a:lnTo>
                    <a:pt x="692849" y="62046"/>
                  </a:lnTo>
                  <a:cubicBezTo>
                    <a:pt x="675512" y="53226"/>
                    <a:pt x="660001" y="41060"/>
                    <a:pt x="644490" y="27982"/>
                  </a:cubicBezTo>
                  <a:cubicBezTo>
                    <a:pt x="628674" y="24940"/>
                    <a:pt x="616812" y="12166"/>
                    <a:pt x="603430" y="2737"/>
                  </a:cubicBezTo>
                  <a:cubicBezTo>
                    <a:pt x="602517" y="2433"/>
                    <a:pt x="601909" y="1825"/>
                    <a:pt x="600996" y="1521"/>
                  </a:cubicBezTo>
                  <a:lnTo>
                    <a:pt x="580314" y="912"/>
                  </a:lnTo>
                  <a:lnTo>
                    <a:pt x="580314" y="912"/>
                  </a:lnTo>
                  <a:close/>
                  <a:moveTo>
                    <a:pt x="624720" y="912"/>
                  </a:moveTo>
                  <a:cubicBezTo>
                    <a:pt x="626849" y="2129"/>
                    <a:pt x="628978" y="3042"/>
                    <a:pt x="631411" y="3346"/>
                  </a:cubicBezTo>
                  <a:cubicBezTo>
                    <a:pt x="643273" y="7300"/>
                    <a:pt x="655439" y="10341"/>
                    <a:pt x="665780" y="17945"/>
                  </a:cubicBezTo>
                  <a:cubicBezTo>
                    <a:pt x="673688" y="20682"/>
                    <a:pt x="679467" y="27982"/>
                    <a:pt x="687375" y="31327"/>
                  </a:cubicBezTo>
                  <a:cubicBezTo>
                    <a:pt x="701061" y="40452"/>
                    <a:pt x="719006" y="38018"/>
                    <a:pt x="730868" y="51401"/>
                  </a:cubicBezTo>
                  <a:cubicBezTo>
                    <a:pt x="734822" y="56268"/>
                    <a:pt x="739688" y="58701"/>
                    <a:pt x="744554" y="61742"/>
                  </a:cubicBezTo>
                  <a:lnTo>
                    <a:pt x="767061" y="61742"/>
                  </a:lnTo>
                  <a:cubicBezTo>
                    <a:pt x="761282" y="58396"/>
                    <a:pt x="757024" y="52010"/>
                    <a:pt x="750637" y="48968"/>
                  </a:cubicBezTo>
                  <a:cubicBezTo>
                    <a:pt x="745467" y="47447"/>
                    <a:pt x="740601" y="44406"/>
                    <a:pt x="736950" y="40148"/>
                  </a:cubicBezTo>
                  <a:cubicBezTo>
                    <a:pt x="727522" y="38627"/>
                    <a:pt x="720527" y="31936"/>
                    <a:pt x="712011" y="28286"/>
                  </a:cubicBezTo>
                  <a:cubicBezTo>
                    <a:pt x="703494" y="23116"/>
                    <a:pt x="694370" y="19770"/>
                    <a:pt x="685549" y="15512"/>
                  </a:cubicBezTo>
                  <a:cubicBezTo>
                    <a:pt x="677946" y="8516"/>
                    <a:pt x="668517" y="5475"/>
                    <a:pt x="660001" y="608"/>
                  </a:cubicBezTo>
                  <a:lnTo>
                    <a:pt x="624720" y="912"/>
                  </a:lnTo>
                  <a:lnTo>
                    <a:pt x="624720" y="912"/>
                  </a:lnTo>
                  <a:close/>
                  <a:moveTo>
                    <a:pt x="678554" y="912"/>
                  </a:moveTo>
                  <a:cubicBezTo>
                    <a:pt x="679771" y="1521"/>
                    <a:pt x="680987" y="1825"/>
                    <a:pt x="682204" y="2129"/>
                  </a:cubicBezTo>
                  <a:lnTo>
                    <a:pt x="689199" y="3042"/>
                  </a:lnTo>
                  <a:cubicBezTo>
                    <a:pt x="694370" y="9733"/>
                    <a:pt x="703798" y="6691"/>
                    <a:pt x="710186" y="10037"/>
                  </a:cubicBezTo>
                  <a:cubicBezTo>
                    <a:pt x="721743" y="13991"/>
                    <a:pt x="734213" y="15207"/>
                    <a:pt x="743642" y="22811"/>
                  </a:cubicBezTo>
                  <a:cubicBezTo>
                    <a:pt x="758545" y="25548"/>
                    <a:pt x="771928" y="31936"/>
                    <a:pt x="786527" y="34977"/>
                  </a:cubicBezTo>
                  <a:cubicBezTo>
                    <a:pt x="794434" y="40756"/>
                    <a:pt x="803559" y="45927"/>
                    <a:pt x="810554" y="52313"/>
                  </a:cubicBezTo>
                  <a:cubicBezTo>
                    <a:pt x="811771" y="54747"/>
                    <a:pt x="811771" y="58092"/>
                    <a:pt x="811467" y="61134"/>
                  </a:cubicBezTo>
                  <a:lnTo>
                    <a:pt x="827586" y="61134"/>
                  </a:lnTo>
                  <a:cubicBezTo>
                    <a:pt x="826370" y="46231"/>
                    <a:pt x="825154" y="31632"/>
                    <a:pt x="816942" y="19465"/>
                  </a:cubicBezTo>
                  <a:cubicBezTo>
                    <a:pt x="814508" y="13079"/>
                    <a:pt x="812379" y="6691"/>
                    <a:pt x="809946" y="304"/>
                  </a:cubicBezTo>
                  <a:lnTo>
                    <a:pt x="784094" y="304"/>
                  </a:lnTo>
                  <a:cubicBezTo>
                    <a:pt x="789872" y="4866"/>
                    <a:pt x="790481" y="12166"/>
                    <a:pt x="791393" y="18857"/>
                  </a:cubicBezTo>
                  <a:cubicBezTo>
                    <a:pt x="790176" y="21290"/>
                    <a:pt x="788048" y="23116"/>
                    <a:pt x="785006" y="22203"/>
                  </a:cubicBezTo>
                  <a:cubicBezTo>
                    <a:pt x="762499" y="17945"/>
                    <a:pt x="743338" y="6387"/>
                    <a:pt x="721439" y="0"/>
                  </a:cubicBezTo>
                  <a:lnTo>
                    <a:pt x="678554" y="912"/>
                  </a:lnTo>
                  <a:lnTo>
                    <a:pt x="678554" y="912"/>
                  </a:lnTo>
                  <a:close/>
                  <a:moveTo>
                    <a:pt x="899670" y="912"/>
                  </a:moveTo>
                  <a:cubicBezTo>
                    <a:pt x="900886" y="3650"/>
                    <a:pt x="902103" y="6387"/>
                    <a:pt x="903319" y="8821"/>
                  </a:cubicBezTo>
                  <a:cubicBezTo>
                    <a:pt x="906361" y="23420"/>
                    <a:pt x="915486" y="35585"/>
                    <a:pt x="916094" y="51401"/>
                  </a:cubicBezTo>
                  <a:cubicBezTo>
                    <a:pt x="915181" y="60526"/>
                    <a:pt x="904840" y="59309"/>
                    <a:pt x="897845" y="61742"/>
                  </a:cubicBezTo>
                  <a:lnTo>
                    <a:pt x="943467" y="61742"/>
                  </a:lnTo>
                  <a:cubicBezTo>
                    <a:pt x="942859" y="56572"/>
                    <a:pt x="942859" y="51097"/>
                    <a:pt x="940426" y="46535"/>
                  </a:cubicBezTo>
                  <a:cubicBezTo>
                    <a:pt x="936471" y="31327"/>
                    <a:pt x="932518" y="15816"/>
                    <a:pt x="927955" y="912"/>
                  </a:cubicBezTo>
                  <a:lnTo>
                    <a:pt x="899670" y="912"/>
                  </a:lnTo>
                  <a:lnTo>
                    <a:pt x="899670" y="912"/>
                  </a:lnTo>
                  <a:close/>
                  <a:moveTo>
                    <a:pt x="961412" y="912"/>
                  </a:moveTo>
                  <a:cubicBezTo>
                    <a:pt x="964757" y="13991"/>
                    <a:pt x="967191" y="27374"/>
                    <a:pt x="969320" y="41060"/>
                  </a:cubicBezTo>
                  <a:cubicBezTo>
                    <a:pt x="970536" y="46535"/>
                    <a:pt x="971753" y="53834"/>
                    <a:pt x="972970" y="61742"/>
                  </a:cubicBezTo>
                  <a:lnTo>
                    <a:pt x="990610" y="61742"/>
                  </a:lnTo>
                  <a:cubicBezTo>
                    <a:pt x="988785" y="45014"/>
                    <a:pt x="986048" y="28590"/>
                    <a:pt x="982398" y="12470"/>
                  </a:cubicBezTo>
                  <a:cubicBezTo>
                    <a:pt x="981486" y="8516"/>
                    <a:pt x="980573" y="4562"/>
                    <a:pt x="979660" y="912"/>
                  </a:cubicBezTo>
                  <a:lnTo>
                    <a:pt x="961412" y="912"/>
                  </a:lnTo>
                  <a:lnTo>
                    <a:pt x="961412" y="912"/>
                  </a:lnTo>
                  <a:close/>
                  <a:moveTo>
                    <a:pt x="440711" y="61742"/>
                  </a:moveTo>
                  <a:cubicBezTo>
                    <a:pt x="449227" y="49880"/>
                    <a:pt x="459264" y="38323"/>
                    <a:pt x="465347" y="25244"/>
                  </a:cubicBezTo>
                  <a:cubicBezTo>
                    <a:pt x="468692" y="19465"/>
                    <a:pt x="462609" y="16120"/>
                    <a:pt x="461696" y="11254"/>
                  </a:cubicBezTo>
                  <a:cubicBezTo>
                    <a:pt x="459872" y="9733"/>
                    <a:pt x="457438" y="8516"/>
                    <a:pt x="455005" y="8821"/>
                  </a:cubicBezTo>
                  <a:cubicBezTo>
                    <a:pt x="449835" y="14903"/>
                    <a:pt x="448010" y="22811"/>
                    <a:pt x="444360" y="29806"/>
                  </a:cubicBezTo>
                  <a:cubicBezTo>
                    <a:pt x="438885" y="41060"/>
                    <a:pt x="430065" y="51097"/>
                    <a:pt x="423070" y="61742"/>
                  </a:cubicBezTo>
                  <a:lnTo>
                    <a:pt x="440711" y="61742"/>
                  </a:lnTo>
                  <a:lnTo>
                    <a:pt x="440711" y="61742"/>
                  </a:lnTo>
                  <a:close/>
                  <a:moveTo>
                    <a:pt x="479642" y="61742"/>
                  </a:moveTo>
                  <a:cubicBezTo>
                    <a:pt x="479946" y="58701"/>
                    <a:pt x="481466" y="55355"/>
                    <a:pt x="481770" y="52617"/>
                  </a:cubicBezTo>
                  <a:cubicBezTo>
                    <a:pt x="485420" y="43797"/>
                    <a:pt x="485116" y="33456"/>
                    <a:pt x="487853" y="24028"/>
                  </a:cubicBezTo>
                  <a:cubicBezTo>
                    <a:pt x="488158" y="21290"/>
                    <a:pt x="485724" y="18857"/>
                    <a:pt x="483291" y="17945"/>
                  </a:cubicBezTo>
                  <a:cubicBezTo>
                    <a:pt x="479033" y="17337"/>
                    <a:pt x="475079" y="18249"/>
                    <a:pt x="473254" y="22203"/>
                  </a:cubicBezTo>
                  <a:cubicBezTo>
                    <a:pt x="468692" y="28286"/>
                    <a:pt x="472342" y="36802"/>
                    <a:pt x="470517" y="43797"/>
                  </a:cubicBezTo>
                  <a:cubicBezTo>
                    <a:pt x="467780" y="48968"/>
                    <a:pt x="467475" y="55963"/>
                    <a:pt x="465651" y="61742"/>
                  </a:cubicBezTo>
                  <a:lnTo>
                    <a:pt x="479642" y="61742"/>
                  </a:lnTo>
                  <a:lnTo>
                    <a:pt x="479642" y="61742"/>
                  </a:lnTo>
                  <a:close/>
                  <a:moveTo>
                    <a:pt x="509752" y="61742"/>
                  </a:moveTo>
                  <a:cubicBezTo>
                    <a:pt x="509448" y="61134"/>
                    <a:pt x="509144" y="60526"/>
                    <a:pt x="508839" y="59917"/>
                  </a:cubicBezTo>
                  <a:cubicBezTo>
                    <a:pt x="505798" y="49272"/>
                    <a:pt x="509448" y="38018"/>
                    <a:pt x="511273" y="27678"/>
                  </a:cubicBezTo>
                  <a:cubicBezTo>
                    <a:pt x="510664" y="23724"/>
                    <a:pt x="508535" y="19465"/>
                    <a:pt x="504277" y="18249"/>
                  </a:cubicBezTo>
                  <a:cubicBezTo>
                    <a:pt x="501236" y="17945"/>
                    <a:pt x="497586" y="18857"/>
                    <a:pt x="496369" y="21595"/>
                  </a:cubicBezTo>
                  <a:cubicBezTo>
                    <a:pt x="495153" y="27678"/>
                    <a:pt x="492720" y="35585"/>
                    <a:pt x="497282" y="40756"/>
                  </a:cubicBezTo>
                  <a:cubicBezTo>
                    <a:pt x="497890" y="45927"/>
                    <a:pt x="496065" y="50185"/>
                    <a:pt x="495761" y="54747"/>
                  </a:cubicBezTo>
                  <a:cubicBezTo>
                    <a:pt x="496369" y="56876"/>
                    <a:pt x="496674" y="59005"/>
                    <a:pt x="496674" y="61438"/>
                  </a:cubicBezTo>
                  <a:lnTo>
                    <a:pt x="509752" y="61742"/>
                  </a:lnTo>
                  <a:lnTo>
                    <a:pt x="509752" y="61742"/>
                  </a:lnTo>
                  <a:close/>
                </a:path>
              </a:pathLst>
            </a:custGeom>
            <a:solidFill>
              <a:srgbClr val="FFFFFF"/>
            </a:solidFill>
            <a:ln w="30406"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DB1C3782-B199-28FB-0D47-C894D5746533}"/>
                </a:ext>
              </a:extLst>
            </p:cNvPr>
            <p:cNvSpPr/>
            <p:nvPr/>
          </p:nvSpPr>
          <p:spPr>
            <a:xfrm>
              <a:off x="31419325" y="4284273"/>
              <a:ext cx="968407" cy="38322"/>
            </a:xfrm>
            <a:custGeom>
              <a:avLst/>
              <a:gdLst>
                <a:gd name="connsiteX0" fmla="*/ 10341 w 968407"/>
                <a:gd name="connsiteY0" fmla="*/ 0 h 38322"/>
                <a:gd name="connsiteX1" fmla="*/ 9732 w 968407"/>
                <a:gd name="connsiteY1" fmla="*/ 1825 h 38322"/>
                <a:gd name="connsiteX2" fmla="*/ 0 w 968407"/>
                <a:gd name="connsiteY2" fmla="*/ 38323 h 38322"/>
                <a:gd name="connsiteX3" fmla="*/ 21290 w 968407"/>
                <a:gd name="connsiteY3" fmla="*/ 38323 h 38322"/>
                <a:gd name="connsiteX4" fmla="*/ 26156 w 968407"/>
                <a:gd name="connsiteY4" fmla="*/ 14599 h 38322"/>
                <a:gd name="connsiteX5" fmla="*/ 31631 w 968407"/>
                <a:gd name="connsiteY5" fmla="*/ 304 h 38322"/>
                <a:gd name="connsiteX6" fmla="*/ 10341 w 968407"/>
                <a:gd name="connsiteY6" fmla="*/ 304 h 38322"/>
                <a:gd name="connsiteX7" fmla="*/ 10341 w 968407"/>
                <a:gd name="connsiteY7" fmla="*/ 0 h 38322"/>
                <a:gd name="connsiteX8" fmla="*/ 72995 w 968407"/>
                <a:gd name="connsiteY8" fmla="*/ 0 h 38322"/>
                <a:gd name="connsiteX9" fmla="*/ 68737 w 968407"/>
                <a:gd name="connsiteY9" fmla="*/ 13687 h 38322"/>
                <a:gd name="connsiteX10" fmla="*/ 63871 w 968407"/>
                <a:gd name="connsiteY10" fmla="*/ 38018 h 38322"/>
                <a:gd name="connsiteX11" fmla="*/ 82120 w 968407"/>
                <a:gd name="connsiteY11" fmla="*/ 38018 h 38322"/>
                <a:gd name="connsiteX12" fmla="*/ 93373 w 968407"/>
                <a:gd name="connsiteY12" fmla="*/ 0 h 38322"/>
                <a:gd name="connsiteX13" fmla="*/ 72995 w 968407"/>
                <a:gd name="connsiteY13" fmla="*/ 0 h 38322"/>
                <a:gd name="connsiteX14" fmla="*/ 72995 w 968407"/>
                <a:gd name="connsiteY14" fmla="*/ 0 h 38322"/>
                <a:gd name="connsiteX15" fmla="*/ 196783 w 968407"/>
                <a:gd name="connsiteY15" fmla="*/ 0 h 38322"/>
                <a:gd name="connsiteX16" fmla="*/ 182489 w 968407"/>
                <a:gd name="connsiteY16" fmla="*/ 25244 h 38322"/>
                <a:gd name="connsiteX17" fmla="*/ 177318 w 968407"/>
                <a:gd name="connsiteY17" fmla="*/ 38018 h 38322"/>
                <a:gd name="connsiteX18" fmla="*/ 209862 w 968407"/>
                <a:gd name="connsiteY18" fmla="*/ 38018 h 38322"/>
                <a:gd name="connsiteX19" fmla="*/ 213512 w 968407"/>
                <a:gd name="connsiteY19" fmla="*/ 32848 h 38322"/>
                <a:gd name="connsiteX20" fmla="*/ 235715 w 968407"/>
                <a:gd name="connsiteY20" fmla="*/ 23116 h 38322"/>
                <a:gd name="connsiteX21" fmla="*/ 337604 w 968407"/>
                <a:gd name="connsiteY21" fmla="*/ 0 h 38322"/>
                <a:gd name="connsiteX22" fmla="*/ 275558 w 968407"/>
                <a:gd name="connsiteY22" fmla="*/ 0 h 38322"/>
                <a:gd name="connsiteX23" fmla="*/ 236019 w 968407"/>
                <a:gd name="connsiteY23" fmla="*/ 5475 h 38322"/>
                <a:gd name="connsiteX24" fmla="*/ 224461 w 968407"/>
                <a:gd name="connsiteY24" fmla="*/ 3042 h 38322"/>
                <a:gd name="connsiteX25" fmla="*/ 225373 w 968407"/>
                <a:gd name="connsiteY25" fmla="*/ 304 h 38322"/>
                <a:gd name="connsiteX26" fmla="*/ 196783 w 968407"/>
                <a:gd name="connsiteY26" fmla="*/ 0 h 38322"/>
                <a:gd name="connsiteX27" fmla="*/ 196783 w 968407"/>
                <a:gd name="connsiteY27" fmla="*/ 0 h 38322"/>
                <a:gd name="connsiteX28" fmla="*/ 376535 w 968407"/>
                <a:gd name="connsiteY28" fmla="*/ 0 h 38322"/>
                <a:gd name="connsiteX29" fmla="*/ 365282 w 968407"/>
                <a:gd name="connsiteY29" fmla="*/ 2738 h 38322"/>
                <a:gd name="connsiteX30" fmla="*/ 265521 w 968407"/>
                <a:gd name="connsiteY30" fmla="*/ 37715 h 38322"/>
                <a:gd name="connsiteX31" fmla="*/ 263696 w 968407"/>
                <a:gd name="connsiteY31" fmla="*/ 38018 h 38322"/>
                <a:gd name="connsiteX32" fmla="*/ 303540 w 968407"/>
                <a:gd name="connsiteY32" fmla="*/ 38018 h 38322"/>
                <a:gd name="connsiteX33" fmla="*/ 371060 w 968407"/>
                <a:gd name="connsiteY33" fmla="*/ 10645 h 38322"/>
                <a:gd name="connsiteX34" fmla="*/ 392959 w 968407"/>
                <a:gd name="connsiteY34" fmla="*/ 0 h 38322"/>
                <a:gd name="connsiteX35" fmla="*/ 376535 w 968407"/>
                <a:gd name="connsiteY35" fmla="*/ 0 h 38322"/>
                <a:gd name="connsiteX36" fmla="*/ 376535 w 968407"/>
                <a:gd name="connsiteY36" fmla="*/ 0 h 38322"/>
                <a:gd name="connsiteX37" fmla="*/ 410600 w 968407"/>
                <a:gd name="connsiteY37" fmla="*/ 0 h 38322"/>
                <a:gd name="connsiteX38" fmla="*/ 430065 w 968407"/>
                <a:gd name="connsiteY38" fmla="*/ 28590 h 38322"/>
                <a:gd name="connsiteX39" fmla="*/ 447401 w 968407"/>
                <a:gd name="connsiteY39" fmla="*/ 38018 h 38322"/>
                <a:gd name="connsiteX40" fmla="*/ 534692 w 968407"/>
                <a:gd name="connsiteY40" fmla="*/ 38018 h 38322"/>
                <a:gd name="connsiteX41" fmla="*/ 536213 w 968407"/>
                <a:gd name="connsiteY41" fmla="*/ 37411 h 38322"/>
                <a:gd name="connsiteX42" fmla="*/ 538950 w 968407"/>
                <a:gd name="connsiteY42" fmla="*/ 38018 h 38322"/>
                <a:gd name="connsiteX43" fmla="*/ 555070 w 968407"/>
                <a:gd name="connsiteY43" fmla="*/ 38018 h 38322"/>
                <a:gd name="connsiteX44" fmla="*/ 553549 w 968407"/>
                <a:gd name="connsiteY44" fmla="*/ 37106 h 38322"/>
                <a:gd name="connsiteX45" fmla="*/ 548987 w 968407"/>
                <a:gd name="connsiteY45" fmla="*/ 29807 h 38322"/>
                <a:gd name="connsiteX46" fmla="*/ 552332 w 968407"/>
                <a:gd name="connsiteY46" fmla="*/ 26461 h 38322"/>
                <a:gd name="connsiteX47" fmla="*/ 566627 w 968407"/>
                <a:gd name="connsiteY47" fmla="*/ 36802 h 38322"/>
                <a:gd name="connsiteX48" fmla="*/ 569973 w 968407"/>
                <a:gd name="connsiteY48" fmla="*/ 38018 h 38322"/>
                <a:gd name="connsiteX49" fmla="*/ 590959 w 968407"/>
                <a:gd name="connsiteY49" fmla="*/ 38018 h 38322"/>
                <a:gd name="connsiteX50" fmla="*/ 559632 w 968407"/>
                <a:gd name="connsiteY50" fmla="*/ 19161 h 38322"/>
                <a:gd name="connsiteX51" fmla="*/ 557199 w 968407"/>
                <a:gd name="connsiteY51" fmla="*/ 12166 h 38322"/>
                <a:gd name="connsiteX52" fmla="*/ 562978 w 968407"/>
                <a:gd name="connsiteY52" fmla="*/ 0 h 38322"/>
                <a:gd name="connsiteX53" fmla="*/ 550204 w 968407"/>
                <a:gd name="connsiteY53" fmla="*/ 0 h 38322"/>
                <a:gd name="connsiteX54" fmla="*/ 536821 w 968407"/>
                <a:gd name="connsiteY54" fmla="*/ 18553 h 38322"/>
                <a:gd name="connsiteX55" fmla="*/ 509448 w 968407"/>
                <a:gd name="connsiteY55" fmla="*/ 26765 h 38322"/>
                <a:gd name="connsiteX56" fmla="*/ 449835 w 968407"/>
                <a:gd name="connsiteY56" fmla="*/ 12166 h 38322"/>
                <a:gd name="connsiteX57" fmla="*/ 436756 w 968407"/>
                <a:gd name="connsiteY57" fmla="*/ 0 h 38322"/>
                <a:gd name="connsiteX58" fmla="*/ 410600 w 968407"/>
                <a:gd name="connsiteY58" fmla="*/ 0 h 38322"/>
                <a:gd name="connsiteX59" fmla="*/ 410600 w 968407"/>
                <a:gd name="connsiteY59" fmla="*/ 0 h 38322"/>
                <a:gd name="connsiteX60" fmla="*/ 612554 w 968407"/>
                <a:gd name="connsiteY60" fmla="*/ 0 h 38322"/>
                <a:gd name="connsiteX61" fmla="*/ 623807 w 968407"/>
                <a:gd name="connsiteY61" fmla="*/ 3650 h 38322"/>
                <a:gd name="connsiteX62" fmla="*/ 688287 w 968407"/>
                <a:gd name="connsiteY62" fmla="*/ 17032 h 38322"/>
                <a:gd name="connsiteX63" fmla="*/ 734821 w 968407"/>
                <a:gd name="connsiteY63" fmla="*/ 28590 h 38322"/>
                <a:gd name="connsiteX64" fmla="*/ 771927 w 968407"/>
                <a:gd name="connsiteY64" fmla="*/ 37106 h 38322"/>
                <a:gd name="connsiteX65" fmla="*/ 773448 w 968407"/>
                <a:gd name="connsiteY65" fmla="*/ 38018 h 38322"/>
                <a:gd name="connsiteX66" fmla="*/ 799301 w 968407"/>
                <a:gd name="connsiteY66" fmla="*/ 38018 h 38322"/>
                <a:gd name="connsiteX67" fmla="*/ 789568 w 968407"/>
                <a:gd name="connsiteY67" fmla="*/ 18553 h 38322"/>
                <a:gd name="connsiteX68" fmla="*/ 781052 w 968407"/>
                <a:gd name="connsiteY68" fmla="*/ 0 h 38322"/>
                <a:gd name="connsiteX69" fmla="*/ 760674 w 968407"/>
                <a:gd name="connsiteY69" fmla="*/ 0 h 38322"/>
                <a:gd name="connsiteX70" fmla="*/ 769190 w 968407"/>
                <a:gd name="connsiteY70" fmla="*/ 20378 h 38322"/>
                <a:gd name="connsiteX71" fmla="*/ 764020 w 968407"/>
                <a:gd name="connsiteY71" fmla="*/ 23724 h 38322"/>
                <a:gd name="connsiteX72" fmla="*/ 733605 w 968407"/>
                <a:gd name="connsiteY72" fmla="*/ 15207 h 38322"/>
                <a:gd name="connsiteX73" fmla="*/ 689807 w 968407"/>
                <a:gd name="connsiteY73" fmla="*/ 6083 h 38322"/>
                <a:gd name="connsiteX74" fmla="*/ 666692 w 968407"/>
                <a:gd name="connsiteY74" fmla="*/ 304 h 38322"/>
                <a:gd name="connsiteX75" fmla="*/ 612554 w 968407"/>
                <a:gd name="connsiteY75" fmla="*/ 0 h 38322"/>
                <a:gd name="connsiteX76" fmla="*/ 612554 w 968407"/>
                <a:gd name="connsiteY76" fmla="*/ 0 h 38322"/>
                <a:gd name="connsiteX77" fmla="*/ 875033 w 968407"/>
                <a:gd name="connsiteY77" fmla="*/ 0 h 38322"/>
                <a:gd name="connsiteX78" fmla="*/ 889024 w 968407"/>
                <a:gd name="connsiteY78" fmla="*/ 38018 h 38322"/>
                <a:gd name="connsiteX79" fmla="*/ 917310 w 968407"/>
                <a:gd name="connsiteY79" fmla="*/ 38018 h 38322"/>
                <a:gd name="connsiteX80" fmla="*/ 902711 w 968407"/>
                <a:gd name="connsiteY80" fmla="*/ 0 h 38322"/>
                <a:gd name="connsiteX81" fmla="*/ 875033 w 968407"/>
                <a:gd name="connsiteY81" fmla="*/ 0 h 38322"/>
                <a:gd name="connsiteX82" fmla="*/ 875033 w 968407"/>
                <a:gd name="connsiteY82" fmla="*/ 0 h 38322"/>
                <a:gd name="connsiteX83" fmla="*/ 939817 w 968407"/>
                <a:gd name="connsiteY83" fmla="*/ 0 h 38322"/>
                <a:gd name="connsiteX84" fmla="*/ 950766 w 968407"/>
                <a:gd name="connsiteY84" fmla="*/ 38018 h 38322"/>
                <a:gd name="connsiteX85" fmla="*/ 968407 w 968407"/>
                <a:gd name="connsiteY85" fmla="*/ 38018 h 38322"/>
                <a:gd name="connsiteX86" fmla="*/ 955025 w 968407"/>
                <a:gd name="connsiteY86" fmla="*/ 0 h 38322"/>
                <a:gd name="connsiteX87" fmla="*/ 939817 w 968407"/>
                <a:gd name="connsiteY87" fmla="*/ 0 h 38322"/>
                <a:gd name="connsiteX88" fmla="*/ 939817 w 968407"/>
                <a:gd name="connsiteY88" fmla="*/ 0 h 38322"/>
                <a:gd name="connsiteX89" fmla="*/ 364065 w 968407"/>
                <a:gd name="connsiteY89" fmla="*/ 38018 h 38322"/>
                <a:gd name="connsiteX90" fmla="*/ 390221 w 968407"/>
                <a:gd name="connsiteY90" fmla="*/ 21595 h 38322"/>
                <a:gd name="connsiteX91" fmla="*/ 385963 w 968407"/>
                <a:gd name="connsiteY91" fmla="*/ 13079 h 38322"/>
                <a:gd name="connsiteX92" fmla="*/ 336692 w 968407"/>
                <a:gd name="connsiteY92" fmla="*/ 38018 h 38322"/>
                <a:gd name="connsiteX93" fmla="*/ 364065 w 968407"/>
                <a:gd name="connsiteY93" fmla="*/ 38018 h 38322"/>
                <a:gd name="connsiteX94" fmla="*/ 364065 w 968407"/>
                <a:gd name="connsiteY94" fmla="*/ 38018 h 38322"/>
                <a:gd name="connsiteX95" fmla="*/ 404821 w 968407"/>
                <a:gd name="connsiteY95" fmla="*/ 38018 h 38322"/>
                <a:gd name="connsiteX96" fmla="*/ 406646 w 968407"/>
                <a:gd name="connsiteY96" fmla="*/ 33152 h 38322"/>
                <a:gd name="connsiteX97" fmla="*/ 398738 w 968407"/>
                <a:gd name="connsiteY97" fmla="*/ 31327 h 38322"/>
                <a:gd name="connsiteX98" fmla="*/ 389917 w 968407"/>
                <a:gd name="connsiteY98" fmla="*/ 38018 h 38322"/>
                <a:gd name="connsiteX99" fmla="*/ 404821 w 968407"/>
                <a:gd name="connsiteY99" fmla="*/ 38018 h 38322"/>
                <a:gd name="connsiteX100" fmla="*/ 404821 w 968407"/>
                <a:gd name="connsiteY100" fmla="*/ 38018 h 38322"/>
                <a:gd name="connsiteX101" fmla="*/ 423374 w 968407"/>
                <a:gd name="connsiteY101" fmla="*/ 38018 h 38322"/>
                <a:gd name="connsiteX102" fmla="*/ 419420 w 968407"/>
                <a:gd name="connsiteY102" fmla="*/ 38018 h 38322"/>
                <a:gd name="connsiteX103" fmla="*/ 423374 w 968407"/>
                <a:gd name="connsiteY103" fmla="*/ 38018 h 38322"/>
                <a:gd name="connsiteX104" fmla="*/ 423374 w 968407"/>
                <a:gd name="connsiteY104" fmla="*/ 38018 h 38322"/>
                <a:gd name="connsiteX105" fmla="*/ 649356 w 968407"/>
                <a:gd name="connsiteY105" fmla="*/ 38018 h 38322"/>
                <a:gd name="connsiteX106" fmla="*/ 647531 w 968407"/>
                <a:gd name="connsiteY106" fmla="*/ 36802 h 38322"/>
                <a:gd name="connsiteX107" fmla="*/ 614987 w 968407"/>
                <a:gd name="connsiteY107" fmla="*/ 24940 h 38322"/>
                <a:gd name="connsiteX108" fmla="*/ 588222 w 968407"/>
                <a:gd name="connsiteY108" fmla="*/ 17945 h 38322"/>
                <a:gd name="connsiteX109" fmla="*/ 580922 w 968407"/>
                <a:gd name="connsiteY109" fmla="*/ 20986 h 38322"/>
                <a:gd name="connsiteX110" fmla="*/ 598563 w 968407"/>
                <a:gd name="connsiteY110" fmla="*/ 31936 h 38322"/>
                <a:gd name="connsiteX111" fmla="*/ 614074 w 968407"/>
                <a:gd name="connsiteY111" fmla="*/ 38323 h 38322"/>
                <a:gd name="connsiteX112" fmla="*/ 649356 w 968407"/>
                <a:gd name="connsiteY112" fmla="*/ 38018 h 38322"/>
                <a:gd name="connsiteX113" fmla="*/ 649356 w 968407"/>
                <a:gd name="connsiteY113" fmla="*/ 38018 h 38322"/>
                <a:gd name="connsiteX114" fmla="*/ 711098 w 968407"/>
                <a:gd name="connsiteY114" fmla="*/ 38018 h 38322"/>
                <a:gd name="connsiteX115" fmla="*/ 710185 w 968407"/>
                <a:gd name="connsiteY115" fmla="*/ 37715 h 38322"/>
                <a:gd name="connsiteX116" fmla="*/ 657872 w 968407"/>
                <a:gd name="connsiteY116" fmla="*/ 21290 h 38322"/>
                <a:gd name="connsiteX117" fmla="*/ 613770 w 968407"/>
                <a:gd name="connsiteY117" fmla="*/ 9125 h 38322"/>
                <a:gd name="connsiteX118" fmla="*/ 601909 w 968407"/>
                <a:gd name="connsiteY118" fmla="*/ 9733 h 38322"/>
                <a:gd name="connsiteX119" fmla="*/ 600692 w 968407"/>
                <a:gd name="connsiteY119" fmla="*/ 14903 h 38322"/>
                <a:gd name="connsiteX120" fmla="*/ 629282 w 968407"/>
                <a:gd name="connsiteY120" fmla="*/ 25549 h 38322"/>
                <a:gd name="connsiteX121" fmla="*/ 667909 w 968407"/>
                <a:gd name="connsiteY121" fmla="*/ 38323 h 38322"/>
                <a:gd name="connsiteX122" fmla="*/ 711098 w 968407"/>
                <a:gd name="connsiteY122" fmla="*/ 38018 h 38322"/>
                <a:gd name="connsiteX123" fmla="*/ 711098 w 968407"/>
                <a:gd name="connsiteY123" fmla="*/ 38018 h 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68407" h="38322">
                  <a:moveTo>
                    <a:pt x="10341" y="0"/>
                  </a:moveTo>
                  <a:cubicBezTo>
                    <a:pt x="10036" y="608"/>
                    <a:pt x="10036" y="1217"/>
                    <a:pt x="9732" y="1825"/>
                  </a:cubicBezTo>
                  <a:cubicBezTo>
                    <a:pt x="7299" y="14295"/>
                    <a:pt x="3041" y="25853"/>
                    <a:pt x="0" y="38323"/>
                  </a:cubicBezTo>
                  <a:lnTo>
                    <a:pt x="21290" y="38323"/>
                  </a:lnTo>
                  <a:cubicBezTo>
                    <a:pt x="23115" y="30415"/>
                    <a:pt x="24636" y="22507"/>
                    <a:pt x="26156" y="14599"/>
                  </a:cubicBezTo>
                  <a:lnTo>
                    <a:pt x="31631" y="304"/>
                  </a:lnTo>
                  <a:lnTo>
                    <a:pt x="10341" y="304"/>
                  </a:lnTo>
                  <a:lnTo>
                    <a:pt x="10341" y="0"/>
                  </a:lnTo>
                  <a:close/>
                  <a:moveTo>
                    <a:pt x="72995" y="0"/>
                  </a:moveTo>
                  <a:cubicBezTo>
                    <a:pt x="71475" y="4562"/>
                    <a:pt x="70258" y="9125"/>
                    <a:pt x="68737" y="13687"/>
                  </a:cubicBezTo>
                  <a:cubicBezTo>
                    <a:pt x="67520" y="21899"/>
                    <a:pt x="65696" y="30111"/>
                    <a:pt x="63871" y="38018"/>
                  </a:cubicBezTo>
                  <a:lnTo>
                    <a:pt x="82120" y="38018"/>
                  </a:lnTo>
                  <a:cubicBezTo>
                    <a:pt x="86073" y="25549"/>
                    <a:pt x="90636" y="13079"/>
                    <a:pt x="93373" y="0"/>
                  </a:cubicBezTo>
                  <a:lnTo>
                    <a:pt x="72995" y="0"/>
                  </a:lnTo>
                  <a:lnTo>
                    <a:pt x="72995" y="0"/>
                  </a:lnTo>
                  <a:close/>
                  <a:moveTo>
                    <a:pt x="196783" y="0"/>
                  </a:moveTo>
                  <a:cubicBezTo>
                    <a:pt x="191309" y="8212"/>
                    <a:pt x="187963" y="17337"/>
                    <a:pt x="182489" y="25244"/>
                  </a:cubicBezTo>
                  <a:cubicBezTo>
                    <a:pt x="180664" y="29502"/>
                    <a:pt x="178839" y="33456"/>
                    <a:pt x="177318" y="38018"/>
                  </a:cubicBezTo>
                  <a:lnTo>
                    <a:pt x="209862" y="38018"/>
                  </a:lnTo>
                  <a:cubicBezTo>
                    <a:pt x="210774" y="36194"/>
                    <a:pt x="212295" y="34673"/>
                    <a:pt x="213512" y="32848"/>
                  </a:cubicBezTo>
                  <a:cubicBezTo>
                    <a:pt x="221420" y="30719"/>
                    <a:pt x="227807" y="25549"/>
                    <a:pt x="235715" y="23116"/>
                  </a:cubicBezTo>
                  <a:cubicBezTo>
                    <a:pt x="260046" y="22203"/>
                    <a:pt x="310535" y="6996"/>
                    <a:pt x="337604" y="0"/>
                  </a:cubicBezTo>
                  <a:lnTo>
                    <a:pt x="275558" y="0"/>
                  </a:lnTo>
                  <a:cubicBezTo>
                    <a:pt x="262784" y="2433"/>
                    <a:pt x="249705" y="4258"/>
                    <a:pt x="236019" y="5475"/>
                  </a:cubicBezTo>
                  <a:cubicBezTo>
                    <a:pt x="232369" y="4258"/>
                    <a:pt x="228111" y="4562"/>
                    <a:pt x="224461" y="3042"/>
                  </a:cubicBezTo>
                  <a:cubicBezTo>
                    <a:pt x="224765" y="2129"/>
                    <a:pt x="225069" y="1217"/>
                    <a:pt x="225373" y="304"/>
                  </a:cubicBezTo>
                  <a:lnTo>
                    <a:pt x="196783" y="0"/>
                  </a:lnTo>
                  <a:lnTo>
                    <a:pt x="196783" y="0"/>
                  </a:lnTo>
                  <a:close/>
                  <a:moveTo>
                    <a:pt x="376535" y="0"/>
                  </a:moveTo>
                  <a:cubicBezTo>
                    <a:pt x="371364" y="1521"/>
                    <a:pt x="367106" y="2738"/>
                    <a:pt x="365282" y="2738"/>
                  </a:cubicBezTo>
                  <a:cubicBezTo>
                    <a:pt x="350683" y="5779"/>
                    <a:pt x="278904" y="31936"/>
                    <a:pt x="265521" y="37715"/>
                  </a:cubicBezTo>
                  <a:cubicBezTo>
                    <a:pt x="264913" y="37715"/>
                    <a:pt x="264304" y="38018"/>
                    <a:pt x="263696" y="38018"/>
                  </a:cubicBezTo>
                  <a:lnTo>
                    <a:pt x="303540" y="38018"/>
                  </a:lnTo>
                  <a:cubicBezTo>
                    <a:pt x="330304" y="26765"/>
                    <a:pt x="361632" y="13991"/>
                    <a:pt x="371060" y="10645"/>
                  </a:cubicBezTo>
                  <a:cubicBezTo>
                    <a:pt x="373798" y="8212"/>
                    <a:pt x="388093" y="3346"/>
                    <a:pt x="392959" y="0"/>
                  </a:cubicBezTo>
                  <a:lnTo>
                    <a:pt x="376535" y="0"/>
                  </a:lnTo>
                  <a:lnTo>
                    <a:pt x="376535" y="0"/>
                  </a:lnTo>
                  <a:close/>
                  <a:moveTo>
                    <a:pt x="410600" y="0"/>
                  </a:moveTo>
                  <a:cubicBezTo>
                    <a:pt x="413641" y="11254"/>
                    <a:pt x="419420" y="21290"/>
                    <a:pt x="430065" y="28590"/>
                  </a:cubicBezTo>
                  <a:cubicBezTo>
                    <a:pt x="435844" y="31632"/>
                    <a:pt x="441623" y="34977"/>
                    <a:pt x="447401" y="38018"/>
                  </a:cubicBezTo>
                  <a:lnTo>
                    <a:pt x="534692" y="38018"/>
                  </a:lnTo>
                  <a:cubicBezTo>
                    <a:pt x="535300" y="37715"/>
                    <a:pt x="535604" y="37715"/>
                    <a:pt x="536213" y="37411"/>
                  </a:cubicBezTo>
                  <a:cubicBezTo>
                    <a:pt x="537429" y="37411"/>
                    <a:pt x="538037" y="37411"/>
                    <a:pt x="538950" y="38018"/>
                  </a:cubicBezTo>
                  <a:lnTo>
                    <a:pt x="555070" y="38018"/>
                  </a:lnTo>
                  <a:cubicBezTo>
                    <a:pt x="554462" y="37715"/>
                    <a:pt x="554157" y="37411"/>
                    <a:pt x="553549" y="37106"/>
                  </a:cubicBezTo>
                  <a:cubicBezTo>
                    <a:pt x="551116" y="35585"/>
                    <a:pt x="548987" y="32848"/>
                    <a:pt x="548987" y="29807"/>
                  </a:cubicBezTo>
                  <a:cubicBezTo>
                    <a:pt x="549291" y="28286"/>
                    <a:pt x="550508" y="27069"/>
                    <a:pt x="552332" y="26461"/>
                  </a:cubicBezTo>
                  <a:cubicBezTo>
                    <a:pt x="558415" y="26765"/>
                    <a:pt x="561457" y="34369"/>
                    <a:pt x="566627" y="36802"/>
                  </a:cubicBezTo>
                  <a:cubicBezTo>
                    <a:pt x="567844" y="37106"/>
                    <a:pt x="568757" y="37411"/>
                    <a:pt x="569973" y="38018"/>
                  </a:cubicBezTo>
                  <a:lnTo>
                    <a:pt x="590959" y="38018"/>
                  </a:lnTo>
                  <a:cubicBezTo>
                    <a:pt x="580314" y="32240"/>
                    <a:pt x="570885" y="23724"/>
                    <a:pt x="559632" y="19161"/>
                  </a:cubicBezTo>
                  <a:cubicBezTo>
                    <a:pt x="557503" y="17641"/>
                    <a:pt x="555374" y="14903"/>
                    <a:pt x="557199" y="12166"/>
                  </a:cubicBezTo>
                  <a:cubicBezTo>
                    <a:pt x="558720" y="7908"/>
                    <a:pt x="561153" y="3954"/>
                    <a:pt x="562978" y="0"/>
                  </a:cubicBezTo>
                  <a:lnTo>
                    <a:pt x="550204" y="0"/>
                  </a:lnTo>
                  <a:cubicBezTo>
                    <a:pt x="547466" y="6996"/>
                    <a:pt x="543208" y="13079"/>
                    <a:pt x="536821" y="18553"/>
                  </a:cubicBezTo>
                  <a:cubicBezTo>
                    <a:pt x="529217" y="25244"/>
                    <a:pt x="518876" y="24636"/>
                    <a:pt x="509448" y="26765"/>
                  </a:cubicBezTo>
                  <a:cubicBezTo>
                    <a:pt x="487245" y="31936"/>
                    <a:pt x="466563" y="24940"/>
                    <a:pt x="449835" y="12166"/>
                  </a:cubicBezTo>
                  <a:cubicBezTo>
                    <a:pt x="443447" y="9429"/>
                    <a:pt x="439494" y="5170"/>
                    <a:pt x="436756" y="0"/>
                  </a:cubicBezTo>
                  <a:lnTo>
                    <a:pt x="410600" y="0"/>
                  </a:lnTo>
                  <a:lnTo>
                    <a:pt x="410600" y="0"/>
                  </a:lnTo>
                  <a:close/>
                  <a:moveTo>
                    <a:pt x="612554" y="0"/>
                  </a:moveTo>
                  <a:cubicBezTo>
                    <a:pt x="616508" y="912"/>
                    <a:pt x="620158" y="2129"/>
                    <a:pt x="623807" y="3650"/>
                  </a:cubicBezTo>
                  <a:cubicBezTo>
                    <a:pt x="644489" y="9733"/>
                    <a:pt x="667605" y="10037"/>
                    <a:pt x="688287" y="17032"/>
                  </a:cubicBezTo>
                  <a:cubicBezTo>
                    <a:pt x="704406" y="19465"/>
                    <a:pt x="718701" y="25853"/>
                    <a:pt x="734821" y="28590"/>
                  </a:cubicBezTo>
                  <a:cubicBezTo>
                    <a:pt x="746987" y="31936"/>
                    <a:pt x="759457" y="34673"/>
                    <a:pt x="771927" y="37106"/>
                  </a:cubicBezTo>
                  <a:cubicBezTo>
                    <a:pt x="772536" y="37411"/>
                    <a:pt x="772840" y="37715"/>
                    <a:pt x="773448" y="38018"/>
                  </a:cubicBezTo>
                  <a:lnTo>
                    <a:pt x="799301" y="38018"/>
                  </a:lnTo>
                  <a:cubicBezTo>
                    <a:pt x="796868" y="31327"/>
                    <a:pt x="793826" y="24636"/>
                    <a:pt x="789568" y="18553"/>
                  </a:cubicBezTo>
                  <a:cubicBezTo>
                    <a:pt x="787743" y="11862"/>
                    <a:pt x="784701" y="6083"/>
                    <a:pt x="781052" y="0"/>
                  </a:cubicBezTo>
                  <a:lnTo>
                    <a:pt x="760674" y="0"/>
                  </a:lnTo>
                  <a:cubicBezTo>
                    <a:pt x="764324" y="6387"/>
                    <a:pt x="768278" y="12774"/>
                    <a:pt x="769190" y="20378"/>
                  </a:cubicBezTo>
                  <a:cubicBezTo>
                    <a:pt x="768582" y="22507"/>
                    <a:pt x="766148" y="23724"/>
                    <a:pt x="764020" y="23724"/>
                  </a:cubicBezTo>
                  <a:cubicBezTo>
                    <a:pt x="753374" y="22203"/>
                    <a:pt x="743946" y="17641"/>
                    <a:pt x="733605" y="15207"/>
                  </a:cubicBezTo>
                  <a:cubicBezTo>
                    <a:pt x="718701" y="12774"/>
                    <a:pt x="705623" y="6083"/>
                    <a:pt x="689807" y="6083"/>
                  </a:cubicBezTo>
                  <a:cubicBezTo>
                    <a:pt x="681595" y="5170"/>
                    <a:pt x="674296" y="2433"/>
                    <a:pt x="666692" y="304"/>
                  </a:cubicBezTo>
                  <a:lnTo>
                    <a:pt x="612554" y="0"/>
                  </a:lnTo>
                  <a:lnTo>
                    <a:pt x="612554" y="0"/>
                  </a:lnTo>
                  <a:close/>
                  <a:moveTo>
                    <a:pt x="875033" y="0"/>
                  </a:moveTo>
                  <a:cubicBezTo>
                    <a:pt x="879596" y="12774"/>
                    <a:pt x="883854" y="25549"/>
                    <a:pt x="889024" y="38018"/>
                  </a:cubicBezTo>
                  <a:lnTo>
                    <a:pt x="917310" y="38018"/>
                  </a:lnTo>
                  <a:cubicBezTo>
                    <a:pt x="913356" y="24940"/>
                    <a:pt x="908490" y="12166"/>
                    <a:pt x="902711" y="0"/>
                  </a:cubicBezTo>
                  <a:lnTo>
                    <a:pt x="875033" y="0"/>
                  </a:lnTo>
                  <a:lnTo>
                    <a:pt x="875033" y="0"/>
                  </a:lnTo>
                  <a:close/>
                  <a:moveTo>
                    <a:pt x="939817" y="0"/>
                  </a:moveTo>
                  <a:cubicBezTo>
                    <a:pt x="943771" y="12470"/>
                    <a:pt x="947421" y="25244"/>
                    <a:pt x="950766" y="38018"/>
                  </a:cubicBezTo>
                  <a:lnTo>
                    <a:pt x="968407" y="38018"/>
                  </a:lnTo>
                  <a:cubicBezTo>
                    <a:pt x="964757" y="24940"/>
                    <a:pt x="960195" y="12470"/>
                    <a:pt x="955025" y="0"/>
                  </a:cubicBezTo>
                  <a:lnTo>
                    <a:pt x="939817" y="0"/>
                  </a:lnTo>
                  <a:lnTo>
                    <a:pt x="939817" y="0"/>
                  </a:lnTo>
                  <a:close/>
                  <a:moveTo>
                    <a:pt x="364065" y="38018"/>
                  </a:moveTo>
                  <a:cubicBezTo>
                    <a:pt x="373189" y="32848"/>
                    <a:pt x="381097" y="25853"/>
                    <a:pt x="390221" y="21595"/>
                  </a:cubicBezTo>
                  <a:cubicBezTo>
                    <a:pt x="395088" y="19465"/>
                    <a:pt x="389917" y="11558"/>
                    <a:pt x="385963" y="13079"/>
                  </a:cubicBezTo>
                  <a:cubicBezTo>
                    <a:pt x="368627" y="19465"/>
                    <a:pt x="353115" y="30111"/>
                    <a:pt x="336692" y="38018"/>
                  </a:cubicBezTo>
                  <a:lnTo>
                    <a:pt x="364065" y="38018"/>
                  </a:lnTo>
                  <a:lnTo>
                    <a:pt x="364065" y="38018"/>
                  </a:lnTo>
                  <a:close/>
                  <a:moveTo>
                    <a:pt x="404821" y="38018"/>
                  </a:moveTo>
                  <a:cubicBezTo>
                    <a:pt x="406037" y="36802"/>
                    <a:pt x="406950" y="35585"/>
                    <a:pt x="406646" y="33152"/>
                  </a:cubicBezTo>
                  <a:cubicBezTo>
                    <a:pt x="403604" y="30111"/>
                    <a:pt x="399954" y="28894"/>
                    <a:pt x="398738" y="31327"/>
                  </a:cubicBezTo>
                  <a:cubicBezTo>
                    <a:pt x="396000" y="33760"/>
                    <a:pt x="393263" y="35890"/>
                    <a:pt x="389917" y="38018"/>
                  </a:cubicBezTo>
                  <a:lnTo>
                    <a:pt x="404821" y="38018"/>
                  </a:lnTo>
                  <a:lnTo>
                    <a:pt x="404821" y="38018"/>
                  </a:lnTo>
                  <a:close/>
                  <a:moveTo>
                    <a:pt x="423374" y="38018"/>
                  </a:moveTo>
                  <a:cubicBezTo>
                    <a:pt x="421853" y="37411"/>
                    <a:pt x="420636" y="37106"/>
                    <a:pt x="419420" y="38018"/>
                  </a:cubicBezTo>
                  <a:lnTo>
                    <a:pt x="423374" y="38018"/>
                  </a:lnTo>
                  <a:lnTo>
                    <a:pt x="423374" y="38018"/>
                  </a:lnTo>
                  <a:close/>
                  <a:moveTo>
                    <a:pt x="649356" y="38018"/>
                  </a:moveTo>
                  <a:cubicBezTo>
                    <a:pt x="648747" y="37715"/>
                    <a:pt x="648139" y="37106"/>
                    <a:pt x="647531" y="36802"/>
                  </a:cubicBezTo>
                  <a:cubicBezTo>
                    <a:pt x="635973" y="34369"/>
                    <a:pt x="625328" y="30719"/>
                    <a:pt x="614987" y="24940"/>
                  </a:cubicBezTo>
                  <a:cubicBezTo>
                    <a:pt x="605558" y="23724"/>
                    <a:pt x="597651" y="19465"/>
                    <a:pt x="588222" y="17945"/>
                  </a:cubicBezTo>
                  <a:cubicBezTo>
                    <a:pt x="585180" y="17945"/>
                    <a:pt x="581226" y="17337"/>
                    <a:pt x="580922" y="20986"/>
                  </a:cubicBezTo>
                  <a:cubicBezTo>
                    <a:pt x="581835" y="30719"/>
                    <a:pt x="591872" y="28590"/>
                    <a:pt x="598563" y="31936"/>
                  </a:cubicBezTo>
                  <a:cubicBezTo>
                    <a:pt x="604037" y="32544"/>
                    <a:pt x="608904" y="35585"/>
                    <a:pt x="614074" y="38323"/>
                  </a:cubicBezTo>
                  <a:lnTo>
                    <a:pt x="649356" y="38018"/>
                  </a:lnTo>
                  <a:lnTo>
                    <a:pt x="649356" y="38018"/>
                  </a:lnTo>
                  <a:close/>
                  <a:moveTo>
                    <a:pt x="711098" y="38018"/>
                  </a:moveTo>
                  <a:cubicBezTo>
                    <a:pt x="710794" y="38018"/>
                    <a:pt x="710489" y="37715"/>
                    <a:pt x="710185" y="37715"/>
                  </a:cubicBezTo>
                  <a:cubicBezTo>
                    <a:pt x="692849" y="31632"/>
                    <a:pt x="675208" y="26765"/>
                    <a:pt x="657872" y="21290"/>
                  </a:cubicBezTo>
                  <a:cubicBezTo>
                    <a:pt x="642969" y="17641"/>
                    <a:pt x="627457" y="16120"/>
                    <a:pt x="613770" y="9125"/>
                  </a:cubicBezTo>
                  <a:cubicBezTo>
                    <a:pt x="610121" y="7908"/>
                    <a:pt x="605254" y="8212"/>
                    <a:pt x="601909" y="9733"/>
                  </a:cubicBezTo>
                  <a:cubicBezTo>
                    <a:pt x="600084" y="10645"/>
                    <a:pt x="599171" y="13079"/>
                    <a:pt x="600692" y="14903"/>
                  </a:cubicBezTo>
                  <a:cubicBezTo>
                    <a:pt x="608600" y="21899"/>
                    <a:pt x="620766" y="19770"/>
                    <a:pt x="629282" y="25549"/>
                  </a:cubicBezTo>
                  <a:cubicBezTo>
                    <a:pt x="642056" y="30111"/>
                    <a:pt x="655135" y="33760"/>
                    <a:pt x="667909" y="38323"/>
                  </a:cubicBezTo>
                  <a:lnTo>
                    <a:pt x="711098" y="38018"/>
                  </a:lnTo>
                  <a:lnTo>
                    <a:pt x="711098" y="38018"/>
                  </a:lnTo>
                  <a:close/>
                </a:path>
              </a:pathLst>
            </a:custGeom>
            <a:solidFill>
              <a:srgbClr val="FFFFFF"/>
            </a:solidFill>
            <a:ln w="30406"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EACEE674-08D6-A44D-5B26-365230EA167D}"/>
                </a:ext>
              </a:extLst>
            </p:cNvPr>
            <p:cNvSpPr/>
            <p:nvPr/>
          </p:nvSpPr>
          <p:spPr>
            <a:xfrm>
              <a:off x="31429361" y="4245647"/>
              <a:ext cx="945596" cy="38930"/>
            </a:xfrm>
            <a:custGeom>
              <a:avLst/>
              <a:gdLst>
                <a:gd name="connsiteX0" fmla="*/ 14903 w 945596"/>
                <a:gd name="connsiteY0" fmla="*/ 304 h 38930"/>
                <a:gd name="connsiteX1" fmla="*/ 0 w 945596"/>
                <a:gd name="connsiteY1" fmla="*/ 38322 h 38930"/>
                <a:gd name="connsiteX2" fmla="*/ 21291 w 945596"/>
                <a:gd name="connsiteY2" fmla="*/ 38322 h 38930"/>
                <a:gd name="connsiteX3" fmla="*/ 28894 w 945596"/>
                <a:gd name="connsiteY3" fmla="*/ 18553 h 38930"/>
                <a:gd name="connsiteX4" fmla="*/ 38627 w 945596"/>
                <a:gd name="connsiteY4" fmla="*/ 304 h 38930"/>
                <a:gd name="connsiteX5" fmla="*/ 14903 w 945596"/>
                <a:gd name="connsiteY5" fmla="*/ 304 h 38930"/>
                <a:gd name="connsiteX6" fmla="*/ 14903 w 945596"/>
                <a:gd name="connsiteY6" fmla="*/ 304 h 38930"/>
                <a:gd name="connsiteX7" fmla="*/ 75429 w 945596"/>
                <a:gd name="connsiteY7" fmla="*/ 304 h 38930"/>
                <a:gd name="connsiteX8" fmla="*/ 62959 w 945596"/>
                <a:gd name="connsiteY8" fmla="*/ 38626 h 38930"/>
                <a:gd name="connsiteX9" fmla="*/ 83337 w 945596"/>
                <a:gd name="connsiteY9" fmla="*/ 38626 h 38930"/>
                <a:gd name="connsiteX10" fmla="*/ 83337 w 945596"/>
                <a:gd name="connsiteY10" fmla="*/ 38322 h 38930"/>
                <a:gd name="connsiteX11" fmla="*/ 96719 w 945596"/>
                <a:gd name="connsiteY11" fmla="*/ 608 h 38930"/>
                <a:gd name="connsiteX12" fmla="*/ 75429 w 945596"/>
                <a:gd name="connsiteY12" fmla="*/ 304 h 38930"/>
                <a:gd name="connsiteX13" fmla="*/ 75429 w 945596"/>
                <a:gd name="connsiteY13" fmla="*/ 304 h 38930"/>
                <a:gd name="connsiteX14" fmla="*/ 215033 w 945596"/>
                <a:gd name="connsiteY14" fmla="*/ 304 h 38930"/>
                <a:gd name="connsiteX15" fmla="*/ 208038 w 945596"/>
                <a:gd name="connsiteY15" fmla="*/ 8820 h 38930"/>
                <a:gd name="connsiteX16" fmla="*/ 191613 w 945596"/>
                <a:gd name="connsiteY16" fmla="*/ 31327 h 38930"/>
                <a:gd name="connsiteX17" fmla="*/ 186443 w 945596"/>
                <a:gd name="connsiteY17" fmla="*/ 38322 h 38930"/>
                <a:gd name="connsiteX18" fmla="*/ 214729 w 945596"/>
                <a:gd name="connsiteY18" fmla="*/ 38322 h 38930"/>
                <a:gd name="connsiteX19" fmla="*/ 225678 w 945596"/>
                <a:gd name="connsiteY19" fmla="*/ 25244 h 38930"/>
                <a:gd name="connsiteX20" fmla="*/ 356158 w 945596"/>
                <a:gd name="connsiteY20" fmla="*/ 9732 h 38930"/>
                <a:gd name="connsiteX21" fmla="*/ 247272 w 945596"/>
                <a:gd name="connsiteY21" fmla="*/ 608 h 38930"/>
                <a:gd name="connsiteX22" fmla="*/ 247881 w 945596"/>
                <a:gd name="connsiteY22" fmla="*/ 0 h 38930"/>
                <a:gd name="connsiteX23" fmla="*/ 215033 w 945596"/>
                <a:gd name="connsiteY23" fmla="*/ 304 h 38930"/>
                <a:gd name="connsiteX24" fmla="*/ 215033 w 945596"/>
                <a:gd name="connsiteY24" fmla="*/ 304 h 38930"/>
                <a:gd name="connsiteX25" fmla="*/ 398130 w 945596"/>
                <a:gd name="connsiteY25" fmla="*/ 304 h 38930"/>
                <a:gd name="connsiteX26" fmla="*/ 398434 w 945596"/>
                <a:gd name="connsiteY26" fmla="*/ 5474 h 38930"/>
                <a:gd name="connsiteX27" fmla="*/ 400259 w 945596"/>
                <a:gd name="connsiteY27" fmla="*/ 38322 h 38930"/>
                <a:gd name="connsiteX28" fmla="*/ 426416 w 945596"/>
                <a:gd name="connsiteY28" fmla="*/ 38322 h 38930"/>
                <a:gd name="connsiteX29" fmla="*/ 418812 w 945596"/>
                <a:gd name="connsiteY29" fmla="*/ 18249 h 38930"/>
                <a:gd name="connsiteX30" fmla="*/ 421245 w 945596"/>
                <a:gd name="connsiteY30" fmla="*/ 0 h 38930"/>
                <a:gd name="connsiteX31" fmla="*/ 398130 w 945596"/>
                <a:gd name="connsiteY31" fmla="*/ 304 h 38930"/>
                <a:gd name="connsiteX32" fmla="*/ 398130 w 945596"/>
                <a:gd name="connsiteY32" fmla="*/ 304 h 38930"/>
                <a:gd name="connsiteX33" fmla="*/ 438886 w 945596"/>
                <a:gd name="connsiteY33" fmla="*/ 304 h 38930"/>
                <a:gd name="connsiteX34" fmla="*/ 436149 w 945596"/>
                <a:gd name="connsiteY34" fmla="*/ 4866 h 38930"/>
                <a:gd name="connsiteX35" fmla="*/ 427328 w 945596"/>
                <a:gd name="connsiteY35" fmla="*/ 14599 h 38930"/>
                <a:gd name="connsiteX36" fmla="*/ 428240 w 945596"/>
                <a:gd name="connsiteY36" fmla="*/ 0 h 38930"/>
                <a:gd name="connsiteX37" fmla="*/ 438886 w 945596"/>
                <a:gd name="connsiteY37" fmla="*/ 304 h 38930"/>
                <a:gd name="connsiteX38" fmla="*/ 438886 w 945596"/>
                <a:gd name="connsiteY38" fmla="*/ 304 h 38930"/>
                <a:gd name="connsiteX39" fmla="*/ 457743 w 945596"/>
                <a:gd name="connsiteY39" fmla="*/ 304 h 38930"/>
                <a:gd name="connsiteX40" fmla="*/ 451052 w 945596"/>
                <a:gd name="connsiteY40" fmla="*/ 1216 h 38930"/>
                <a:gd name="connsiteX41" fmla="*/ 450139 w 945596"/>
                <a:gd name="connsiteY41" fmla="*/ 608 h 38930"/>
                <a:gd name="connsiteX42" fmla="*/ 457743 w 945596"/>
                <a:gd name="connsiteY42" fmla="*/ 304 h 38930"/>
                <a:gd name="connsiteX43" fmla="*/ 457743 w 945596"/>
                <a:gd name="connsiteY43" fmla="*/ 304 h 38930"/>
                <a:gd name="connsiteX44" fmla="*/ 490591 w 945596"/>
                <a:gd name="connsiteY44" fmla="*/ 304 h 38930"/>
                <a:gd name="connsiteX45" fmla="*/ 486029 w 945596"/>
                <a:gd name="connsiteY45" fmla="*/ 13687 h 38930"/>
                <a:gd name="connsiteX46" fmla="*/ 480858 w 945596"/>
                <a:gd name="connsiteY46" fmla="*/ 14903 h 38930"/>
                <a:gd name="connsiteX47" fmla="*/ 477513 w 945596"/>
                <a:gd name="connsiteY47" fmla="*/ 304 h 38930"/>
                <a:gd name="connsiteX48" fmla="*/ 490591 w 945596"/>
                <a:gd name="connsiteY48" fmla="*/ 304 h 38930"/>
                <a:gd name="connsiteX49" fmla="*/ 490591 w 945596"/>
                <a:gd name="connsiteY49" fmla="*/ 304 h 38930"/>
                <a:gd name="connsiteX50" fmla="*/ 521918 w 945596"/>
                <a:gd name="connsiteY50" fmla="*/ 304 h 38930"/>
                <a:gd name="connsiteX51" fmla="*/ 521918 w 945596"/>
                <a:gd name="connsiteY51" fmla="*/ 304 h 38930"/>
                <a:gd name="connsiteX52" fmla="*/ 515835 w 945596"/>
                <a:gd name="connsiteY52" fmla="*/ 11557 h 38930"/>
                <a:gd name="connsiteX53" fmla="*/ 508535 w 945596"/>
                <a:gd name="connsiteY53" fmla="*/ 912 h 38930"/>
                <a:gd name="connsiteX54" fmla="*/ 498803 w 945596"/>
                <a:gd name="connsiteY54" fmla="*/ 2433 h 38930"/>
                <a:gd name="connsiteX55" fmla="*/ 497282 w 945596"/>
                <a:gd name="connsiteY55" fmla="*/ 0 h 38930"/>
                <a:gd name="connsiteX56" fmla="*/ 521918 w 945596"/>
                <a:gd name="connsiteY56" fmla="*/ 304 h 38930"/>
                <a:gd name="connsiteX57" fmla="*/ 521918 w 945596"/>
                <a:gd name="connsiteY57" fmla="*/ 304 h 38930"/>
                <a:gd name="connsiteX58" fmla="*/ 532259 w 945596"/>
                <a:gd name="connsiteY58" fmla="*/ 304 h 38930"/>
                <a:gd name="connsiteX59" fmla="*/ 535605 w 945596"/>
                <a:gd name="connsiteY59" fmla="*/ 10645 h 38930"/>
                <a:gd name="connsiteX60" fmla="*/ 544121 w 945596"/>
                <a:gd name="connsiteY60" fmla="*/ 15207 h 38930"/>
                <a:gd name="connsiteX61" fmla="*/ 540167 w 945596"/>
                <a:gd name="connsiteY61" fmla="*/ 38322 h 38930"/>
                <a:gd name="connsiteX62" fmla="*/ 552941 w 945596"/>
                <a:gd name="connsiteY62" fmla="*/ 38322 h 38930"/>
                <a:gd name="connsiteX63" fmla="*/ 555679 w 945596"/>
                <a:gd name="connsiteY63" fmla="*/ 29502 h 38930"/>
                <a:gd name="connsiteX64" fmla="*/ 567540 w 945596"/>
                <a:gd name="connsiteY64" fmla="*/ 30415 h 38930"/>
                <a:gd name="connsiteX65" fmla="*/ 602822 w 945596"/>
                <a:gd name="connsiteY65" fmla="*/ 38322 h 38930"/>
                <a:gd name="connsiteX66" fmla="*/ 657264 w 945596"/>
                <a:gd name="connsiteY66" fmla="*/ 38322 h 38930"/>
                <a:gd name="connsiteX67" fmla="*/ 639928 w 945596"/>
                <a:gd name="connsiteY67" fmla="*/ 34977 h 38930"/>
                <a:gd name="connsiteX68" fmla="*/ 605559 w 945596"/>
                <a:gd name="connsiteY68" fmla="*/ 28590 h 38930"/>
                <a:gd name="connsiteX69" fmla="*/ 557503 w 945596"/>
                <a:gd name="connsiteY69" fmla="*/ 10036 h 38930"/>
                <a:gd name="connsiteX70" fmla="*/ 561761 w 945596"/>
                <a:gd name="connsiteY70" fmla="*/ 2129 h 38930"/>
                <a:gd name="connsiteX71" fmla="*/ 607080 w 945596"/>
                <a:gd name="connsiteY71" fmla="*/ 304 h 38930"/>
                <a:gd name="connsiteX72" fmla="*/ 532259 w 945596"/>
                <a:gd name="connsiteY72" fmla="*/ 304 h 38930"/>
                <a:gd name="connsiteX73" fmla="*/ 532259 w 945596"/>
                <a:gd name="connsiteY73" fmla="*/ 304 h 38930"/>
                <a:gd name="connsiteX74" fmla="*/ 645707 w 945596"/>
                <a:gd name="connsiteY74" fmla="*/ 304 h 38930"/>
                <a:gd name="connsiteX75" fmla="*/ 662434 w 945596"/>
                <a:gd name="connsiteY75" fmla="*/ 1216 h 38930"/>
                <a:gd name="connsiteX76" fmla="*/ 680075 w 945596"/>
                <a:gd name="connsiteY76" fmla="*/ 304 h 38930"/>
                <a:gd name="connsiteX77" fmla="*/ 685854 w 945596"/>
                <a:gd name="connsiteY77" fmla="*/ 304 h 38930"/>
                <a:gd name="connsiteX78" fmla="*/ 645707 w 945596"/>
                <a:gd name="connsiteY78" fmla="*/ 304 h 38930"/>
                <a:gd name="connsiteX79" fmla="*/ 645707 w 945596"/>
                <a:gd name="connsiteY79" fmla="*/ 304 h 38930"/>
                <a:gd name="connsiteX80" fmla="*/ 711402 w 945596"/>
                <a:gd name="connsiteY80" fmla="*/ 304 h 38930"/>
                <a:gd name="connsiteX81" fmla="*/ 726610 w 945596"/>
                <a:gd name="connsiteY81" fmla="*/ 3346 h 38930"/>
                <a:gd name="connsiteX82" fmla="*/ 731172 w 945596"/>
                <a:gd name="connsiteY82" fmla="*/ 10341 h 38930"/>
                <a:gd name="connsiteX83" fmla="*/ 674601 w 945596"/>
                <a:gd name="connsiteY83" fmla="*/ 11557 h 38930"/>
                <a:gd name="connsiteX84" fmla="*/ 639623 w 945596"/>
                <a:gd name="connsiteY84" fmla="*/ 12166 h 38930"/>
                <a:gd name="connsiteX85" fmla="*/ 614075 w 945596"/>
                <a:gd name="connsiteY85" fmla="*/ 15511 h 38930"/>
                <a:gd name="connsiteX86" fmla="*/ 617421 w 945596"/>
                <a:gd name="connsiteY86" fmla="*/ 21594 h 38930"/>
                <a:gd name="connsiteX87" fmla="*/ 665780 w 945596"/>
                <a:gd name="connsiteY87" fmla="*/ 24940 h 38930"/>
                <a:gd name="connsiteX88" fmla="*/ 691024 w 945596"/>
                <a:gd name="connsiteY88" fmla="*/ 24636 h 38930"/>
                <a:gd name="connsiteX89" fmla="*/ 748813 w 945596"/>
                <a:gd name="connsiteY89" fmla="*/ 36193 h 38930"/>
                <a:gd name="connsiteX90" fmla="*/ 750334 w 945596"/>
                <a:gd name="connsiteY90" fmla="*/ 38931 h 38930"/>
                <a:gd name="connsiteX91" fmla="*/ 770711 w 945596"/>
                <a:gd name="connsiteY91" fmla="*/ 38931 h 38930"/>
                <a:gd name="connsiteX92" fmla="*/ 758850 w 945596"/>
                <a:gd name="connsiteY92" fmla="*/ 19769 h 38930"/>
                <a:gd name="connsiteX93" fmla="*/ 741513 w 945596"/>
                <a:gd name="connsiteY93" fmla="*/ 608 h 38930"/>
                <a:gd name="connsiteX94" fmla="*/ 711402 w 945596"/>
                <a:gd name="connsiteY94" fmla="*/ 304 h 38930"/>
                <a:gd name="connsiteX95" fmla="*/ 711402 w 945596"/>
                <a:gd name="connsiteY95" fmla="*/ 304 h 38930"/>
                <a:gd name="connsiteX96" fmla="*/ 849486 w 945596"/>
                <a:gd name="connsiteY96" fmla="*/ 304 h 38930"/>
                <a:gd name="connsiteX97" fmla="*/ 853135 w 945596"/>
                <a:gd name="connsiteY97" fmla="*/ 11253 h 38930"/>
                <a:gd name="connsiteX98" fmla="*/ 864997 w 945596"/>
                <a:gd name="connsiteY98" fmla="*/ 38626 h 38930"/>
                <a:gd name="connsiteX99" fmla="*/ 892675 w 945596"/>
                <a:gd name="connsiteY99" fmla="*/ 38626 h 38930"/>
                <a:gd name="connsiteX100" fmla="*/ 890850 w 945596"/>
                <a:gd name="connsiteY100" fmla="*/ 34977 h 38930"/>
                <a:gd name="connsiteX101" fmla="*/ 874122 w 945596"/>
                <a:gd name="connsiteY101" fmla="*/ 304 h 38930"/>
                <a:gd name="connsiteX102" fmla="*/ 849486 w 945596"/>
                <a:gd name="connsiteY102" fmla="*/ 304 h 38930"/>
                <a:gd name="connsiteX103" fmla="*/ 849486 w 945596"/>
                <a:gd name="connsiteY103" fmla="*/ 304 h 38930"/>
                <a:gd name="connsiteX104" fmla="*/ 913965 w 945596"/>
                <a:gd name="connsiteY104" fmla="*/ 304 h 38930"/>
                <a:gd name="connsiteX105" fmla="*/ 929172 w 945596"/>
                <a:gd name="connsiteY105" fmla="*/ 35889 h 38930"/>
                <a:gd name="connsiteX106" fmla="*/ 930085 w 945596"/>
                <a:gd name="connsiteY106" fmla="*/ 38626 h 38930"/>
                <a:gd name="connsiteX107" fmla="*/ 945596 w 945596"/>
                <a:gd name="connsiteY107" fmla="*/ 38626 h 38930"/>
                <a:gd name="connsiteX108" fmla="*/ 930085 w 945596"/>
                <a:gd name="connsiteY108" fmla="*/ 608 h 38930"/>
                <a:gd name="connsiteX109" fmla="*/ 913965 w 945596"/>
                <a:gd name="connsiteY109" fmla="*/ 304 h 38930"/>
                <a:gd name="connsiteX110" fmla="*/ 913965 w 945596"/>
                <a:gd name="connsiteY110" fmla="*/ 304 h 38930"/>
                <a:gd name="connsiteX111" fmla="*/ 326959 w 945596"/>
                <a:gd name="connsiteY111" fmla="*/ 38626 h 38930"/>
                <a:gd name="connsiteX112" fmla="*/ 333650 w 945596"/>
                <a:gd name="connsiteY112" fmla="*/ 36802 h 38930"/>
                <a:gd name="connsiteX113" fmla="*/ 379273 w 945596"/>
                <a:gd name="connsiteY113" fmla="*/ 21594 h 38930"/>
                <a:gd name="connsiteX114" fmla="*/ 284075 w 945596"/>
                <a:gd name="connsiteY114" fmla="*/ 34368 h 38930"/>
                <a:gd name="connsiteX115" fmla="*/ 264609 w 945596"/>
                <a:gd name="connsiteY115" fmla="*/ 38322 h 38930"/>
                <a:gd name="connsiteX116" fmla="*/ 326959 w 945596"/>
                <a:gd name="connsiteY116" fmla="*/ 38626 h 38930"/>
                <a:gd name="connsiteX117" fmla="*/ 326959 w 945596"/>
                <a:gd name="connsiteY117" fmla="*/ 38626 h 38930"/>
                <a:gd name="connsiteX118" fmla="*/ 383227 w 945596"/>
                <a:gd name="connsiteY118" fmla="*/ 38626 h 38930"/>
                <a:gd name="connsiteX119" fmla="*/ 384443 w 945596"/>
                <a:gd name="connsiteY119" fmla="*/ 37410 h 38930"/>
                <a:gd name="connsiteX120" fmla="*/ 366498 w 945596"/>
                <a:gd name="connsiteY120" fmla="*/ 38626 h 38930"/>
                <a:gd name="connsiteX121" fmla="*/ 383227 w 945596"/>
                <a:gd name="connsiteY121" fmla="*/ 38626 h 38930"/>
                <a:gd name="connsiteX122" fmla="*/ 383227 w 945596"/>
                <a:gd name="connsiteY122" fmla="*/ 38626 h 3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45596" h="38930">
                  <a:moveTo>
                    <a:pt x="14903" y="304"/>
                  </a:moveTo>
                  <a:cubicBezTo>
                    <a:pt x="9125" y="12774"/>
                    <a:pt x="4258" y="25244"/>
                    <a:pt x="0" y="38322"/>
                  </a:cubicBezTo>
                  <a:lnTo>
                    <a:pt x="21291" y="38322"/>
                  </a:lnTo>
                  <a:lnTo>
                    <a:pt x="28894" y="18553"/>
                  </a:lnTo>
                  <a:cubicBezTo>
                    <a:pt x="32544" y="12470"/>
                    <a:pt x="35586" y="6387"/>
                    <a:pt x="38627" y="304"/>
                  </a:cubicBezTo>
                  <a:lnTo>
                    <a:pt x="14903" y="304"/>
                  </a:lnTo>
                  <a:lnTo>
                    <a:pt x="14903" y="304"/>
                  </a:lnTo>
                  <a:close/>
                  <a:moveTo>
                    <a:pt x="75429" y="304"/>
                  </a:moveTo>
                  <a:cubicBezTo>
                    <a:pt x="70563" y="12774"/>
                    <a:pt x="66913" y="25548"/>
                    <a:pt x="62959" y="38626"/>
                  </a:cubicBezTo>
                  <a:lnTo>
                    <a:pt x="83337" y="38626"/>
                  </a:lnTo>
                  <a:cubicBezTo>
                    <a:pt x="83337" y="38626"/>
                    <a:pt x="83337" y="38322"/>
                    <a:pt x="83337" y="38322"/>
                  </a:cubicBezTo>
                  <a:cubicBezTo>
                    <a:pt x="85466" y="24940"/>
                    <a:pt x="91244" y="12774"/>
                    <a:pt x="96719" y="608"/>
                  </a:cubicBezTo>
                  <a:lnTo>
                    <a:pt x="75429" y="304"/>
                  </a:lnTo>
                  <a:lnTo>
                    <a:pt x="75429" y="304"/>
                  </a:lnTo>
                  <a:close/>
                  <a:moveTo>
                    <a:pt x="215033" y="304"/>
                  </a:moveTo>
                  <a:cubicBezTo>
                    <a:pt x="212600" y="3041"/>
                    <a:pt x="210471" y="6083"/>
                    <a:pt x="208038" y="8820"/>
                  </a:cubicBezTo>
                  <a:cubicBezTo>
                    <a:pt x="201346" y="15511"/>
                    <a:pt x="194351" y="22507"/>
                    <a:pt x="191613" y="31327"/>
                  </a:cubicBezTo>
                  <a:cubicBezTo>
                    <a:pt x="189485" y="33456"/>
                    <a:pt x="187964" y="35889"/>
                    <a:pt x="186443" y="38322"/>
                  </a:cubicBezTo>
                  <a:lnTo>
                    <a:pt x="214729" y="38322"/>
                  </a:lnTo>
                  <a:cubicBezTo>
                    <a:pt x="216858" y="32848"/>
                    <a:pt x="221116" y="30415"/>
                    <a:pt x="225678" y="25244"/>
                  </a:cubicBezTo>
                  <a:cubicBezTo>
                    <a:pt x="231153" y="18857"/>
                    <a:pt x="353724" y="19769"/>
                    <a:pt x="356158" y="9732"/>
                  </a:cubicBezTo>
                  <a:cubicBezTo>
                    <a:pt x="360416" y="3346"/>
                    <a:pt x="236019" y="12470"/>
                    <a:pt x="247272" y="608"/>
                  </a:cubicBezTo>
                  <a:cubicBezTo>
                    <a:pt x="247576" y="304"/>
                    <a:pt x="247576" y="304"/>
                    <a:pt x="247881" y="0"/>
                  </a:cubicBezTo>
                  <a:lnTo>
                    <a:pt x="215033" y="304"/>
                  </a:lnTo>
                  <a:lnTo>
                    <a:pt x="215033" y="304"/>
                  </a:lnTo>
                  <a:close/>
                  <a:moveTo>
                    <a:pt x="398130" y="304"/>
                  </a:moveTo>
                  <a:cubicBezTo>
                    <a:pt x="397826" y="1825"/>
                    <a:pt x="397826" y="3650"/>
                    <a:pt x="398434" y="5474"/>
                  </a:cubicBezTo>
                  <a:cubicBezTo>
                    <a:pt x="397522" y="16728"/>
                    <a:pt x="397522" y="27982"/>
                    <a:pt x="400259" y="38322"/>
                  </a:cubicBezTo>
                  <a:lnTo>
                    <a:pt x="426416" y="38322"/>
                  </a:lnTo>
                  <a:cubicBezTo>
                    <a:pt x="422766" y="32240"/>
                    <a:pt x="420941" y="24940"/>
                    <a:pt x="418812" y="18249"/>
                  </a:cubicBezTo>
                  <a:cubicBezTo>
                    <a:pt x="418204" y="11862"/>
                    <a:pt x="419420" y="5778"/>
                    <a:pt x="421245" y="0"/>
                  </a:cubicBezTo>
                  <a:lnTo>
                    <a:pt x="398130" y="304"/>
                  </a:lnTo>
                  <a:lnTo>
                    <a:pt x="398130" y="304"/>
                  </a:lnTo>
                  <a:close/>
                  <a:moveTo>
                    <a:pt x="438886" y="304"/>
                  </a:moveTo>
                  <a:cubicBezTo>
                    <a:pt x="437669" y="1825"/>
                    <a:pt x="436453" y="3346"/>
                    <a:pt x="436149" y="4866"/>
                  </a:cubicBezTo>
                  <a:cubicBezTo>
                    <a:pt x="433715" y="8212"/>
                    <a:pt x="433411" y="16120"/>
                    <a:pt x="427328" y="14599"/>
                  </a:cubicBezTo>
                  <a:cubicBezTo>
                    <a:pt x="422158" y="9429"/>
                    <a:pt x="425503" y="4866"/>
                    <a:pt x="428240" y="0"/>
                  </a:cubicBezTo>
                  <a:lnTo>
                    <a:pt x="438886" y="304"/>
                  </a:lnTo>
                  <a:lnTo>
                    <a:pt x="438886" y="304"/>
                  </a:lnTo>
                  <a:close/>
                  <a:moveTo>
                    <a:pt x="457743" y="304"/>
                  </a:moveTo>
                  <a:cubicBezTo>
                    <a:pt x="455918" y="1825"/>
                    <a:pt x="453485" y="1825"/>
                    <a:pt x="451052" y="1216"/>
                  </a:cubicBezTo>
                  <a:cubicBezTo>
                    <a:pt x="450748" y="912"/>
                    <a:pt x="450444" y="608"/>
                    <a:pt x="450139" y="608"/>
                  </a:cubicBezTo>
                  <a:lnTo>
                    <a:pt x="457743" y="304"/>
                  </a:lnTo>
                  <a:lnTo>
                    <a:pt x="457743" y="304"/>
                  </a:lnTo>
                  <a:close/>
                  <a:moveTo>
                    <a:pt x="490591" y="304"/>
                  </a:moveTo>
                  <a:cubicBezTo>
                    <a:pt x="489678" y="4866"/>
                    <a:pt x="486941" y="9124"/>
                    <a:pt x="486029" y="13687"/>
                  </a:cubicBezTo>
                  <a:cubicBezTo>
                    <a:pt x="484508" y="14903"/>
                    <a:pt x="482683" y="14903"/>
                    <a:pt x="480858" y="14903"/>
                  </a:cubicBezTo>
                  <a:cubicBezTo>
                    <a:pt x="479033" y="10341"/>
                    <a:pt x="478729" y="5170"/>
                    <a:pt x="477513" y="304"/>
                  </a:cubicBezTo>
                  <a:lnTo>
                    <a:pt x="490591" y="304"/>
                  </a:lnTo>
                  <a:lnTo>
                    <a:pt x="490591" y="304"/>
                  </a:lnTo>
                  <a:close/>
                  <a:moveTo>
                    <a:pt x="521918" y="304"/>
                  </a:moveTo>
                  <a:cubicBezTo>
                    <a:pt x="521918" y="304"/>
                    <a:pt x="521918" y="304"/>
                    <a:pt x="521918" y="304"/>
                  </a:cubicBezTo>
                  <a:cubicBezTo>
                    <a:pt x="521310" y="4866"/>
                    <a:pt x="519789" y="9429"/>
                    <a:pt x="515835" y="11557"/>
                  </a:cubicBezTo>
                  <a:cubicBezTo>
                    <a:pt x="510360" y="10341"/>
                    <a:pt x="514923" y="2433"/>
                    <a:pt x="508535" y="912"/>
                  </a:cubicBezTo>
                  <a:cubicBezTo>
                    <a:pt x="503365" y="-1521"/>
                    <a:pt x="503365" y="7908"/>
                    <a:pt x="498803" y="2433"/>
                  </a:cubicBezTo>
                  <a:cubicBezTo>
                    <a:pt x="498195" y="1825"/>
                    <a:pt x="497586" y="912"/>
                    <a:pt x="497282" y="0"/>
                  </a:cubicBezTo>
                  <a:lnTo>
                    <a:pt x="521918" y="304"/>
                  </a:lnTo>
                  <a:lnTo>
                    <a:pt x="521918" y="304"/>
                  </a:lnTo>
                  <a:close/>
                  <a:moveTo>
                    <a:pt x="532259" y="304"/>
                  </a:moveTo>
                  <a:cubicBezTo>
                    <a:pt x="532867" y="3954"/>
                    <a:pt x="533476" y="7604"/>
                    <a:pt x="535605" y="10645"/>
                  </a:cubicBezTo>
                  <a:cubicBezTo>
                    <a:pt x="538646" y="11557"/>
                    <a:pt x="543817" y="10341"/>
                    <a:pt x="544121" y="15207"/>
                  </a:cubicBezTo>
                  <a:cubicBezTo>
                    <a:pt x="544121" y="23419"/>
                    <a:pt x="542904" y="31327"/>
                    <a:pt x="540167" y="38322"/>
                  </a:cubicBezTo>
                  <a:lnTo>
                    <a:pt x="552941" y="38322"/>
                  </a:lnTo>
                  <a:cubicBezTo>
                    <a:pt x="554158" y="35585"/>
                    <a:pt x="555375" y="32544"/>
                    <a:pt x="555679" y="29502"/>
                  </a:cubicBezTo>
                  <a:cubicBezTo>
                    <a:pt x="559328" y="24636"/>
                    <a:pt x="563891" y="29806"/>
                    <a:pt x="567540" y="30415"/>
                  </a:cubicBezTo>
                  <a:cubicBezTo>
                    <a:pt x="578794" y="34064"/>
                    <a:pt x="591264" y="35585"/>
                    <a:pt x="602822" y="38322"/>
                  </a:cubicBezTo>
                  <a:lnTo>
                    <a:pt x="657264" y="38322"/>
                  </a:lnTo>
                  <a:cubicBezTo>
                    <a:pt x="651789" y="36802"/>
                    <a:pt x="646011" y="35281"/>
                    <a:pt x="639928" y="34977"/>
                  </a:cubicBezTo>
                  <a:cubicBezTo>
                    <a:pt x="629282" y="31631"/>
                    <a:pt x="618029" y="28894"/>
                    <a:pt x="605559" y="28590"/>
                  </a:cubicBezTo>
                  <a:cubicBezTo>
                    <a:pt x="588831" y="24331"/>
                    <a:pt x="569061" y="25244"/>
                    <a:pt x="557503" y="10036"/>
                  </a:cubicBezTo>
                  <a:cubicBezTo>
                    <a:pt x="556591" y="6387"/>
                    <a:pt x="558416" y="3041"/>
                    <a:pt x="561761" y="2129"/>
                  </a:cubicBezTo>
                  <a:cubicBezTo>
                    <a:pt x="577273" y="1520"/>
                    <a:pt x="592176" y="608"/>
                    <a:pt x="607080" y="304"/>
                  </a:cubicBezTo>
                  <a:lnTo>
                    <a:pt x="532259" y="304"/>
                  </a:lnTo>
                  <a:lnTo>
                    <a:pt x="532259" y="304"/>
                  </a:lnTo>
                  <a:close/>
                  <a:moveTo>
                    <a:pt x="645707" y="304"/>
                  </a:moveTo>
                  <a:cubicBezTo>
                    <a:pt x="651181" y="608"/>
                    <a:pt x="656960" y="912"/>
                    <a:pt x="662434" y="1216"/>
                  </a:cubicBezTo>
                  <a:lnTo>
                    <a:pt x="680075" y="304"/>
                  </a:lnTo>
                  <a:cubicBezTo>
                    <a:pt x="681900" y="304"/>
                    <a:pt x="684029" y="304"/>
                    <a:pt x="685854" y="304"/>
                  </a:cubicBezTo>
                  <a:lnTo>
                    <a:pt x="645707" y="304"/>
                  </a:lnTo>
                  <a:lnTo>
                    <a:pt x="645707" y="304"/>
                  </a:lnTo>
                  <a:close/>
                  <a:moveTo>
                    <a:pt x="711402" y="304"/>
                  </a:moveTo>
                  <a:cubicBezTo>
                    <a:pt x="716877" y="608"/>
                    <a:pt x="721744" y="1520"/>
                    <a:pt x="726610" y="3346"/>
                  </a:cubicBezTo>
                  <a:cubicBezTo>
                    <a:pt x="728130" y="5170"/>
                    <a:pt x="731780" y="7299"/>
                    <a:pt x="731172" y="10341"/>
                  </a:cubicBezTo>
                  <a:cubicBezTo>
                    <a:pt x="713835" y="12774"/>
                    <a:pt x="692849" y="15511"/>
                    <a:pt x="674601" y="11557"/>
                  </a:cubicBezTo>
                  <a:cubicBezTo>
                    <a:pt x="663043" y="12166"/>
                    <a:pt x="651789" y="11253"/>
                    <a:pt x="639623" y="12166"/>
                  </a:cubicBezTo>
                  <a:cubicBezTo>
                    <a:pt x="630803" y="14599"/>
                    <a:pt x="620158" y="5778"/>
                    <a:pt x="614075" y="15511"/>
                  </a:cubicBezTo>
                  <a:cubicBezTo>
                    <a:pt x="613467" y="17945"/>
                    <a:pt x="614379" y="20986"/>
                    <a:pt x="617421" y="21594"/>
                  </a:cubicBezTo>
                  <a:cubicBezTo>
                    <a:pt x="632932" y="23724"/>
                    <a:pt x="649356" y="24940"/>
                    <a:pt x="665780" y="24940"/>
                  </a:cubicBezTo>
                  <a:cubicBezTo>
                    <a:pt x="673688" y="23115"/>
                    <a:pt x="682508" y="24636"/>
                    <a:pt x="691024" y="24636"/>
                  </a:cubicBezTo>
                  <a:cubicBezTo>
                    <a:pt x="711098" y="24940"/>
                    <a:pt x="735126" y="17640"/>
                    <a:pt x="748813" y="36193"/>
                  </a:cubicBezTo>
                  <a:cubicBezTo>
                    <a:pt x="749421" y="37106"/>
                    <a:pt x="749725" y="38018"/>
                    <a:pt x="750334" y="38931"/>
                  </a:cubicBezTo>
                  <a:lnTo>
                    <a:pt x="770711" y="38931"/>
                  </a:lnTo>
                  <a:cubicBezTo>
                    <a:pt x="766757" y="32544"/>
                    <a:pt x="762499" y="26157"/>
                    <a:pt x="758850" y="19769"/>
                  </a:cubicBezTo>
                  <a:cubicBezTo>
                    <a:pt x="753071" y="13382"/>
                    <a:pt x="746988" y="7299"/>
                    <a:pt x="741513" y="608"/>
                  </a:cubicBezTo>
                  <a:lnTo>
                    <a:pt x="711402" y="304"/>
                  </a:lnTo>
                  <a:lnTo>
                    <a:pt x="711402" y="304"/>
                  </a:lnTo>
                  <a:close/>
                  <a:moveTo>
                    <a:pt x="849486" y="304"/>
                  </a:moveTo>
                  <a:cubicBezTo>
                    <a:pt x="851006" y="3954"/>
                    <a:pt x="852223" y="7604"/>
                    <a:pt x="853135" y="11253"/>
                  </a:cubicBezTo>
                  <a:cubicBezTo>
                    <a:pt x="857698" y="20073"/>
                    <a:pt x="861651" y="29198"/>
                    <a:pt x="864997" y="38626"/>
                  </a:cubicBezTo>
                  <a:lnTo>
                    <a:pt x="892675" y="38626"/>
                  </a:lnTo>
                  <a:cubicBezTo>
                    <a:pt x="892066" y="37410"/>
                    <a:pt x="891458" y="36193"/>
                    <a:pt x="890850" y="34977"/>
                  </a:cubicBezTo>
                  <a:cubicBezTo>
                    <a:pt x="886896" y="22811"/>
                    <a:pt x="879900" y="11557"/>
                    <a:pt x="874122" y="304"/>
                  </a:cubicBezTo>
                  <a:lnTo>
                    <a:pt x="849486" y="304"/>
                  </a:lnTo>
                  <a:lnTo>
                    <a:pt x="849486" y="304"/>
                  </a:lnTo>
                  <a:close/>
                  <a:moveTo>
                    <a:pt x="913965" y="304"/>
                  </a:moveTo>
                  <a:cubicBezTo>
                    <a:pt x="919135" y="12166"/>
                    <a:pt x="924002" y="24027"/>
                    <a:pt x="929172" y="35889"/>
                  </a:cubicBezTo>
                  <a:cubicBezTo>
                    <a:pt x="929477" y="36802"/>
                    <a:pt x="929781" y="37714"/>
                    <a:pt x="930085" y="38626"/>
                  </a:cubicBezTo>
                  <a:lnTo>
                    <a:pt x="945596" y="38626"/>
                  </a:lnTo>
                  <a:cubicBezTo>
                    <a:pt x="940426" y="25852"/>
                    <a:pt x="934951" y="13382"/>
                    <a:pt x="930085" y="608"/>
                  </a:cubicBezTo>
                  <a:lnTo>
                    <a:pt x="913965" y="304"/>
                  </a:lnTo>
                  <a:lnTo>
                    <a:pt x="913965" y="304"/>
                  </a:lnTo>
                  <a:close/>
                  <a:moveTo>
                    <a:pt x="326959" y="38626"/>
                  </a:moveTo>
                  <a:cubicBezTo>
                    <a:pt x="329392" y="38018"/>
                    <a:pt x="331522" y="37410"/>
                    <a:pt x="333650" y="36802"/>
                  </a:cubicBezTo>
                  <a:cubicBezTo>
                    <a:pt x="336996" y="31631"/>
                    <a:pt x="381706" y="31935"/>
                    <a:pt x="379273" y="21594"/>
                  </a:cubicBezTo>
                  <a:cubicBezTo>
                    <a:pt x="378665" y="18553"/>
                    <a:pt x="292591" y="31935"/>
                    <a:pt x="284075" y="34368"/>
                  </a:cubicBezTo>
                  <a:cubicBezTo>
                    <a:pt x="277687" y="35889"/>
                    <a:pt x="271300" y="37106"/>
                    <a:pt x="264609" y="38322"/>
                  </a:cubicBezTo>
                  <a:lnTo>
                    <a:pt x="326959" y="38626"/>
                  </a:lnTo>
                  <a:lnTo>
                    <a:pt x="326959" y="38626"/>
                  </a:lnTo>
                  <a:close/>
                  <a:moveTo>
                    <a:pt x="383227" y="38626"/>
                  </a:moveTo>
                  <a:cubicBezTo>
                    <a:pt x="383835" y="38322"/>
                    <a:pt x="384139" y="37714"/>
                    <a:pt x="384443" y="37410"/>
                  </a:cubicBezTo>
                  <a:cubicBezTo>
                    <a:pt x="383531" y="33760"/>
                    <a:pt x="374407" y="36193"/>
                    <a:pt x="366498" y="38626"/>
                  </a:cubicBezTo>
                  <a:lnTo>
                    <a:pt x="383227" y="38626"/>
                  </a:lnTo>
                  <a:lnTo>
                    <a:pt x="383227" y="38626"/>
                  </a:lnTo>
                  <a:close/>
                </a:path>
              </a:pathLst>
            </a:custGeom>
            <a:solidFill>
              <a:srgbClr val="FFFFFF"/>
            </a:solidFill>
            <a:ln w="30406"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22D10533-090A-66DB-502D-6C8E21D29624}"/>
                </a:ext>
              </a:extLst>
            </p:cNvPr>
            <p:cNvSpPr/>
            <p:nvPr/>
          </p:nvSpPr>
          <p:spPr>
            <a:xfrm>
              <a:off x="31444569" y="4200329"/>
              <a:ext cx="914877" cy="45926"/>
            </a:xfrm>
            <a:custGeom>
              <a:avLst/>
              <a:gdLst>
                <a:gd name="connsiteX0" fmla="*/ 24940 w 914877"/>
                <a:gd name="connsiteY0" fmla="*/ 304 h 45926"/>
                <a:gd name="connsiteX1" fmla="*/ 0 w 914877"/>
                <a:gd name="connsiteY1" fmla="*/ 45926 h 45926"/>
                <a:gd name="connsiteX2" fmla="*/ 24028 w 914877"/>
                <a:gd name="connsiteY2" fmla="*/ 45926 h 45926"/>
                <a:gd name="connsiteX3" fmla="*/ 49272 w 914877"/>
                <a:gd name="connsiteY3" fmla="*/ 304 h 45926"/>
                <a:gd name="connsiteX4" fmla="*/ 24940 w 914877"/>
                <a:gd name="connsiteY4" fmla="*/ 304 h 45926"/>
                <a:gd name="connsiteX5" fmla="*/ 24940 w 914877"/>
                <a:gd name="connsiteY5" fmla="*/ 304 h 45926"/>
                <a:gd name="connsiteX6" fmla="*/ 87899 w 914877"/>
                <a:gd name="connsiteY6" fmla="*/ 304 h 45926"/>
                <a:gd name="connsiteX7" fmla="*/ 78470 w 914877"/>
                <a:gd name="connsiteY7" fmla="*/ 13991 h 45926"/>
                <a:gd name="connsiteX8" fmla="*/ 60222 w 914877"/>
                <a:gd name="connsiteY8" fmla="*/ 45622 h 45926"/>
                <a:gd name="connsiteX9" fmla="*/ 81512 w 914877"/>
                <a:gd name="connsiteY9" fmla="*/ 45622 h 45926"/>
                <a:gd name="connsiteX10" fmla="*/ 83641 w 914877"/>
                <a:gd name="connsiteY10" fmla="*/ 41060 h 45926"/>
                <a:gd name="connsiteX11" fmla="*/ 108885 w 914877"/>
                <a:gd name="connsiteY11" fmla="*/ 304 h 45926"/>
                <a:gd name="connsiteX12" fmla="*/ 87899 w 914877"/>
                <a:gd name="connsiteY12" fmla="*/ 304 h 45926"/>
                <a:gd name="connsiteX13" fmla="*/ 87899 w 914877"/>
                <a:gd name="connsiteY13" fmla="*/ 304 h 45926"/>
                <a:gd name="connsiteX14" fmla="*/ 247576 w 914877"/>
                <a:gd name="connsiteY14" fmla="*/ 304 h 45926"/>
                <a:gd name="connsiteX15" fmla="*/ 237844 w 914877"/>
                <a:gd name="connsiteY15" fmla="*/ 8212 h 45926"/>
                <a:gd name="connsiteX16" fmla="*/ 199825 w 914877"/>
                <a:gd name="connsiteY16" fmla="*/ 45622 h 45926"/>
                <a:gd name="connsiteX17" fmla="*/ 232673 w 914877"/>
                <a:gd name="connsiteY17" fmla="*/ 45622 h 45926"/>
                <a:gd name="connsiteX18" fmla="*/ 274038 w 914877"/>
                <a:gd name="connsiteY18" fmla="*/ 40147 h 45926"/>
                <a:gd name="connsiteX19" fmla="*/ 335171 w 914877"/>
                <a:gd name="connsiteY19" fmla="*/ 42277 h 45926"/>
                <a:gd name="connsiteX20" fmla="*/ 364674 w 914877"/>
                <a:gd name="connsiteY20" fmla="*/ 42277 h 45926"/>
                <a:gd name="connsiteX21" fmla="*/ 370756 w 914877"/>
                <a:gd name="connsiteY21" fmla="*/ 38018 h 45926"/>
                <a:gd name="connsiteX22" fmla="*/ 349466 w 914877"/>
                <a:gd name="connsiteY22" fmla="*/ 32544 h 45926"/>
                <a:gd name="connsiteX23" fmla="*/ 298370 w 914877"/>
                <a:gd name="connsiteY23" fmla="*/ 29502 h 45926"/>
                <a:gd name="connsiteX24" fmla="*/ 255485 w 914877"/>
                <a:gd name="connsiteY24" fmla="*/ 26157 h 45926"/>
                <a:gd name="connsiteX25" fmla="*/ 253051 w 914877"/>
                <a:gd name="connsiteY25" fmla="*/ 21290 h 45926"/>
                <a:gd name="connsiteX26" fmla="*/ 338821 w 914877"/>
                <a:gd name="connsiteY26" fmla="*/ 19161 h 45926"/>
                <a:gd name="connsiteX27" fmla="*/ 341863 w 914877"/>
                <a:gd name="connsiteY27" fmla="*/ 14903 h 45926"/>
                <a:gd name="connsiteX28" fmla="*/ 291070 w 914877"/>
                <a:gd name="connsiteY28" fmla="*/ 304 h 45926"/>
                <a:gd name="connsiteX29" fmla="*/ 247576 w 914877"/>
                <a:gd name="connsiteY29" fmla="*/ 304 h 45926"/>
                <a:gd name="connsiteX30" fmla="*/ 247576 w 914877"/>
                <a:gd name="connsiteY30" fmla="*/ 304 h 45926"/>
                <a:gd name="connsiteX31" fmla="*/ 336692 w 914877"/>
                <a:gd name="connsiteY31" fmla="*/ 304 h 45926"/>
                <a:gd name="connsiteX32" fmla="*/ 354941 w 914877"/>
                <a:gd name="connsiteY32" fmla="*/ 8212 h 45926"/>
                <a:gd name="connsiteX33" fmla="*/ 364370 w 914877"/>
                <a:gd name="connsiteY33" fmla="*/ 12166 h 45926"/>
                <a:gd name="connsiteX34" fmla="*/ 389310 w 914877"/>
                <a:gd name="connsiteY34" fmla="*/ 22507 h 45926"/>
                <a:gd name="connsiteX35" fmla="*/ 383227 w 914877"/>
                <a:gd name="connsiteY35" fmla="*/ 45926 h 45926"/>
                <a:gd name="connsiteX36" fmla="*/ 406342 w 914877"/>
                <a:gd name="connsiteY36" fmla="*/ 45926 h 45926"/>
                <a:gd name="connsiteX37" fmla="*/ 415466 w 914877"/>
                <a:gd name="connsiteY37" fmla="*/ 26157 h 45926"/>
                <a:gd name="connsiteX38" fmla="*/ 439798 w 914877"/>
                <a:gd name="connsiteY38" fmla="*/ 608 h 45926"/>
                <a:gd name="connsiteX39" fmla="*/ 407559 w 914877"/>
                <a:gd name="connsiteY39" fmla="*/ 608 h 45926"/>
                <a:gd name="connsiteX40" fmla="*/ 390222 w 914877"/>
                <a:gd name="connsiteY40" fmla="*/ 10037 h 45926"/>
                <a:gd name="connsiteX41" fmla="*/ 372581 w 914877"/>
                <a:gd name="connsiteY41" fmla="*/ 304 h 45926"/>
                <a:gd name="connsiteX42" fmla="*/ 336692 w 914877"/>
                <a:gd name="connsiteY42" fmla="*/ 304 h 45926"/>
                <a:gd name="connsiteX43" fmla="*/ 336692 w 914877"/>
                <a:gd name="connsiteY43" fmla="*/ 304 h 45926"/>
                <a:gd name="connsiteX44" fmla="*/ 500019 w 914877"/>
                <a:gd name="connsiteY44" fmla="*/ 304 h 45926"/>
                <a:gd name="connsiteX45" fmla="*/ 508232 w 914877"/>
                <a:gd name="connsiteY45" fmla="*/ 5779 h 45926"/>
                <a:gd name="connsiteX46" fmla="*/ 524655 w 914877"/>
                <a:gd name="connsiteY46" fmla="*/ 19465 h 45926"/>
                <a:gd name="connsiteX47" fmla="*/ 525568 w 914877"/>
                <a:gd name="connsiteY47" fmla="*/ 26461 h 45926"/>
                <a:gd name="connsiteX48" fmla="*/ 514923 w 914877"/>
                <a:gd name="connsiteY48" fmla="*/ 37715 h 45926"/>
                <a:gd name="connsiteX49" fmla="*/ 517052 w 914877"/>
                <a:gd name="connsiteY49" fmla="*/ 45926 h 45926"/>
                <a:gd name="connsiteX50" fmla="*/ 591568 w 914877"/>
                <a:gd name="connsiteY50" fmla="*/ 45926 h 45926"/>
                <a:gd name="connsiteX51" fmla="*/ 630499 w 914877"/>
                <a:gd name="connsiteY51" fmla="*/ 45926 h 45926"/>
                <a:gd name="connsiteX52" fmla="*/ 670646 w 914877"/>
                <a:gd name="connsiteY52" fmla="*/ 45926 h 45926"/>
                <a:gd name="connsiteX53" fmla="*/ 695891 w 914877"/>
                <a:gd name="connsiteY53" fmla="*/ 45926 h 45926"/>
                <a:gd name="connsiteX54" fmla="*/ 726002 w 914877"/>
                <a:gd name="connsiteY54" fmla="*/ 45926 h 45926"/>
                <a:gd name="connsiteX55" fmla="*/ 711098 w 914877"/>
                <a:gd name="connsiteY55" fmla="*/ 26765 h 45926"/>
                <a:gd name="connsiteX56" fmla="*/ 685245 w 914877"/>
                <a:gd name="connsiteY56" fmla="*/ 304 h 45926"/>
                <a:gd name="connsiteX57" fmla="*/ 660306 w 914877"/>
                <a:gd name="connsiteY57" fmla="*/ 304 h 45926"/>
                <a:gd name="connsiteX58" fmla="*/ 626849 w 914877"/>
                <a:gd name="connsiteY58" fmla="*/ 8516 h 45926"/>
                <a:gd name="connsiteX59" fmla="*/ 603430 w 914877"/>
                <a:gd name="connsiteY59" fmla="*/ 10037 h 45926"/>
                <a:gd name="connsiteX60" fmla="*/ 573623 w 914877"/>
                <a:gd name="connsiteY60" fmla="*/ 12470 h 45926"/>
                <a:gd name="connsiteX61" fmla="*/ 539863 w 914877"/>
                <a:gd name="connsiteY61" fmla="*/ 22507 h 45926"/>
                <a:gd name="connsiteX62" fmla="*/ 531955 w 914877"/>
                <a:gd name="connsiteY62" fmla="*/ 6083 h 45926"/>
                <a:gd name="connsiteX63" fmla="*/ 532563 w 914877"/>
                <a:gd name="connsiteY63" fmla="*/ 304 h 45926"/>
                <a:gd name="connsiteX64" fmla="*/ 500019 w 914877"/>
                <a:gd name="connsiteY64" fmla="*/ 304 h 45926"/>
                <a:gd name="connsiteX65" fmla="*/ 500019 w 914877"/>
                <a:gd name="connsiteY65" fmla="*/ 304 h 45926"/>
                <a:gd name="connsiteX66" fmla="*/ 552941 w 914877"/>
                <a:gd name="connsiteY66" fmla="*/ 304 h 45926"/>
                <a:gd name="connsiteX67" fmla="*/ 548379 w 914877"/>
                <a:gd name="connsiteY67" fmla="*/ 2129 h 45926"/>
                <a:gd name="connsiteX68" fmla="*/ 547466 w 914877"/>
                <a:gd name="connsiteY68" fmla="*/ 6083 h 45926"/>
                <a:gd name="connsiteX69" fmla="*/ 555679 w 914877"/>
                <a:gd name="connsiteY69" fmla="*/ 8516 h 45926"/>
                <a:gd name="connsiteX70" fmla="*/ 573928 w 914877"/>
                <a:gd name="connsiteY70" fmla="*/ 304 h 45926"/>
                <a:gd name="connsiteX71" fmla="*/ 552941 w 914877"/>
                <a:gd name="connsiteY71" fmla="*/ 304 h 45926"/>
                <a:gd name="connsiteX72" fmla="*/ 552941 w 914877"/>
                <a:gd name="connsiteY72" fmla="*/ 304 h 45926"/>
                <a:gd name="connsiteX73" fmla="*/ 810859 w 914877"/>
                <a:gd name="connsiteY73" fmla="*/ 304 h 45926"/>
                <a:gd name="connsiteX74" fmla="*/ 821808 w 914877"/>
                <a:gd name="connsiteY74" fmla="*/ 16424 h 45926"/>
                <a:gd name="connsiteX75" fmla="*/ 834278 w 914877"/>
                <a:gd name="connsiteY75" fmla="*/ 45622 h 45926"/>
                <a:gd name="connsiteX76" fmla="*/ 858914 w 914877"/>
                <a:gd name="connsiteY76" fmla="*/ 45622 h 45926"/>
                <a:gd name="connsiteX77" fmla="*/ 858002 w 914877"/>
                <a:gd name="connsiteY77" fmla="*/ 43797 h 45926"/>
                <a:gd name="connsiteX78" fmla="*/ 837624 w 914877"/>
                <a:gd name="connsiteY78" fmla="*/ 0 h 45926"/>
                <a:gd name="connsiteX79" fmla="*/ 810859 w 914877"/>
                <a:gd name="connsiteY79" fmla="*/ 304 h 45926"/>
                <a:gd name="connsiteX80" fmla="*/ 810859 w 914877"/>
                <a:gd name="connsiteY80" fmla="*/ 304 h 45926"/>
                <a:gd name="connsiteX81" fmla="*/ 875946 w 914877"/>
                <a:gd name="connsiteY81" fmla="*/ 304 h 45926"/>
                <a:gd name="connsiteX82" fmla="*/ 885071 w 914877"/>
                <a:gd name="connsiteY82" fmla="*/ 19769 h 45926"/>
                <a:gd name="connsiteX83" fmla="*/ 898757 w 914877"/>
                <a:gd name="connsiteY83" fmla="*/ 45926 h 45926"/>
                <a:gd name="connsiteX84" fmla="*/ 914877 w 914877"/>
                <a:gd name="connsiteY84" fmla="*/ 45926 h 45926"/>
                <a:gd name="connsiteX85" fmla="*/ 912748 w 914877"/>
                <a:gd name="connsiteY85" fmla="*/ 40147 h 45926"/>
                <a:gd name="connsiteX86" fmla="*/ 893587 w 914877"/>
                <a:gd name="connsiteY86" fmla="*/ 608 h 45926"/>
                <a:gd name="connsiteX87" fmla="*/ 875946 w 914877"/>
                <a:gd name="connsiteY87" fmla="*/ 304 h 45926"/>
                <a:gd name="connsiteX88" fmla="*/ 875946 w 914877"/>
                <a:gd name="connsiteY88" fmla="*/ 304 h 45926"/>
                <a:gd name="connsiteX89" fmla="*/ 413033 w 914877"/>
                <a:gd name="connsiteY89" fmla="*/ 45622 h 45926"/>
                <a:gd name="connsiteX90" fmla="*/ 415162 w 914877"/>
                <a:gd name="connsiteY90" fmla="*/ 40147 h 45926"/>
                <a:gd name="connsiteX91" fmla="*/ 425807 w 914877"/>
                <a:gd name="connsiteY91" fmla="*/ 41364 h 45926"/>
                <a:gd name="connsiteX92" fmla="*/ 423678 w 914877"/>
                <a:gd name="connsiteY92" fmla="*/ 45622 h 45926"/>
                <a:gd name="connsiteX93" fmla="*/ 413033 w 914877"/>
                <a:gd name="connsiteY93" fmla="*/ 45622 h 45926"/>
                <a:gd name="connsiteX94" fmla="*/ 413033 w 914877"/>
                <a:gd name="connsiteY94" fmla="*/ 45622 h 45926"/>
                <a:gd name="connsiteX95" fmla="*/ 435236 w 914877"/>
                <a:gd name="connsiteY95" fmla="*/ 45622 h 45926"/>
                <a:gd name="connsiteX96" fmla="*/ 426112 w 914877"/>
                <a:gd name="connsiteY96" fmla="*/ 34064 h 45926"/>
                <a:gd name="connsiteX97" fmla="*/ 418204 w 914877"/>
                <a:gd name="connsiteY97" fmla="*/ 33152 h 45926"/>
                <a:gd name="connsiteX98" fmla="*/ 417900 w 914877"/>
                <a:gd name="connsiteY98" fmla="*/ 27982 h 45926"/>
                <a:gd name="connsiteX99" fmla="*/ 437365 w 914877"/>
                <a:gd name="connsiteY99" fmla="*/ 24636 h 45926"/>
                <a:gd name="connsiteX100" fmla="*/ 440102 w 914877"/>
                <a:gd name="connsiteY100" fmla="*/ 27982 h 45926"/>
                <a:gd name="connsiteX101" fmla="*/ 443752 w 914877"/>
                <a:gd name="connsiteY101" fmla="*/ 44405 h 45926"/>
                <a:gd name="connsiteX102" fmla="*/ 442840 w 914877"/>
                <a:gd name="connsiteY102" fmla="*/ 45622 h 45926"/>
                <a:gd name="connsiteX103" fmla="*/ 435236 w 914877"/>
                <a:gd name="connsiteY103" fmla="*/ 45622 h 45926"/>
                <a:gd name="connsiteX104" fmla="*/ 435236 w 914877"/>
                <a:gd name="connsiteY104" fmla="*/ 45622 h 45926"/>
                <a:gd name="connsiteX105" fmla="*/ 462305 w 914877"/>
                <a:gd name="connsiteY105" fmla="*/ 45622 h 45926"/>
                <a:gd name="connsiteX106" fmla="*/ 461393 w 914877"/>
                <a:gd name="connsiteY106" fmla="*/ 42277 h 45926"/>
                <a:gd name="connsiteX107" fmla="*/ 456526 w 914877"/>
                <a:gd name="connsiteY107" fmla="*/ 27069 h 45926"/>
                <a:gd name="connsiteX108" fmla="*/ 459872 w 914877"/>
                <a:gd name="connsiteY108" fmla="*/ 24332 h 45926"/>
                <a:gd name="connsiteX109" fmla="*/ 474471 w 914877"/>
                <a:gd name="connsiteY109" fmla="*/ 37106 h 45926"/>
                <a:gd name="connsiteX110" fmla="*/ 475079 w 914877"/>
                <a:gd name="connsiteY110" fmla="*/ 45622 h 45926"/>
                <a:gd name="connsiteX111" fmla="*/ 462305 w 914877"/>
                <a:gd name="connsiteY111" fmla="*/ 45622 h 45926"/>
                <a:gd name="connsiteX112" fmla="*/ 462305 w 914877"/>
                <a:gd name="connsiteY112" fmla="*/ 45622 h 45926"/>
                <a:gd name="connsiteX113" fmla="*/ 482379 w 914877"/>
                <a:gd name="connsiteY113" fmla="*/ 45622 h 45926"/>
                <a:gd name="connsiteX114" fmla="*/ 482379 w 914877"/>
                <a:gd name="connsiteY114" fmla="*/ 38322 h 45926"/>
                <a:gd name="connsiteX115" fmla="*/ 491503 w 914877"/>
                <a:gd name="connsiteY115" fmla="*/ 29198 h 45926"/>
                <a:gd name="connsiteX116" fmla="*/ 502149 w 914877"/>
                <a:gd name="connsiteY116" fmla="*/ 32544 h 45926"/>
                <a:gd name="connsiteX117" fmla="*/ 506407 w 914877"/>
                <a:gd name="connsiteY117" fmla="*/ 45622 h 45926"/>
                <a:gd name="connsiteX118" fmla="*/ 482379 w 914877"/>
                <a:gd name="connsiteY118" fmla="*/ 45622 h 45926"/>
                <a:gd name="connsiteX119" fmla="*/ 482379 w 914877"/>
                <a:gd name="connsiteY119" fmla="*/ 45622 h 45926"/>
                <a:gd name="connsiteX120" fmla="*/ 620766 w 914877"/>
                <a:gd name="connsiteY120" fmla="*/ 19161 h 45926"/>
                <a:gd name="connsiteX121" fmla="*/ 652093 w 914877"/>
                <a:gd name="connsiteY121" fmla="*/ 12166 h 45926"/>
                <a:gd name="connsiteX122" fmla="*/ 678859 w 914877"/>
                <a:gd name="connsiteY122" fmla="*/ 13383 h 45926"/>
                <a:gd name="connsiteX123" fmla="*/ 691633 w 914877"/>
                <a:gd name="connsiteY123" fmla="*/ 29502 h 45926"/>
                <a:gd name="connsiteX124" fmla="*/ 666693 w 914877"/>
                <a:gd name="connsiteY124" fmla="*/ 34064 h 45926"/>
                <a:gd name="connsiteX125" fmla="*/ 557199 w 914877"/>
                <a:gd name="connsiteY125" fmla="*/ 36802 h 45926"/>
                <a:gd name="connsiteX126" fmla="*/ 540775 w 914877"/>
                <a:gd name="connsiteY126" fmla="*/ 38018 h 45926"/>
                <a:gd name="connsiteX127" fmla="*/ 538646 w 914877"/>
                <a:gd name="connsiteY127" fmla="*/ 32544 h 45926"/>
                <a:gd name="connsiteX128" fmla="*/ 557808 w 914877"/>
                <a:gd name="connsiteY128" fmla="*/ 26157 h 45926"/>
                <a:gd name="connsiteX129" fmla="*/ 575144 w 914877"/>
                <a:gd name="connsiteY129" fmla="*/ 23420 h 45926"/>
                <a:gd name="connsiteX130" fmla="*/ 602822 w 914877"/>
                <a:gd name="connsiteY130" fmla="*/ 20074 h 45926"/>
                <a:gd name="connsiteX131" fmla="*/ 620766 w 914877"/>
                <a:gd name="connsiteY131" fmla="*/ 19161 h 45926"/>
                <a:gd name="connsiteX132" fmla="*/ 620766 w 914877"/>
                <a:gd name="connsiteY132" fmla="*/ 19161 h 4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914877" h="45926">
                  <a:moveTo>
                    <a:pt x="24940" y="304"/>
                  </a:moveTo>
                  <a:cubicBezTo>
                    <a:pt x="15512" y="14903"/>
                    <a:pt x="7300" y="30111"/>
                    <a:pt x="0" y="45926"/>
                  </a:cubicBezTo>
                  <a:lnTo>
                    <a:pt x="24028" y="45926"/>
                  </a:lnTo>
                  <a:cubicBezTo>
                    <a:pt x="31632" y="30415"/>
                    <a:pt x="38323" y="14599"/>
                    <a:pt x="49272" y="304"/>
                  </a:cubicBezTo>
                  <a:lnTo>
                    <a:pt x="24940" y="304"/>
                  </a:lnTo>
                  <a:lnTo>
                    <a:pt x="24940" y="304"/>
                  </a:lnTo>
                  <a:close/>
                  <a:moveTo>
                    <a:pt x="87899" y="304"/>
                  </a:moveTo>
                  <a:cubicBezTo>
                    <a:pt x="84553" y="4866"/>
                    <a:pt x="81512" y="9429"/>
                    <a:pt x="78470" y="13991"/>
                  </a:cubicBezTo>
                  <a:cubicBezTo>
                    <a:pt x="70563" y="23724"/>
                    <a:pt x="64784" y="34369"/>
                    <a:pt x="60222" y="45622"/>
                  </a:cubicBezTo>
                  <a:lnTo>
                    <a:pt x="81512" y="45622"/>
                  </a:lnTo>
                  <a:cubicBezTo>
                    <a:pt x="82120" y="44101"/>
                    <a:pt x="83033" y="42581"/>
                    <a:pt x="83641" y="41060"/>
                  </a:cubicBezTo>
                  <a:cubicBezTo>
                    <a:pt x="91244" y="27069"/>
                    <a:pt x="99457" y="13383"/>
                    <a:pt x="108885" y="304"/>
                  </a:cubicBezTo>
                  <a:lnTo>
                    <a:pt x="87899" y="304"/>
                  </a:lnTo>
                  <a:lnTo>
                    <a:pt x="87899" y="304"/>
                  </a:lnTo>
                  <a:close/>
                  <a:moveTo>
                    <a:pt x="247576" y="304"/>
                  </a:moveTo>
                  <a:cubicBezTo>
                    <a:pt x="244231" y="3042"/>
                    <a:pt x="241190" y="5779"/>
                    <a:pt x="237844" y="8212"/>
                  </a:cubicBezTo>
                  <a:cubicBezTo>
                    <a:pt x="225070" y="20074"/>
                    <a:pt x="211079" y="32544"/>
                    <a:pt x="199825" y="45622"/>
                  </a:cubicBezTo>
                  <a:lnTo>
                    <a:pt x="232673" y="45622"/>
                  </a:lnTo>
                  <a:cubicBezTo>
                    <a:pt x="242102" y="36498"/>
                    <a:pt x="260351" y="40147"/>
                    <a:pt x="274038" y="40147"/>
                  </a:cubicBezTo>
                  <a:lnTo>
                    <a:pt x="335171" y="42277"/>
                  </a:lnTo>
                  <a:cubicBezTo>
                    <a:pt x="345817" y="42277"/>
                    <a:pt x="353420" y="44710"/>
                    <a:pt x="364674" y="42277"/>
                  </a:cubicBezTo>
                  <a:cubicBezTo>
                    <a:pt x="366803" y="39843"/>
                    <a:pt x="370756" y="42581"/>
                    <a:pt x="370756" y="38018"/>
                  </a:cubicBezTo>
                  <a:cubicBezTo>
                    <a:pt x="370756" y="32544"/>
                    <a:pt x="356461" y="36194"/>
                    <a:pt x="349466" y="32544"/>
                  </a:cubicBezTo>
                  <a:cubicBezTo>
                    <a:pt x="332130" y="31936"/>
                    <a:pt x="315402" y="28286"/>
                    <a:pt x="298370" y="29502"/>
                  </a:cubicBezTo>
                  <a:cubicBezTo>
                    <a:pt x="283770" y="30719"/>
                    <a:pt x="269780" y="26765"/>
                    <a:pt x="255485" y="26157"/>
                  </a:cubicBezTo>
                  <a:cubicBezTo>
                    <a:pt x="253964" y="25244"/>
                    <a:pt x="250922" y="23420"/>
                    <a:pt x="253051" y="21290"/>
                  </a:cubicBezTo>
                  <a:cubicBezTo>
                    <a:pt x="266130" y="7908"/>
                    <a:pt x="326959" y="19465"/>
                    <a:pt x="338821" y="19161"/>
                  </a:cubicBezTo>
                  <a:cubicBezTo>
                    <a:pt x="340342" y="18553"/>
                    <a:pt x="341254" y="16424"/>
                    <a:pt x="341863" y="14903"/>
                  </a:cubicBezTo>
                  <a:cubicBezTo>
                    <a:pt x="341559" y="11558"/>
                    <a:pt x="303844" y="6691"/>
                    <a:pt x="291070" y="304"/>
                  </a:cubicBezTo>
                  <a:lnTo>
                    <a:pt x="247576" y="304"/>
                  </a:lnTo>
                  <a:lnTo>
                    <a:pt x="247576" y="304"/>
                  </a:lnTo>
                  <a:close/>
                  <a:moveTo>
                    <a:pt x="336692" y="304"/>
                  </a:moveTo>
                  <a:cubicBezTo>
                    <a:pt x="343079" y="3346"/>
                    <a:pt x="349466" y="6387"/>
                    <a:pt x="354941" y="8212"/>
                  </a:cubicBezTo>
                  <a:lnTo>
                    <a:pt x="364370" y="12166"/>
                  </a:lnTo>
                  <a:cubicBezTo>
                    <a:pt x="371973" y="17032"/>
                    <a:pt x="381402" y="17641"/>
                    <a:pt x="389310" y="22507"/>
                  </a:cubicBezTo>
                  <a:cubicBezTo>
                    <a:pt x="393568" y="31631"/>
                    <a:pt x="384443" y="37410"/>
                    <a:pt x="383227" y="45926"/>
                  </a:cubicBezTo>
                  <a:lnTo>
                    <a:pt x="406342" y="45926"/>
                  </a:lnTo>
                  <a:cubicBezTo>
                    <a:pt x="408471" y="38931"/>
                    <a:pt x="412121" y="32544"/>
                    <a:pt x="415466" y="26157"/>
                  </a:cubicBezTo>
                  <a:cubicBezTo>
                    <a:pt x="421854" y="16728"/>
                    <a:pt x="429761" y="6691"/>
                    <a:pt x="439798" y="608"/>
                  </a:cubicBezTo>
                  <a:lnTo>
                    <a:pt x="407559" y="608"/>
                  </a:lnTo>
                  <a:cubicBezTo>
                    <a:pt x="402692" y="6083"/>
                    <a:pt x="398130" y="13078"/>
                    <a:pt x="390222" y="10037"/>
                  </a:cubicBezTo>
                  <a:cubicBezTo>
                    <a:pt x="384443" y="6995"/>
                    <a:pt x="378665" y="3346"/>
                    <a:pt x="372581" y="304"/>
                  </a:cubicBezTo>
                  <a:lnTo>
                    <a:pt x="336692" y="304"/>
                  </a:lnTo>
                  <a:lnTo>
                    <a:pt x="336692" y="304"/>
                  </a:lnTo>
                  <a:close/>
                  <a:moveTo>
                    <a:pt x="500019" y="304"/>
                  </a:moveTo>
                  <a:cubicBezTo>
                    <a:pt x="502757" y="1825"/>
                    <a:pt x="505494" y="3954"/>
                    <a:pt x="508232" y="5779"/>
                  </a:cubicBezTo>
                  <a:cubicBezTo>
                    <a:pt x="514314" y="9125"/>
                    <a:pt x="519485" y="14599"/>
                    <a:pt x="524655" y="19465"/>
                  </a:cubicBezTo>
                  <a:cubicBezTo>
                    <a:pt x="526785" y="20986"/>
                    <a:pt x="525872" y="24332"/>
                    <a:pt x="525568" y="26461"/>
                  </a:cubicBezTo>
                  <a:cubicBezTo>
                    <a:pt x="522223" y="30415"/>
                    <a:pt x="513098" y="30719"/>
                    <a:pt x="514923" y="37715"/>
                  </a:cubicBezTo>
                  <a:cubicBezTo>
                    <a:pt x="516139" y="40147"/>
                    <a:pt x="516444" y="43189"/>
                    <a:pt x="517052" y="45926"/>
                  </a:cubicBezTo>
                  <a:lnTo>
                    <a:pt x="591568" y="45926"/>
                  </a:lnTo>
                  <a:cubicBezTo>
                    <a:pt x="604342" y="45622"/>
                    <a:pt x="617421" y="45318"/>
                    <a:pt x="630499" y="45926"/>
                  </a:cubicBezTo>
                  <a:lnTo>
                    <a:pt x="670646" y="45926"/>
                  </a:lnTo>
                  <a:cubicBezTo>
                    <a:pt x="679163" y="45622"/>
                    <a:pt x="687679" y="45318"/>
                    <a:pt x="695891" y="45926"/>
                  </a:cubicBezTo>
                  <a:lnTo>
                    <a:pt x="726002" y="45926"/>
                  </a:lnTo>
                  <a:cubicBezTo>
                    <a:pt x="720527" y="39843"/>
                    <a:pt x="715660" y="33456"/>
                    <a:pt x="711098" y="26765"/>
                  </a:cubicBezTo>
                  <a:cubicBezTo>
                    <a:pt x="701366" y="19161"/>
                    <a:pt x="694066" y="8820"/>
                    <a:pt x="685245" y="304"/>
                  </a:cubicBezTo>
                  <a:lnTo>
                    <a:pt x="660306" y="304"/>
                  </a:lnTo>
                  <a:cubicBezTo>
                    <a:pt x="649052" y="2433"/>
                    <a:pt x="637798" y="5170"/>
                    <a:pt x="626849" y="8516"/>
                  </a:cubicBezTo>
                  <a:lnTo>
                    <a:pt x="603430" y="10037"/>
                  </a:lnTo>
                  <a:cubicBezTo>
                    <a:pt x="593393" y="9429"/>
                    <a:pt x="583052" y="10341"/>
                    <a:pt x="573623" y="12470"/>
                  </a:cubicBezTo>
                  <a:cubicBezTo>
                    <a:pt x="561153" y="13078"/>
                    <a:pt x="551420" y="19769"/>
                    <a:pt x="539863" y="22507"/>
                  </a:cubicBezTo>
                  <a:cubicBezTo>
                    <a:pt x="532867" y="20074"/>
                    <a:pt x="536822" y="10645"/>
                    <a:pt x="531955" y="6083"/>
                  </a:cubicBezTo>
                  <a:cubicBezTo>
                    <a:pt x="531347" y="3954"/>
                    <a:pt x="531651" y="2129"/>
                    <a:pt x="532563" y="304"/>
                  </a:cubicBezTo>
                  <a:lnTo>
                    <a:pt x="500019" y="304"/>
                  </a:lnTo>
                  <a:lnTo>
                    <a:pt x="500019" y="304"/>
                  </a:lnTo>
                  <a:close/>
                  <a:moveTo>
                    <a:pt x="552941" y="304"/>
                  </a:moveTo>
                  <a:cubicBezTo>
                    <a:pt x="551420" y="912"/>
                    <a:pt x="549900" y="1521"/>
                    <a:pt x="548379" y="2129"/>
                  </a:cubicBezTo>
                  <a:cubicBezTo>
                    <a:pt x="546858" y="2737"/>
                    <a:pt x="546858" y="4562"/>
                    <a:pt x="547466" y="6083"/>
                  </a:cubicBezTo>
                  <a:cubicBezTo>
                    <a:pt x="549596" y="8516"/>
                    <a:pt x="552637" y="8212"/>
                    <a:pt x="555679" y="8516"/>
                  </a:cubicBezTo>
                  <a:cubicBezTo>
                    <a:pt x="561761" y="5474"/>
                    <a:pt x="567845" y="2737"/>
                    <a:pt x="573928" y="304"/>
                  </a:cubicBezTo>
                  <a:lnTo>
                    <a:pt x="552941" y="304"/>
                  </a:lnTo>
                  <a:lnTo>
                    <a:pt x="552941" y="304"/>
                  </a:lnTo>
                  <a:close/>
                  <a:moveTo>
                    <a:pt x="810859" y="304"/>
                  </a:moveTo>
                  <a:lnTo>
                    <a:pt x="821808" y="16424"/>
                  </a:lnTo>
                  <a:cubicBezTo>
                    <a:pt x="825458" y="26461"/>
                    <a:pt x="830324" y="35889"/>
                    <a:pt x="834278" y="45622"/>
                  </a:cubicBezTo>
                  <a:lnTo>
                    <a:pt x="858914" y="45622"/>
                  </a:lnTo>
                  <a:cubicBezTo>
                    <a:pt x="858610" y="45014"/>
                    <a:pt x="858306" y="44405"/>
                    <a:pt x="858002" y="43797"/>
                  </a:cubicBezTo>
                  <a:cubicBezTo>
                    <a:pt x="853135" y="28590"/>
                    <a:pt x="845836" y="13991"/>
                    <a:pt x="837624" y="0"/>
                  </a:cubicBezTo>
                  <a:lnTo>
                    <a:pt x="810859" y="304"/>
                  </a:lnTo>
                  <a:lnTo>
                    <a:pt x="810859" y="304"/>
                  </a:lnTo>
                  <a:close/>
                  <a:moveTo>
                    <a:pt x="875946" y="304"/>
                  </a:moveTo>
                  <a:cubicBezTo>
                    <a:pt x="878988" y="6691"/>
                    <a:pt x="882029" y="13078"/>
                    <a:pt x="885071" y="19769"/>
                  </a:cubicBezTo>
                  <a:cubicBezTo>
                    <a:pt x="890545" y="28286"/>
                    <a:pt x="894804" y="36802"/>
                    <a:pt x="898757" y="45926"/>
                  </a:cubicBezTo>
                  <a:lnTo>
                    <a:pt x="914877" y="45926"/>
                  </a:lnTo>
                  <a:cubicBezTo>
                    <a:pt x="914269" y="44101"/>
                    <a:pt x="913356" y="41973"/>
                    <a:pt x="912748" y="40147"/>
                  </a:cubicBezTo>
                  <a:cubicBezTo>
                    <a:pt x="904232" y="27982"/>
                    <a:pt x="899974" y="13687"/>
                    <a:pt x="893587" y="608"/>
                  </a:cubicBezTo>
                  <a:lnTo>
                    <a:pt x="875946" y="304"/>
                  </a:lnTo>
                  <a:lnTo>
                    <a:pt x="875946" y="304"/>
                  </a:lnTo>
                  <a:close/>
                  <a:moveTo>
                    <a:pt x="413033" y="45622"/>
                  </a:moveTo>
                  <a:cubicBezTo>
                    <a:pt x="413945" y="43797"/>
                    <a:pt x="414858" y="41973"/>
                    <a:pt x="415162" y="40147"/>
                  </a:cubicBezTo>
                  <a:cubicBezTo>
                    <a:pt x="417900" y="38931"/>
                    <a:pt x="424591" y="36194"/>
                    <a:pt x="425807" y="41364"/>
                  </a:cubicBezTo>
                  <a:cubicBezTo>
                    <a:pt x="425807" y="43189"/>
                    <a:pt x="424895" y="44405"/>
                    <a:pt x="423678" y="45622"/>
                  </a:cubicBezTo>
                  <a:lnTo>
                    <a:pt x="413033" y="45622"/>
                  </a:lnTo>
                  <a:lnTo>
                    <a:pt x="413033" y="45622"/>
                  </a:lnTo>
                  <a:close/>
                  <a:moveTo>
                    <a:pt x="435236" y="45622"/>
                  </a:moveTo>
                  <a:cubicBezTo>
                    <a:pt x="431586" y="42277"/>
                    <a:pt x="431586" y="36194"/>
                    <a:pt x="426112" y="34064"/>
                  </a:cubicBezTo>
                  <a:cubicBezTo>
                    <a:pt x="423678" y="34369"/>
                    <a:pt x="420029" y="34673"/>
                    <a:pt x="418204" y="33152"/>
                  </a:cubicBezTo>
                  <a:cubicBezTo>
                    <a:pt x="416683" y="31936"/>
                    <a:pt x="416987" y="29502"/>
                    <a:pt x="417900" y="27982"/>
                  </a:cubicBezTo>
                  <a:cubicBezTo>
                    <a:pt x="423374" y="24332"/>
                    <a:pt x="430674" y="24027"/>
                    <a:pt x="437365" y="24636"/>
                  </a:cubicBezTo>
                  <a:lnTo>
                    <a:pt x="440102" y="27982"/>
                  </a:lnTo>
                  <a:cubicBezTo>
                    <a:pt x="444665" y="32240"/>
                    <a:pt x="445577" y="38627"/>
                    <a:pt x="443752" y="44405"/>
                  </a:cubicBezTo>
                  <a:cubicBezTo>
                    <a:pt x="443448" y="44710"/>
                    <a:pt x="443144" y="45318"/>
                    <a:pt x="442840" y="45622"/>
                  </a:cubicBezTo>
                  <a:lnTo>
                    <a:pt x="435236" y="45622"/>
                  </a:lnTo>
                  <a:lnTo>
                    <a:pt x="435236" y="45622"/>
                  </a:lnTo>
                  <a:close/>
                  <a:moveTo>
                    <a:pt x="462305" y="45622"/>
                  </a:moveTo>
                  <a:cubicBezTo>
                    <a:pt x="462001" y="44405"/>
                    <a:pt x="461697" y="43493"/>
                    <a:pt x="461393" y="42277"/>
                  </a:cubicBezTo>
                  <a:cubicBezTo>
                    <a:pt x="459568" y="37410"/>
                    <a:pt x="454397" y="32544"/>
                    <a:pt x="456526" y="27069"/>
                  </a:cubicBezTo>
                  <a:cubicBezTo>
                    <a:pt x="457134" y="25853"/>
                    <a:pt x="458351" y="24636"/>
                    <a:pt x="459872" y="24332"/>
                  </a:cubicBezTo>
                  <a:cubicBezTo>
                    <a:pt x="467476" y="23724"/>
                    <a:pt x="471734" y="31631"/>
                    <a:pt x="474471" y="37106"/>
                  </a:cubicBezTo>
                  <a:cubicBezTo>
                    <a:pt x="475687" y="40147"/>
                    <a:pt x="475687" y="42885"/>
                    <a:pt x="475079" y="45622"/>
                  </a:cubicBezTo>
                  <a:lnTo>
                    <a:pt x="462305" y="45622"/>
                  </a:lnTo>
                  <a:lnTo>
                    <a:pt x="462305" y="45622"/>
                  </a:lnTo>
                  <a:close/>
                  <a:moveTo>
                    <a:pt x="482379" y="45622"/>
                  </a:moveTo>
                  <a:cubicBezTo>
                    <a:pt x="481466" y="43493"/>
                    <a:pt x="481771" y="40452"/>
                    <a:pt x="482379" y="38322"/>
                  </a:cubicBezTo>
                  <a:cubicBezTo>
                    <a:pt x="482987" y="33760"/>
                    <a:pt x="487245" y="30415"/>
                    <a:pt x="491503" y="29198"/>
                  </a:cubicBezTo>
                  <a:cubicBezTo>
                    <a:pt x="495761" y="28286"/>
                    <a:pt x="499107" y="30415"/>
                    <a:pt x="502149" y="32544"/>
                  </a:cubicBezTo>
                  <a:cubicBezTo>
                    <a:pt x="505798" y="35889"/>
                    <a:pt x="506407" y="40452"/>
                    <a:pt x="506407" y="45622"/>
                  </a:cubicBezTo>
                  <a:lnTo>
                    <a:pt x="482379" y="45622"/>
                  </a:lnTo>
                  <a:lnTo>
                    <a:pt x="482379" y="45622"/>
                  </a:lnTo>
                  <a:close/>
                  <a:moveTo>
                    <a:pt x="620766" y="19161"/>
                  </a:moveTo>
                  <a:cubicBezTo>
                    <a:pt x="631412" y="17032"/>
                    <a:pt x="641752" y="14599"/>
                    <a:pt x="652093" y="12166"/>
                  </a:cubicBezTo>
                  <a:cubicBezTo>
                    <a:pt x="661218" y="12774"/>
                    <a:pt x="671255" y="7604"/>
                    <a:pt x="678859" y="13383"/>
                  </a:cubicBezTo>
                  <a:cubicBezTo>
                    <a:pt x="684941" y="17336"/>
                    <a:pt x="692545" y="21290"/>
                    <a:pt x="691633" y="29502"/>
                  </a:cubicBezTo>
                  <a:cubicBezTo>
                    <a:pt x="684941" y="34673"/>
                    <a:pt x="675209" y="35585"/>
                    <a:pt x="666693" y="34064"/>
                  </a:cubicBezTo>
                  <a:cubicBezTo>
                    <a:pt x="629587" y="32848"/>
                    <a:pt x="594001" y="36194"/>
                    <a:pt x="557199" y="36802"/>
                  </a:cubicBezTo>
                  <a:lnTo>
                    <a:pt x="540775" y="38018"/>
                  </a:lnTo>
                  <a:cubicBezTo>
                    <a:pt x="538342" y="36802"/>
                    <a:pt x="538038" y="34673"/>
                    <a:pt x="538646" y="32544"/>
                  </a:cubicBezTo>
                  <a:cubicBezTo>
                    <a:pt x="546250" y="32848"/>
                    <a:pt x="550812" y="26765"/>
                    <a:pt x="557808" y="26157"/>
                  </a:cubicBezTo>
                  <a:cubicBezTo>
                    <a:pt x="562978" y="23724"/>
                    <a:pt x="569670" y="24940"/>
                    <a:pt x="575144" y="23420"/>
                  </a:cubicBezTo>
                  <a:lnTo>
                    <a:pt x="602822" y="20074"/>
                  </a:lnTo>
                  <a:lnTo>
                    <a:pt x="620766" y="19161"/>
                  </a:lnTo>
                  <a:lnTo>
                    <a:pt x="620766" y="19161"/>
                  </a:lnTo>
                  <a:close/>
                </a:path>
              </a:pathLst>
            </a:custGeom>
            <a:solidFill>
              <a:srgbClr val="FFFFFF"/>
            </a:solidFill>
            <a:ln w="30406" cap="flat">
              <a:noFill/>
              <a:prstDash val="solid"/>
              <a:miter/>
            </a:ln>
          </p:spPr>
          <p:txBody>
            <a:bodyPr rtlCol="0" anchor="ctr"/>
            <a:lstStyle/>
            <a:p>
              <a:endParaRPr lang="LID4096"/>
            </a:p>
          </p:txBody>
        </p:sp>
        <p:sp>
          <p:nvSpPr>
            <p:cNvPr id="62" name="Freeform: Shape 61">
              <a:extLst>
                <a:ext uri="{FF2B5EF4-FFF2-40B4-BE49-F238E27FC236}">
                  <a16:creationId xmlns:a16="http://schemas.microsoft.com/office/drawing/2014/main" id="{9B1E4CD2-9532-A34E-8E1C-54585EE5CD4D}"/>
                </a:ext>
              </a:extLst>
            </p:cNvPr>
            <p:cNvSpPr/>
            <p:nvPr/>
          </p:nvSpPr>
          <p:spPr>
            <a:xfrm>
              <a:off x="31469509" y="4139195"/>
              <a:ext cx="868342" cy="61437"/>
            </a:xfrm>
            <a:custGeom>
              <a:avLst/>
              <a:gdLst>
                <a:gd name="connsiteX0" fmla="*/ 41973 w 868342"/>
                <a:gd name="connsiteY0" fmla="*/ 608 h 61437"/>
                <a:gd name="connsiteX1" fmla="*/ 41668 w 868342"/>
                <a:gd name="connsiteY1" fmla="*/ 1216 h 61437"/>
                <a:gd name="connsiteX2" fmla="*/ 14903 w 868342"/>
                <a:gd name="connsiteY2" fmla="*/ 39235 h 61437"/>
                <a:gd name="connsiteX3" fmla="*/ 0 w 868342"/>
                <a:gd name="connsiteY3" fmla="*/ 61134 h 61437"/>
                <a:gd name="connsiteX4" fmla="*/ 24027 w 868342"/>
                <a:gd name="connsiteY4" fmla="*/ 61134 h 61437"/>
                <a:gd name="connsiteX5" fmla="*/ 27982 w 868342"/>
                <a:gd name="connsiteY5" fmla="*/ 56267 h 61437"/>
                <a:gd name="connsiteX6" fmla="*/ 66304 w 868342"/>
                <a:gd name="connsiteY6" fmla="*/ 3650 h 61437"/>
                <a:gd name="connsiteX7" fmla="*/ 69042 w 868342"/>
                <a:gd name="connsiteY7" fmla="*/ 304 h 61437"/>
                <a:gd name="connsiteX8" fmla="*/ 41973 w 868342"/>
                <a:gd name="connsiteY8" fmla="*/ 608 h 61437"/>
                <a:gd name="connsiteX9" fmla="*/ 41973 w 868342"/>
                <a:gd name="connsiteY9" fmla="*/ 608 h 61437"/>
                <a:gd name="connsiteX10" fmla="*/ 109493 w 868342"/>
                <a:gd name="connsiteY10" fmla="*/ 608 h 61437"/>
                <a:gd name="connsiteX11" fmla="*/ 62958 w 868342"/>
                <a:gd name="connsiteY11" fmla="*/ 61438 h 61437"/>
                <a:gd name="connsiteX12" fmla="*/ 83945 w 868342"/>
                <a:gd name="connsiteY12" fmla="*/ 61438 h 61437"/>
                <a:gd name="connsiteX13" fmla="*/ 104323 w 868342"/>
                <a:gd name="connsiteY13" fmla="*/ 37106 h 61437"/>
                <a:gd name="connsiteX14" fmla="*/ 132000 w 868342"/>
                <a:gd name="connsiteY14" fmla="*/ 3650 h 61437"/>
                <a:gd name="connsiteX15" fmla="*/ 135954 w 868342"/>
                <a:gd name="connsiteY15" fmla="*/ 912 h 61437"/>
                <a:gd name="connsiteX16" fmla="*/ 109493 w 868342"/>
                <a:gd name="connsiteY16" fmla="*/ 608 h 61437"/>
                <a:gd name="connsiteX17" fmla="*/ 109493 w 868342"/>
                <a:gd name="connsiteY17" fmla="*/ 608 h 61437"/>
                <a:gd name="connsiteX18" fmla="*/ 318747 w 868342"/>
                <a:gd name="connsiteY18" fmla="*/ 608 h 61437"/>
                <a:gd name="connsiteX19" fmla="*/ 254572 w 868342"/>
                <a:gd name="connsiteY19" fmla="*/ 34977 h 61437"/>
                <a:gd name="connsiteX20" fmla="*/ 222636 w 868342"/>
                <a:gd name="connsiteY20" fmla="*/ 61438 h 61437"/>
                <a:gd name="connsiteX21" fmla="*/ 265826 w 868342"/>
                <a:gd name="connsiteY21" fmla="*/ 61438 h 61437"/>
                <a:gd name="connsiteX22" fmla="*/ 262784 w 868342"/>
                <a:gd name="connsiteY22" fmla="*/ 55355 h 61437"/>
                <a:gd name="connsiteX23" fmla="*/ 311752 w 868342"/>
                <a:gd name="connsiteY23" fmla="*/ 61438 h 61437"/>
                <a:gd name="connsiteX24" fmla="*/ 347337 w 868342"/>
                <a:gd name="connsiteY24" fmla="*/ 61438 h 61437"/>
                <a:gd name="connsiteX25" fmla="*/ 333954 w 868342"/>
                <a:gd name="connsiteY25" fmla="*/ 57788 h 61437"/>
                <a:gd name="connsiteX26" fmla="*/ 294719 w 868342"/>
                <a:gd name="connsiteY26" fmla="*/ 40756 h 61437"/>
                <a:gd name="connsiteX27" fmla="*/ 293807 w 868342"/>
                <a:gd name="connsiteY27" fmla="*/ 36498 h 61437"/>
                <a:gd name="connsiteX28" fmla="*/ 307494 w 868342"/>
                <a:gd name="connsiteY28" fmla="*/ 35889 h 61437"/>
                <a:gd name="connsiteX29" fmla="*/ 328784 w 868342"/>
                <a:gd name="connsiteY29" fmla="*/ 41972 h 61437"/>
                <a:gd name="connsiteX30" fmla="*/ 360111 w 868342"/>
                <a:gd name="connsiteY30" fmla="*/ 55355 h 61437"/>
                <a:gd name="connsiteX31" fmla="*/ 364369 w 868342"/>
                <a:gd name="connsiteY31" fmla="*/ 52009 h 61437"/>
                <a:gd name="connsiteX32" fmla="*/ 360720 w 868342"/>
                <a:gd name="connsiteY32" fmla="*/ 45926 h 61437"/>
                <a:gd name="connsiteX33" fmla="*/ 346121 w 868342"/>
                <a:gd name="connsiteY33" fmla="*/ 40147 h 61437"/>
                <a:gd name="connsiteX34" fmla="*/ 326351 w 868342"/>
                <a:gd name="connsiteY34" fmla="*/ 26461 h 61437"/>
                <a:gd name="connsiteX35" fmla="*/ 325742 w 868342"/>
                <a:gd name="connsiteY35" fmla="*/ 20378 h 61437"/>
                <a:gd name="connsiteX36" fmla="*/ 335779 w 868342"/>
                <a:gd name="connsiteY36" fmla="*/ 13687 h 61437"/>
                <a:gd name="connsiteX37" fmla="*/ 358895 w 868342"/>
                <a:gd name="connsiteY37" fmla="*/ 26765 h 61437"/>
                <a:gd name="connsiteX38" fmla="*/ 385659 w 868342"/>
                <a:gd name="connsiteY38" fmla="*/ 55659 h 61437"/>
                <a:gd name="connsiteX39" fmla="*/ 385355 w 868342"/>
                <a:gd name="connsiteY39" fmla="*/ 58092 h 61437"/>
                <a:gd name="connsiteX40" fmla="*/ 382314 w 868342"/>
                <a:gd name="connsiteY40" fmla="*/ 61134 h 61437"/>
                <a:gd name="connsiteX41" fmla="*/ 414554 w 868342"/>
                <a:gd name="connsiteY41" fmla="*/ 61134 h 61437"/>
                <a:gd name="connsiteX42" fmla="*/ 416987 w 868342"/>
                <a:gd name="connsiteY42" fmla="*/ 59917 h 61437"/>
                <a:gd name="connsiteX43" fmla="*/ 466867 w 868342"/>
                <a:gd name="connsiteY43" fmla="*/ 57180 h 61437"/>
                <a:gd name="connsiteX44" fmla="*/ 475383 w 868342"/>
                <a:gd name="connsiteY44" fmla="*/ 61134 h 61437"/>
                <a:gd name="connsiteX45" fmla="*/ 507927 w 868342"/>
                <a:gd name="connsiteY45" fmla="*/ 61134 h 61437"/>
                <a:gd name="connsiteX46" fmla="*/ 510664 w 868342"/>
                <a:gd name="connsiteY46" fmla="*/ 57484 h 61437"/>
                <a:gd name="connsiteX47" fmla="*/ 579706 w 868342"/>
                <a:gd name="connsiteY47" fmla="*/ 29806 h 61437"/>
                <a:gd name="connsiteX48" fmla="*/ 583356 w 868342"/>
                <a:gd name="connsiteY48" fmla="*/ 33456 h 61437"/>
                <a:gd name="connsiteX49" fmla="*/ 569669 w 868342"/>
                <a:gd name="connsiteY49" fmla="*/ 42581 h 61437"/>
                <a:gd name="connsiteX50" fmla="*/ 528305 w 868342"/>
                <a:gd name="connsiteY50" fmla="*/ 60830 h 61437"/>
                <a:gd name="connsiteX51" fmla="*/ 549595 w 868342"/>
                <a:gd name="connsiteY51" fmla="*/ 60830 h 61437"/>
                <a:gd name="connsiteX52" fmla="*/ 582443 w 868342"/>
                <a:gd name="connsiteY52" fmla="*/ 45926 h 61437"/>
                <a:gd name="connsiteX53" fmla="*/ 636278 w 868342"/>
                <a:gd name="connsiteY53" fmla="*/ 57484 h 61437"/>
                <a:gd name="connsiteX54" fmla="*/ 636582 w 868342"/>
                <a:gd name="connsiteY54" fmla="*/ 60525 h 61437"/>
                <a:gd name="connsiteX55" fmla="*/ 635669 w 868342"/>
                <a:gd name="connsiteY55" fmla="*/ 60830 h 61437"/>
                <a:gd name="connsiteX56" fmla="*/ 660610 w 868342"/>
                <a:gd name="connsiteY56" fmla="*/ 60830 h 61437"/>
                <a:gd name="connsiteX57" fmla="*/ 649660 w 868342"/>
                <a:gd name="connsiteY57" fmla="*/ 52617 h 61437"/>
                <a:gd name="connsiteX58" fmla="*/ 606167 w 868342"/>
                <a:gd name="connsiteY58" fmla="*/ 24636 h 61437"/>
                <a:gd name="connsiteX59" fmla="*/ 564803 w 868342"/>
                <a:gd name="connsiteY59" fmla="*/ 6387 h 61437"/>
                <a:gd name="connsiteX60" fmla="*/ 548379 w 868342"/>
                <a:gd name="connsiteY60" fmla="*/ 0 h 61437"/>
                <a:gd name="connsiteX61" fmla="*/ 482075 w 868342"/>
                <a:gd name="connsiteY61" fmla="*/ 0 h 61437"/>
                <a:gd name="connsiteX62" fmla="*/ 482379 w 868342"/>
                <a:gd name="connsiteY62" fmla="*/ 608 h 61437"/>
                <a:gd name="connsiteX63" fmla="*/ 472038 w 868342"/>
                <a:gd name="connsiteY63" fmla="*/ 34064 h 61437"/>
                <a:gd name="connsiteX64" fmla="*/ 468692 w 868342"/>
                <a:gd name="connsiteY64" fmla="*/ 36193 h 61437"/>
                <a:gd name="connsiteX65" fmla="*/ 472038 w 868342"/>
                <a:gd name="connsiteY65" fmla="*/ 608 h 61437"/>
                <a:gd name="connsiteX66" fmla="*/ 472342 w 868342"/>
                <a:gd name="connsiteY66" fmla="*/ 0 h 61437"/>
                <a:gd name="connsiteX67" fmla="*/ 457438 w 868342"/>
                <a:gd name="connsiteY67" fmla="*/ 0 h 61437"/>
                <a:gd name="connsiteX68" fmla="*/ 453485 w 868342"/>
                <a:gd name="connsiteY68" fmla="*/ 24636 h 61437"/>
                <a:gd name="connsiteX69" fmla="*/ 448314 w 868342"/>
                <a:gd name="connsiteY69" fmla="*/ 38931 h 61437"/>
                <a:gd name="connsiteX70" fmla="*/ 423982 w 868342"/>
                <a:gd name="connsiteY70" fmla="*/ 39235 h 61437"/>
                <a:gd name="connsiteX71" fmla="*/ 421549 w 868342"/>
                <a:gd name="connsiteY71" fmla="*/ 36802 h 61437"/>
                <a:gd name="connsiteX72" fmla="*/ 420028 w 868342"/>
                <a:gd name="connsiteY72" fmla="*/ 2433 h 61437"/>
                <a:gd name="connsiteX73" fmla="*/ 419116 w 868342"/>
                <a:gd name="connsiteY73" fmla="*/ 0 h 61437"/>
                <a:gd name="connsiteX74" fmla="*/ 318747 w 868342"/>
                <a:gd name="connsiteY74" fmla="*/ 608 h 61437"/>
                <a:gd name="connsiteX75" fmla="*/ 318747 w 868342"/>
                <a:gd name="connsiteY75" fmla="*/ 608 h 61437"/>
                <a:gd name="connsiteX76" fmla="*/ 433107 w 868342"/>
                <a:gd name="connsiteY76" fmla="*/ 608 h 61437"/>
                <a:gd name="connsiteX77" fmla="*/ 434323 w 868342"/>
                <a:gd name="connsiteY77" fmla="*/ 2737 h 61437"/>
                <a:gd name="connsiteX78" fmla="*/ 437669 w 868342"/>
                <a:gd name="connsiteY78" fmla="*/ 23724 h 61437"/>
                <a:gd name="connsiteX79" fmla="*/ 443752 w 868342"/>
                <a:gd name="connsiteY79" fmla="*/ 18553 h 61437"/>
                <a:gd name="connsiteX80" fmla="*/ 444360 w 868342"/>
                <a:gd name="connsiteY80" fmla="*/ 5474 h 61437"/>
                <a:gd name="connsiteX81" fmla="*/ 446793 w 868342"/>
                <a:gd name="connsiteY81" fmla="*/ 608 h 61437"/>
                <a:gd name="connsiteX82" fmla="*/ 433107 w 868342"/>
                <a:gd name="connsiteY82" fmla="*/ 608 h 61437"/>
                <a:gd name="connsiteX83" fmla="*/ 433107 w 868342"/>
                <a:gd name="connsiteY83" fmla="*/ 608 h 61437"/>
                <a:gd name="connsiteX84" fmla="*/ 732388 w 868342"/>
                <a:gd name="connsiteY84" fmla="*/ 608 h 61437"/>
                <a:gd name="connsiteX85" fmla="*/ 781964 w 868342"/>
                <a:gd name="connsiteY85" fmla="*/ 53834 h 61437"/>
                <a:gd name="connsiteX86" fmla="*/ 783181 w 868342"/>
                <a:gd name="connsiteY86" fmla="*/ 57788 h 61437"/>
                <a:gd name="connsiteX87" fmla="*/ 785614 w 868342"/>
                <a:gd name="connsiteY87" fmla="*/ 61438 h 61437"/>
                <a:gd name="connsiteX88" fmla="*/ 812075 w 868342"/>
                <a:gd name="connsiteY88" fmla="*/ 61438 h 61437"/>
                <a:gd name="connsiteX89" fmla="*/ 808425 w 868342"/>
                <a:gd name="connsiteY89" fmla="*/ 55659 h 61437"/>
                <a:gd name="connsiteX90" fmla="*/ 792610 w 868342"/>
                <a:gd name="connsiteY90" fmla="*/ 31631 h 61437"/>
                <a:gd name="connsiteX91" fmla="*/ 767670 w 868342"/>
                <a:gd name="connsiteY91" fmla="*/ 912 h 61437"/>
                <a:gd name="connsiteX92" fmla="*/ 732388 w 868342"/>
                <a:gd name="connsiteY92" fmla="*/ 608 h 61437"/>
                <a:gd name="connsiteX93" fmla="*/ 732388 w 868342"/>
                <a:gd name="connsiteY93" fmla="*/ 608 h 61437"/>
                <a:gd name="connsiteX94" fmla="*/ 814508 w 868342"/>
                <a:gd name="connsiteY94" fmla="*/ 608 h 61437"/>
                <a:gd name="connsiteX95" fmla="*/ 839144 w 868342"/>
                <a:gd name="connsiteY95" fmla="*/ 36802 h 61437"/>
                <a:gd name="connsiteX96" fmla="*/ 851006 w 868342"/>
                <a:gd name="connsiteY96" fmla="*/ 61438 h 61437"/>
                <a:gd name="connsiteX97" fmla="*/ 868343 w 868342"/>
                <a:gd name="connsiteY97" fmla="*/ 61438 h 61437"/>
                <a:gd name="connsiteX98" fmla="*/ 865605 w 868342"/>
                <a:gd name="connsiteY98" fmla="*/ 55963 h 61437"/>
                <a:gd name="connsiteX99" fmla="*/ 853439 w 868342"/>
                <a:gd name="connsiteY99" fmla="*/ 29198 h 61437"/>
                <a:gd name="connsiteX100" fmla="*/ 837015 w 868342"/>
                <a:gd name="connsiteY100" fmla="*/ 4258 h 61437"/>
                <a:gd name="connsiteX101" fmla="*/ 832453 w 868342"/>
                <a:gd name="connsiteY101" fmla="*/ 304 h 61437"/>
                <a:gd name="connsiteX102" fmla="*/ 814508 w 868342"/>
                <a:gd name="connsiteY102" fmla="*/ 608 h 61437"/>
                <a:gd name="connsiteX103" fmla="*/ 814508 w 868342"/>
                <a:gd name="connsiteY103" fmla="*/ 608 h 61437"/>
                <a:gd name="connsiteX104" fmla="*/ 396609 w 868342"/>
                <a:gd name="connsiteY104" fmla="*/ 20682 h 61437"/>
                <a:gd name="connsiteX105" fmla="*/ 396001 w 868342"/>
                <a:gd name="connsiteY105" fmla="*/ 3650 h 61437"/>
                <a:gd name="connsiteX106" fmla="*/ 399650 w 868342"/>
                <a:gd name="connsiteY106" fmla="*/ 1520 h 61437"/>
                <a:gd name="connsiteX107" fmla="*/ 406342 w 868342"/>
                <a:gd name="connsiteY107" fmla="*/ 4258 h 61437"/>
                <a:gd name="connsiteX108" fmla="*/ 408775 w 868342"/>
                <a:gd name="connsiteY108" fmla="*/ 38322 h 61437"/>
                <a:gd name="connsiteX109" fmla="*/ 398738 w 868342"/>
                <a:gd name="connsiteY109" fmla="*/ 45926 h 61437"/>
                <a:gd name="connsiteX110" fmla="*/ 382618 w 868342"/>
                <a:gd name="connsiteY110" fmla="*/ 34673 h 61437"/>
                <a:gd name="connsiteX111" fmla="*/ 362240 w 868342"/>
                <a:gd name="connsiteY111" fmla="*/ 13078 h 61437"/>
                <a:gd name="connsiteX112" fmla="*/ 362240 w 868342"/>
                <a:gd name="connsiteY112" fmla="*/ 7299 h 61437"/>
                <a:gd name="connsiteX113" fmla="*/ 372885 w 868342"/>
                <a:gd name="connsiteY113" fmla="*/ 4258 h 61437"/>
                <a:gd name="connsiteX114" fmla="*/ 376231 w 868342"/>
                <a:gd name="connsiteY114" fmla="*/ 6387 h 61437"/>
                <a:gd name="connsiteX115" fmla="*/ 395392 w 868342"/>
                <a:gd name="connsiteY115" fmla="*/ 32240 h 61437"/>
                <a:gd name="connsiteX116" fmla="*/ 401171 w 868342"/>
                <a:gd name="connsiteY116" fmla="*/ 29806 h 61437"/>
                <a:gd name="connsiteX117" fmla="*/ 396609 w 868342"/>
                <a:gd name="connsiteY117" fmla="*/ 20682 h 61437"/>
                <a:gd name="connsiteX118" fmla="*/ 396609 w 868342"/>
                <a:gd name="connsiteY118" fmla="*/ 20682 h 61437"/>
                <a:gd name="connsiteX119" fmla="*/ 502148 w 868342"/>
                <a:gd name="connsiteY119" fmla="*/ 33152 h 61437"/>
                <a:gd name="connsiteX120" fmla="*/ 506711 w 868342"/>
                <a:gd name="connsiteY120" fmla="*/ 33456 h 61437"/>
                <a:gd name="connsiteX121" fmla="*/ 537125 w 868342"/>
                <a:gd name="connsiteY121" fmla="*/ 9732 h 61437"/>
                <a:gd name="connsiteX122" fmla="*/ 542904 w 868342"/>
                <a:gd name="connsiteY122" fmla="*/ 14903 h 61437"/>
                <a:gd name="connsiteX123" fmla="*/ 535909 w 868342"/>
                <a:gd name="connsiteY123" fmla="*/ 20986 h 61437"/>
                <a:gd name="connsiteX124" fmla="*/ 497890 w 868342"/>
                <a:gd name="connsiteY124" fmla="*/ 55355 h 61437"/>
                <a:gd name="connsiteX125" fmla="*/ 489678 w 868342"/>
                <a:gd name="connsiteY125" fmla="*/ 52313 h 61437"/>
                <a:gd name="connsiteX126" fmla="*/ 491807 w 868342"/>
                <a:gd name="connsiteY126" fmla="*/ 15207 h 61437"/>
                <a:gd name="connsiteX127" fmla="*/ 506711 w 868342"/>
                <a:gd name="connsiteY127" fmla="*/ 1520 h 61437"/>
                <a:gd name="connsiteX128" fmla="*/ 517052 w 868342"/>
                <a:gd name="connsiteY128" fmla="*/ 3650 h 61437"/>
                <a:gd name="connsiteX129" fmla="*/ 516748 w 868342"/>
                <a:gd name="connsiteY129" fmla="*/ 6387 h 61437"/>
                <a:gd name="connsiteX130" fmla="*/ 500323 w 868342"/>
                <a:gd name="connsiteY130" fmla="*/ 27373 h 61437"/>
                <a:gd name="connsiteX131" fmla="*/ 502148 w 868342"/>
                <a:gd name="connsiteY131" fmla="*/ 33152 h 61437"/>
                <a:gd name="connsiteX132" fmla="*/ 502148 w 868342"/>
                <a:gd name="connsiteY132" fmla="*/ 33152 h 6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68342" h="61437">
                  <a:moveTo>
                    <a:pt x="41973" y="608"/>
                  </a:moveTo>
                  <a:cubicBezTo>
                    <a:pt x="41973" y="912"/>
                    <a:pt x="41668" y="1216"/>
                    <a:pt x="41668" y="1216"/>
                  </a:cubicBezTo>
                  <a:cubicBezTo>
                    <a:pt x="34369" y="14903"/>
                    <a:pt x="22507" y="26157"/>
                    <a:pt x="14903" y="39235"/>
                  </a:cubicBezTo>
                  <a:cubicBezTo>
                    <a:pt x="9732" y="46535"/>
                    <a:pt x="4562" y="53834"/>
                    <a:pt x="0" y="61134"/>
                  </a:cubicBezTo>
                  <a:lnTo>
                    <a:pt x="24027" y="61134"/>
                  </a:lnTo>
                  <a:cubicBezTo>
                    <a:pt x="25244" y="59309"/>
                    <a:pt x="26765" y="57788"/>
                    <a:pt x="27982" y="56267"/>
                  </a:cubicBezTo>
                  <a:cubicBezTo>
                    <a:pt x="38627" y="37410"/>
                    <a:pt x="54747" y="21898"/>
                    <a:pt x="66304" y="3650"/>
                  </a:cubicBezTo>
                  <a:cubicBezTo>
                    <a:pt x="67216" y="2433"/>
                    <a:pt x="68129" y="1520"/>
                    <a:pt x="69042" y="304"/>
                  </a:cubicBezTo>
                  <a:lnTo>
                    <a:pt x="41973" y="608"/>
                  </a:lnTo>
                  <a:lnTo>
                    <a:pt x="41973" y="608"/>
                  </a:lnTo>
                  <a:close/>
                  <a:moveTo>
                    <a:pt x="109493" y="608"/>
                  </a:moveTo>
                  <a:cubicBezTo>
                    <a:pt x="92461" y="19769"/>
                    <a:pt x="77253" y="40756"/>
                    <a:pt x="62958" y="61438"/>
                  </a:cubicBezTo>
                  <a:lnTo>
                    <a:pt x="83945" y="61438"/>
                  </a:lnTo>
                  <a:cubicBezTo>
                    <a:pt x="90028" y="52921"/>
                    <a:pt x="97023" y="44709"/>
                    <a:pt x="104323" y="37106"/>
                  </a:cubicBezTo>
                  <a:cubicBezTo>
                    <a:pt x="113752" y="26157"/>
                    <a:pt x="120138" y="12166"/>
                    <a:pt x="132000" y="3650"/>
                  </a:cubicBezTo>
                  <a:cubicBezTo>
                    <a:pt x="133217" y="2737"/>
                    <a:pt x="134737" y="1825"/>
                    <a:pt x="135954" y="912"/>
                  </a:cubicBezTo>
                  <a:lnTo>
                    <a:pt x="109493" y="608"/>
                  </a:lnTo>
                  <a:lnTo>
                    <a:pt x="109493" y="608"/>
                  </a:lnTo>
                  <a:close/>
                  <a:moveTo>
                    <a:pt x="318747" y="608"/>
                  </a:moveTo>
                  <a:cubicBezTo>
                    <a:pt x="295936" y="9124"/>
                    <a:pt x="275558" y="22811"/>
                    <a:pt x="254572" y="34977"/>
                  </a:cubicBezTo>
                  <a:cubicBezTo>
                    <a:pt x="243622" y="42277"/>
                    <a:pt x="232977" y="52313"/>
                    <a:pt x="222636" y="61438"/>
                  </a:cubicBezTo>
                  <a:lnTo>
                    <a:pt x="265826" y="61438"/>
                  </a:lnTo>
                  <a:cubicBezTo>
                    <a:pt x="262175" y="59613"/>
                    <a:pt x="260655" y="57484"/>
                    <a:pt x="262784" y="55355"/>
                  </a:cubicBezTo>
                  <a:cubicBezTo>
                    <a:pt x="274037" y="44101"/>
                    <a:pt x="293503" y="52921"/>
                    <a:pt x="311752" y="61438"/>
                  </a:cubicBezTo>
                  <a:lnTo>
                    <a:pt x="347337" y="61438"/>
                  </a:lnTo>
                  <a:cubicBezTo>
                    <a:pt x="343079" y="59613"/>
                    <a:pt x="338821" y="58092"/>
                    <a:pt x="333954" y="57788"/>
                  </a:cubicBezTo>
                  <a:cubicBezTo>
                    <a:pt x="322093" y="49576"/>
                    <a:pt x="308102" y="45318"/>
                    <a:pt x="294719" y="40756"/>
                  </a:cubicBezTo>
                  <a:cubicBezTo>
                    <a:pt x="292590" y="40147"/>
                    <a:pt x="293503" y="37714"/>
                    <a:pt x="293807" y="36498"/>
                  </a:cubicBezTo>
                  <a:cubicBezTo>
                    <a:pt x="297457" y="30719"/>
                    <a:pt x="302931" y="36193"/>
                    <a:pt x="307494" y="35889"/>
                  </a:cubicBezTo>
                  <a:cubicBezTo>
                    <a:pt x="313577" y="39843"/>
                    <a:pt x="321484" y="40147"/>
                    <a:pt x="328784" y="41972"/>
                  </a:cubicBezTo>
                  <a:cubicBezTo>
                    <a:pt x="338517" y="48359"/>
                    <a:pt x="349770" y="50184"/>
                    <a:pt x="360111" y="55355"/>
                  </a:cubicBezTo>
                  <a:cubicBezTo>
                    <a:pt x="362240" y="55355"/>
                    <a:pt x="363761" y="53834"/>
                    <a:pt x="364369" y="52009"/>
                  </a:cubicBezTo>
                  <a:cubicBezTo>
                    <a:pt x="364978" y="49272"/>
                    <a:pt x="362848" y="47143"/>
                    <a:pt x="360720" y="45926"/>
                  </a:cubicBezTo>
                  <a:cubicBezTo>
                    <a:pt x="354941" y="45926"/>
                    <a:pt x="351595" y="40756"/>
                    <a:pt x="346121" y="40147"/>
                  </a:cubicBezTo>
                  <a:cubicBezTo>
                    <a:pt x="340037" y="34673"/>
                    <a:pt x="333042" y="31023"/>
                    <a:pt x="326351" y="26461"/>
                  </a:cubicBezTo>
                  <a:cubicBezTo>
                    <a:pt x="324830" y="24940"/>
                    <a:pt x="324222" y="21898"/>
                    <a:pt x="325742" y="20378"/>
                  </a:cubicBezTo>
                  <a:cubicBezTo>
                    <a:pt x="328175" y="17032"/>
                    <a:pt x="331521" y="13991"/>
                    <a:pt x="335779" y="13687"/>
                  </a:cubicBezTo>
                  <a:cubicBezTo>
                    <a:pt x="346729" y="10645"/>
                    <a:pt x="350379" y="24027"/>
                    <a:pt x="358895" y="26765"/>
                  </a:cubicBezTo>
                  <a:cubicBezTo>
                    <a:pt x="371364" y="33456"/>
                    <a:pt x="375015" y="47447"/>
                    <a:pt x="385659" y="55659"/>
                  </a:cubicBezTo>
                  <a:lnTo>
                    <a:pt x="385355" y="58092"/>
                  </a:lnTo>
                  <a:cubicBezTo>
                    <a:pt x="384139" y="59004"/>
                    <a:pt x="383227" y="59917"/>
                    <a:pt x="382314" y="61134"/>
                  </a:cubicBezTo>
                  <a:lnTo>
                    <a:pt x="414554" y="61134"/>
                  </a:lnTo>
                  <a:cubicBezTo>
                    <a:pt x="415162" y="60525"/>
                    <a:pt x="416074" y="60221"/>
                    <a:pt x="416987" y="59917"/>
                  </a:cubicBezTo>
                  <a:cubicBezTo>
                    <a:pt x="431586" y="53530"/>
                    <a:pt x="451052" y="53530"/>
                    <a:pt x="466867" y="57180"/>
                  </a:cubicBezTo>
                  <a:cubicBezTo>
                    <a:pt x="469909" y="58092"/>
                    <a:pt x="472646" y="59613"/>
                    <a:pt x="475383" y="61134"/>
                  </a:cubicBezTo>
                  <a:lnTo>
                    <a:pt x="507927" y="61134"/>
                  </a:lnTo>
                  <a:cubicBezTo>
                    <a:pt x="508535" y="59917"/>
                    <a:pt x="509448" y="58700"/>
                    <a:pt x="510664" y="57484"/>
                  </a:cubicBezTo>
                  <a:cubicBezTo>
                    <a:pt x="529217" y="39235"/>
                    <a:pt x="552028" y="16120"/>
                    <a:pt x="579706" y="29806"/>
                  </a:cubicBezTo>
                  <a:lnTo>
                    <a:pt x="583356" y="33456"/>
                  </a:lnTo>
                  <a:cubicBezTo>
                    <a:pt x="583660" y="40756"/>
                    <a:pt x="573927" y="38626"/>
                    <a:pt x="569669" y="42581"/>
                  </a:cubicBezTo>
                  <a:cubicBezTo>
                    <a:pt x="555679" y="47751"/>
                    <a:pt x="541992" y="54746"/>
                    <a:pt x="528305" y="60830"/>
                  </a:cubicBezTo>
                  <a:lnTo>
                    <a:pt x="549595" y="60830"/>
                  </a:lnTo>
                  <a:cubicBezTo>
                    <a:pt x="560545" y="56267"/>
                    <a:pt x="571798" y="51705"/>
                    <a:pt x="582443" y="45926"/>
                  </a:cubicBezTo>
                  <a:cubicBezTo>
                    <a:pt x="601301" y="39235"/>
                    <a:pt x="621374" y="45926"/>
                    <a:pt x="636278" y="57484"/>
                  </a:cubicBezTo>
                  <a:cubicBezTo>
                    <a:pt x="636278" y="58396"/>
                    <a:pt x="637190" y="59613"/>
                    <a:pt x="636582" y="60525"/>
                  </a:cubicBezTo>
                  <a:cubicBezTo>
                    <a:pt x="636278" y="60525"/>
                    <a:pt x="635974" y="60525"/>
                    <a:pt x="635669" y="60830"/>
                  </a:cubicBezTo>
                  <a:lnTo>
                    <a:pt x="660610" y="60830"/>
                  </a:lnTo>
                  <a:cubicBezTo>
                    <a:pt x="657264" y="57788"/>
                    <a:pt x="653614" y="55051"/>
                    <a:pt x="649660" y="52617"/>
                  </a:cubicBezTo>
                  <a:cubicBezTo>
                    <a:pt x="636278" y="40756"/>
                    <a:pt x="621070" y="33456"/>
                    <a:pt x="606167" y="24636"/>
                  </a:cubicBezTo>
                  <a:cubicBezTo>
                    <a:pt x="592785" y="17032"/>
                    <a:pt x="577577" y="14599"/>
                    <a:pt x="564803" y="6387"/>
                  </a:cubicBezTo>
                  <a:cubicBezTo>
                    <a:pt x="559632" y="3346"/>
                    <a:pt x="554158" y="1520"/>
                    <a:pt x="548379" y="0"/>
                  </a:cubicBezTo>
                  <a:lnTo>
                    <a:pt x="482075" y="0"/>
                  </a:lnTo>
                  <a:cubicBezTo>
                    <a:pt x="482075" y="304"/>
                    <a:pt x="482075" y="304"/>
                    <a:pt x="482379" y="608"/>
                  </a:cubicBezTo>
                  <a:cubicBezTo>
                    <a:pt x="481162" y="12774"/>
                    <a:pt x="476296" y="23115"/>
                    <a:pt x="472038" y="34064"/>
                  </a:cubicBezTo>
                  <a:cubicBezTo>
                    <a:pt x="470517" y="34977"/>
                    <a:pt x="470517" y="36498"/>
                    <a:pt x="468692" y="36193"/>
                  </a:cubicBezTo>
                  <a:cubicBezTo>
                    <a:pt x="463522" y="23115"/>
                    <a:pt x="472950" y="13078"/>
                    <a:pt x="472038" y="608"/>
                  </a:cubicBezTo>
                  <a:cubicBezTo>
                    <a:pt x="472038" y="304"/>
                    <a:pt x="472342" y="304"/>
                    <a:pt x="472342" y="0"/>
                  </a:cubicBezTo>
                  <a:lnTo>
                    <a:pt x="457438" y="0"/>
                  </a:lnTo>
                  <a:cubicBezTo>
                    <a:pt x="457743" y="8820"/>
                    <a:pt x="455614" y="16728"/>
                    <a:pt x="453485" y="24636"/>
                  </a:cubicBezTo>
                  <a:cubicBezTo>
                    <a:pt x="450139" y="28894"/>
                    <a:pt x="454701" y="36193"/>
                    <a:pt x="448314" y="38931"/>
                  </a:cubicBezTo>
                  <a:cubicBezTo>
                    <a:pt x="441015" y="41364"/>
                    <a:pt x="431890" y="41364"/>
                    <a:pt x="423982" y="39235"/>
                  </a:cubicBezTo>
                  <a:lnTo>
                    <a:pt x="421549" y="36802"/>
                  </a:lnTo>
                  <a:cubicBezTo>
                    <a:pt x="419724" y="25548"/>
                    <a:pt x="420332" y="13687"/>
                    <a:pt x="420028" y="2433"/>
                  </a:cubicBezTo>
                  <a:cubicBezTo>
                    <a:pt x="419724" y="1520"/>
                    <a:pt x="419420" y="912"/>
                    <a:pt x="419116" y="0"/>
                  </a:cubicBezTo>
                  <a:lnTo>
                    <a:pt x="318747" y="608"/>
                  </a:lnTo>
                  <a:lnTo>
                    <a:pt x="318747" y="608"/>
                  </a:lnTo>
                  <a:close/>
                  <a:moveTo>
                    <a:pt x="433107" y="608"/>
                  </a:moveTo>
                  <a:cubicBezTo>
                    <a:pt x="433715" y="1216"/>
                    <a:pt x="434019" y="1825"/>
                    <a:pt x="434323" y="2737"/>
                  </a:cubicBezTo>
                  <a:cubicBezTo>
                    <a:pt x="434627" y="9429"/>
                    <a:pt x="429761" y="20073"/>
                    <a:pt x="437669" y="23724"/>
                  </a:cubicBezTo>
                  <a:cubicBezTo>
                    <a:pt x="440711" y="23419"/>
                    <a:pt x="442839" y="21290"/>
                    <a:pt x="443752" y="18553"/>
                  </a:cubicBezTo>
                  <a:lnTo>
                    <a:pt x="444360" y="5474"/>
                  </a:lnTo>
                  <a:lnTo>
                    <a:pt x="446793" y="608"/>
                  </a:lnTo>
                  <a:lnTo>
                    <a:pt x="433107" y="608"/>
                  </a:lnTo>
                  <a:lnTo>
                    <a:pt x="433107" y="608"/>
                  </a:lnTo>
                  <a:close/>
                  <a:moveTo>
                    <a:pt x="732388" y="608"/>
                  </a:moveTo>
                  <a:cubicBezTo>
                    <a:pt x="750637" y="16120"/>
                    <a:pt x="764324" y="35889"/>
                    <a:pt x="781964" y="53834"/>
                  </a:cubicBezTo>
                  <a:lnTo>
                    <a:pt x="783181" y="57788"/>
                  </a:lnTo>
                  <a:lnTo>
                    <a:pt x="785614" y="61438"/>
                  </a:lnTo>
                  <a:lnTo>
                    <a:pt x="812075" y="61438"/>
                  </a:lnTo>
                  <a:cubicBezTo>
                    <a:pt x="810859" y="59613"/>
                    <a:pt x="809642" y="57484"/>
                    <a:pt x="808425" y="55659"/>
                  </a:cubicBezTo>
                  <a:cubicBezTo>
                    <a:pt x="801430" y="48359"/>
                    <a:pt x="797780" y="39843"/>
                    <a:pt x="792610" y="31631"/>
                  </a:cubicBezTo>
                  <a:cubicBezTo>
                    <a:pt x="783181" y="21594"/>
                    <a:pt x="776490" y="10645"/>
                    <a:pt x="767670" y="912"/>
                  </a:cubicBezTo>
                  <a:lnTo>
                    <a:pt x="732388" y="608"/>
                  </a:lnTo>
                  <a:lnTo>
                    <a:pt x="732388" y="608"/>
                  </a:lnTo>
                  <a:close/>
                  <a:moveTo>
                    <a:pt x="814508" y="608"/>
                  </a:moveTo>
                  <a:cubicBezTo>
                    <a:pt x="823328" y="12470"/>
                    <a:pt x="831237" y="24636"/>
                    <a:pt x="839144" y="36802"/>
                  </a:cubicBezTo>
                  <a:cubicBezTo>
                    <a:pt x="842794" y="45014"/>
                    <a:pt x="847052" y="53226"/>
                    <a:pt x="851006" y="61438"/>
                  </a:cubicBezTo>
                  <a:lnTo>
                    <a:pt x="868343" y="61438"/>
                  </a:lnTo>
                  <a:cubicBezTo>
                    <a:pt x="867430" y="59613"/>
                    <a:pt x="866518" y="57788"/>
                    <a:pt x="865605" y="55963"/>
                  </a:cubicBezTo>
                  <a:cubicBezTo>
                    <a:pt x="860434" y="47751"/>
                    <a:pt x="860739" y="36802"/>
                    <a:pt x="853439" y="29198"/>
                  </a:cubicBezTo>
                  <a:cubicBezTo>
                    <a:pt x="851006" y="19769"/>
                    <a:pt x="842794" y="12470"/>
                    <a:pt x="837015" y="4258"/>
                  </a:cubicBezTo>
                  <a:cubicBezTo>
                    <a:pt x="835495" y="3041"/>
                    <a:pt x="833974" y="1825"/>
                    <a:pt x="832453" y="304"/>
                  </a:cubicBezTo>
                  <a:lnTo>
                    <a:pt x="814508" y="608"/>
                  </a:lnTo>
                  <a:lnTo>
                    <a:pt x="814508" y="608"/>
                  </a:lnTo>
                  <a:close/>
                  <a:moveTo>
                    <a:pt x="396609" y="20682"/>
                  </a:moveTo>
                  <a:cubicBezTo>
                    <a:pt x="395392" y="15511"/>
                    <a:pt x="391134" y="8820"/>
                    <a:pt x="396001" y="3650"/>
                  </a:cubicBezTo>
                  <a:cubicBezTo>
                    <a:pt x="397217" y="2737"/>
                    <a:pt x="398434" y="2129"/>
                    <a:pt x="399650" y="1520"/>
                  </a:cubicBezTo>
                  <a:cubicBezTo>
                    <a:pt x="402084" y="2129"/>
                    <a:pt x="405125" y="1520"/>
                    <a:pt x="406342" y="4258"/>
                  </a:cubicBezTo>
                  <a:cubicBezTo>
                    <a:pt x="403909" y="15511"/>
                    <a:pt x="405733" y="27982"/>
                    <a:pt x="408775" y="38322"/>
                  </a:cubicBezTo>
                  <a:cubicBezTo>
                    <a:pt x="407558" y="42581"/>
                    <a:pt x="402388" y="44101"/>
                    <a:pt x="398738" y="45926"/>
                  </a:cubicBezTo>
                  <a:cubicBezTo>
                    <a:pt x="390830" y="47447"/>
                    <a:pt x="389005" y="37410"/>
                    <a:pt x="382618" y="34673"/>
                  </a:cubicBezTo>
                  <a:cubicBezTo>
                    <a:pt x="375623" y="27677"/>
                    <a:pt x="370756" y="18857"/>
                    <a:pt x="362240" y="13078"/>
                  </a:cubicBezTo>
                  <a:cubicBezTo>
                    <a:pt x="361328" y="11557"/>
                    <a:pt x="361632" y="9124"/>
                    <a:pt x="362240" y="7299"/>
                  </a:cubicBezTo>
                  <a:cubicBezTo>
                    <a:pt x="364978" y="3954"/>
                    <a:pt x="368932" y="3346"/>
                    <a:pt x="372885" y="4258"/>
                  </a:cubicBezTo>
                  <a:lnTo>
                    <a:pt x="376231" y="6387"/>
                  </a:lnTo>
                  <a:cubicBezTo>
                    <a:pt x="382314" y="15207"/>
                    <a:pt x="385964" y="26157"/>
                    <a:pt x="395392" y="32240"/>
                  </a:cubicBezTo>
                  <a:cubicBezTo>
                    <a:pt x="397521" y="33152"/>
                    <a:pt x="400563" y="32240"/>
                    <a:pt x="401171" y="29806"/>
                  </a:cubicBezTo>
                  <a:cubicBezTo>
                    <a:pt x="402388" y="25548"/>
                    <a:pt x="397521" y="24027"/>
                    <a:pt x="396609" y="20682"/>
                  </a:cubicBezTo>
                  <a:lnTo>
                    <a:pt x="396609" y="20682"/>
                  </a:lnTo>
                  <a:close/>
                  <a:moveTo>
                    <a:pt x="502148" y="33152"/>
                  </a:moveTo>
                  <a:cubicBezTo>
                    <a:pt x="503669" y="33456"/>
                    <a:pt x="505494" y="34673"/>
                    <a:pt x="506711" y="33456"/>
                  </a:cubicBezTo>
                  <a:cubicBezTo>
                    <a:pt x="515227" y="24636"/>
                    <a:pt x="520701" y="4866"/>
                    <a:pt x="537125" y="9732"/>
                  </a:cubicBezTo>
                  <a:cubicBezTo>
                    <a:pt x="539254" y="11253"/>
                    <a:pt x="541992" y="12166"/>
                    <a:pt x="542904" y="14903"/>
                  </a:cubicBezTo>
                  <a:cubicBezTo>
                    <a:pt x="543512" y="19769"/>
                    <a:pt x="538646" y="19161"/>
                    <a:pt x="535909" y="20986"/>
                  </a:cubicBezTo>
                  <a:cubicBezTo>
                    <a:pt x="524047" y="33760"/>
                    <a:pt x="510056" y="42885"/>
                    <a:pt x="497890" y="55355"/>
                  </a:cubicBezTo>
                  <a:cubicBezTo>
                    <a:pt x="494544" y="56876"/>
                    <a:pt x="492111" y="53834"/>
                    <a:pt x="489678" y="52313"/>
                  </a:cubicBezTo>
                  <a:cubicBezTo>
                    <a:pt x="479642" y="41060"/>
                    <a:pt x="489070" y="26461"/>
                    <a:pt x="491807" y="15207"/>
                  </a:cubicBezTo>
                  <a:cubicBezTo>
                    <a:pt x="496369" y="10036"/>
                    <a:pt x="497890" y="608"/>
                    <a:pt x="506711" y="1520"/>
                  </a:cubicBezTo>
                  <a:cubicBezTo>
                    <a:pt x="510664" y="912"/>
                    <a:pt x="513706" y="2433"/>
                    <a:pt x="517052" y="3650"/>
                  </a:cubicBezTo>
                  <a:lnTo>
                    <a:pt x="516748" y="6387"/>
                  </a:lnTo>
                  <a:cubicBezTo>
                    <a:pt x="510664" y="13078"/>
                    <a:pt x="504886" y="20073"/>
                    <a:pt x="500323" y="27373"/>
                  </a:cubicBezTo>
                  <a:cubicBezTo>
                    <a:pt x="499107" y="29198"/>
                    <a:pt x="500323" y="31327"/>
                    <a:pt x="502148" y="33152"/>
                  </a:cubicBezTo>
                  <a:lnTo>
                    <a:pt x="502148" y="33152"/>
                  </a:lnTo>
                  <a:close/>
                </a:path>
              </a:pathLst>
            </a:custGeom>
            <a:solidFill>
              <a:srgbClr val="FFFFFF"/>
            </a:solidFill>
            <a:ln w="30406" cap="flat">
              <a:noFill/>
              <a:prstDash val="solid"/>
              <a:miter/>
            </a:ln>
          </p:spPr>
          <p:txBody>
            <a:bodyPr rtlCol="0" anchor="ctr"/>
            <a:lstStyle/>
            <a:p>
              <a:endParaRPr lang="LID4096"/>
            </a:p>
          </p:txBody>
        </p:sp>
        <p:sp>
          <p:nvSpPr>
            <p:cNvPr id="63" name="Freeform: Shape 62">
              <a:extLst>
                <a:ext uri="{FF2B5EF4-FFF2-40B4-BE49-F238E27FC236}">
                  <a16:creationId xmlns:a16="http://schemas.microsoft.com/office/drawing/2014/main" id="{ABB8840D-7616-9D94-88A2-F9E2591E490D}"/>
                </a:ext>
              </a:extLst>
            </p:cNvPr>
            <p:cNvSpPr/>
            <p:nvPr/>
          </p:nvSpPr>
          <p:spPr>
            <a:xfrm>
              <a:off x="31511482" y="4078974"/>
              <a:ext cx="790176" cy="61134"/>
            </a:xfrm>
            <a:custGeom>
              <a:avLst/>
              <a:gdLst>
                <a:gd name="connsiteX0" fmla="*/ 55051 w 790176"/>
                <a:gd name="connsiteY0" fmla="*/ 0 h 61134"/>
                <a:gd name="connsiteX1" fmla="*/ 50488 w 790176"/>
                <a:gd name="connsiteY1" fmla="*/ 5170 h 61134"/>
                <a:gd name="connsiteX2" fmla="*/ 20682 w 790176"/>
                <a:gd name="connsiteY2" fmla="*/ 36802 h 61134"/>
                <a:gd name="connsiteX3" fmla="*/ 0 w 790176"/>
                <a:gd name="connsiteY3" fmla="*/ 60830 h 61134"/>
                <a:gd name="connsiteX4" fmla="*/ 27373 w 790176"/>
                <a:gd name="connsiteY4" fmla="*/ 60830 h 61134"/>
                <a:gd name="connsiteX5" fmla="*/ 76645 w 790176"/>
                <a:gd name="connsiteY5" fmla="*/ 9733 h 61134"/>
                <a:gd name="connsiteX6" fmla="*/ 89419 w 790176"/>
                <a:gd name="connsiteY6" fmla="*/ 0 h 61134"/>
                <a:gd name="connsiteX7" fmla="*/ 55051 w 790176"/>
                <a:gd name="connsiteY7" fmla="*/ 0 h 61134"/>
                <a:gd name="connsiteX8" fmla="*/ 55051 w 790176"/>
                <a:gd name="connsiteY8" fmla="*/ 0 h 61134"/>
                <a:gd name="connsiteX9" fmla="*/ 152986 w 790176"/>
                <a:gd name="connsiteY9" fmla="*/ 0 h 61134"/>
                <a:gd name="connsiteX10" fmla="*/ 108277 w 790176"/>
                <a:gd name="connsiteY10" fmla="*/ 24028 h 61134"/>
                <a:gd name="connsiteX11" fmla="*/ 67521 w 790176"/>
                <a:gd name="connsiteY11" fmla="*/ 60830 h 61134"/>
                <a:gd name="connsiteX12" fmla="*/ 93982 w 790176"/>
                <a:gd name="connsiteY12" fmla="*/ 60830 h 61134"/>
                <a:gd name="connsiteX13" fmla="*/ 146903 w 790176"/>
                <a:gd name="connsiteY13" fmla="*/ 25853 h 61134"/>
                <a:gd name="connsiteX14" fmla="*/ 177926 w 790176"/>
                <a:gd name="connsiteY14" fmla="*/ 6083 h 61134"/>
                <a:gd name="connsiteX15" fmla="*/ 190396 w 790176"/>
                <a:gd name="connsiteY15" fmla="*/ 0 h 61134"/>
                <a:gd name="connsiteX16" fmla="*/ 152986 w 790176"/>
                <a:gd name="connsiteY16" fmla="*/ 0 h 61134"/>
                <a:gd name="connsiteX17" fmla="*/ 152986 w 790176"/>
                <a:gd name="connsiteY17" fmla="*/ 0 h 61134"/>
                <a:gd name="connsiteX18" fmla="*/ 614987 w 790176"/>
                <a:gd name="connsiteY18" fmla="*/ 0 h 61134"/>
                <a:gd name="connsiteX19" fmla="*/ 620158 w 790176"/>
                <a:gd name="connsiteY19" fmla="*/ 3346 h 61134"/>
                <a:gd name="connsiteX20" fmla="*/ 682204 w 790176"/>
                <a:gd name="connsiteY20" fmla="*/ 54443 h 61134"/>
                <a:gd name="connsiteX21" fmla="*/ 690416 w 790176"/>
                <a:gd name="connsiteY21" fmla="*/ 60830 h 61134"/>
                <a:gd name="connsiteX22" fmla="*/ 726001 w 790176"/>
                <a:gd name="connsiteY22" fmla="*/ 60830 h 61134"/>
                <a:gd name="connsiteX23" fmla="*/ 721135 w 790176"/>
                <a:gd name="connsiteY23" fmla="*/ 55659 h 61134"/>
                <a:gd name="connsiteX24" fmla="*/ 691632 w 790176"/>
                <a:gd name="connsiteY24" fmla="*/ 31023 h 61134"/>
                <a:gd name="connsiteX25" fmla="*/ 652093 w 790176"/>
                <a:gd name="connsiteY25" fmla="*/ 0 h 61134"/>
                <a:gd name="connsiteX26" fmla="*/ 614987 w 790176"/>
                <a:gd name="connsiteY26" fmla="*/ 0 h 61134"/>
                <a:gd name="connsiteX27" fmla="*/ 614987 w 790176"/>
                <a:gd name="connsiteY27" fmla="*/ 0 h 61134"/>
                <a:gd name="connsiteX28" fmla="*/ 712619 w 790176"/>
                <a:gd name="connsiteY28" fmla="*/ 0 h 61134"/>
                <a:gd name="connsiteX29" fmla="*/ 739079 w 790176"/>
                <a:gd name="connsiteY29" fmla="*/ 25244 h 61134"/>
                <a:gd name="connsiteX30" fmla="*/ 772232 w 790176"/>
                <a:gd name="connsiteY30" fmla="*/ 60830 h 61134"/>
                <a:gd name="connsiteX31" fmla="*/ 790176 w 790176"/>
                <a:gd name="connsiteY31" fmla="*/ 60830 h 61134"/>
                <a:gd name="connsiteX32" fmla="*/ 768582 w 790176"/>
                <a:gd name="connsiteY32" fmla="*/ 35890 h 61134"/>
                <a:gd name="connsiteX33" fmla="*/ 735126 w 790176"/>
                <a:gd name="connsiteY33" fmla="*/ 0 h 61134"/>
                <a:gd name="connsiteX34" fmla="*/ 712619 w 790176"/>
                <a:gd name="connsiteY34" fmla="*/ 0 h 61134"/>
                <a:gd name="connsiteX35" fmla="*/ 712619 w 790176"/>
                <a:gd name="connsiteY35" fmla="*/ 0 h 61134"/>
                <a:gd name="connsiteX36" fmla="*/ 377143 w 790176"/>
                <a:gd name="connsiteY36" fmla="*/ 60830 h 61134"/>
                <a:gd name="connsiteX37" fmla="*/ 377143 w 790176"/>
                <a:gd name="connsiteY37" fmla="*/ 57788 h 61134"/>
                <a:gd name="connsiteX38" fmla="*/ 383835 w 790176"/>
                <a:gd name="connsiteY38" fmla="*/ 55964 h 61134"/>
                <a:gd name="connsiteX39" fmla="*/ 391134 w 790176"/>
                <a:gd name="connsiteY39" fmla="*/ 61134 h 61134"/>
                <a:gd name="connsiteX40" fmla="*/ 404516 w 790176"/>
                <a:gd name="connsiteY40" fmla="*/ 61134 h 61134"/>
                <a:gd name="connsiteX41" fmla="*/ 407862 w 790176"/>
                <a:gd name="connsiteY41" fmla="*/ 54443 h 61134"/>
                <a:gd name="connsiteX42" fmla="*/ 415162 w 790176"/>
                <a:gd name="connsiteY42" fmla="*/ 57180 h 61134"/>
                <a:gd name="connsiteX43" fmla="*/ 415466 w 790176"/>
                <a:gd name="connsiteY43" fmla="*/ 61134 h 61134"/>
                <a:gd name="connsiteX44" fmla="*/ 430369 w 790176"/>
                <a:gd name="connsiteY44" fmla="*/ 61134 h 61134"/>
                <a:gd name="connsiteX45" fmla="*/ 434323 w 790176"/>
                <a:gd name="connsiteY45" fmla="*/ 57180 h 61134"/>
                <a:gd name="connsiteX46" fmla="*/ 439798 w 790176"/>
                <a:gd name="connsiteY46" fmla="*/ 61134 h 61134"/>
                <a:gd name="connsiteX47" fmla="*/ 506102 w 790176"/>
                <a:gd name="connsiteY47" fmla="*/ 61134 h 61134"/>
                <a:gd name="connsiteX48" fmla="*/ 483595 w 790176"/>
                <a:gd name="connsiteY48" fmla="*/ 53834 h 61134"/>
                <a:gd name="connsiteX49" fmla="*/ 425199 w 790176"/>
                <a:gd name="connsiteY49" fmla="*/ 43493 h 61134"/>
                <a:gd name="connsiteX50" fmla="*/ 368323 w 790176"/>
                <a:gd name="connsiteY50" fmla="*/ 43797 h 61134"/>
                <a:gd name="connsiteX51" fmla="*/ 311752 w 790176"/>
                <a:gd name="connsiteY51" fmla="*/ 53834 h 61134"/>
                <a:gd name="connsiteX52" fmla="*/ 289853 w 790176"/>
                <a:gd name="connsiteY52" fmla="*/ 56876 h 61134"/>
                <a:gd name="connsiteX53" fmla="*/ 276470 w 790176"/>
                <a:gd name="connsiteY53" fmla="*/ 61134 h 61134"/>
                <a:gd name="connsiteX54" fmla="*/ 377143 w 790176"/>
                <a:gd name="connsiteY54" fmla="*/ 60830 h 61134"/>
                <a:gd name="connsiteX55" fmla="*/ 377143 w 790176"/>
                <a:gd name="connsiteY55" fmla="*/ 60830 h 6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90176" h="61134">
                  <a:moveTo>
                    <a:pt x="55051" y="0"/>
                  </a:moveTo>
                  <a:cubicBezTo>
                    <a:pt x="53530" y="1825"/>
                    <a:pt x="52009" y="3346"/>
                    <a:pt x="50488" y="5170"/>
                  </a:cubicBezTo>
                  <a:cubicBezTo>
                    <a:pt x="41668" y="17032"/>
                    <a:pt x="31631" y="26765"/>
                    <a:pt x="20682" y="36802"/>
                  </a:cubicBezTo>
                  <a:cubicBezTo>
                    <a:pt x="15207" y="45318"/>
                    <a:pt x="4866" y="51705"/>
                    <a:pt x="0" y="60830"/>
                  </a:cubicBezTo>
                  <a:lnTo>
                    <a:pt x="27373" y="60830"/>
                  </a:lnTo>
                  <a:cubicBezTo>
                    <a:pt x="42885" y="42885"/>
                    <a:pt x="62350" y="27982"/>
                    <a:pt x="76645" y="9733"/>
                  </a:cubicBezTo>
                  <a:cubicBezTo>
                    <a:pt x="80903" y="6996"/>
                    <a:pt x="85161" y="3650"/>
                    <a:pt x="89419" y="0"/>
                  </a:cubicBezTo>
                  <a:lnTo>
                    <a:pt x="55051" y="0"/>
                  </a:lnTo>
                  <a:lnTo>
                    <a:pt x="55051" y="0"/>
                  </a:lnTo>
                  <a:close/>
                  <a:moveTo>
                    <a:pt x="152986" y="0"/>
                  </a:moveTo>
                  <a:cubicBezTo>
                    <a:pt x="138387" y="8516"/>
                    <a:pt x="123788" y="17641"/>
                    <a:pt x="108277" y="24028"/>
                  </a:cubicBezTo>
                  <a:cubicBezTo>
                    <a:pt x="93069" y="34673"/>
                    <a:pt x="79687" y="47143"/>
                    <a:pt x="67521" y="60830"/>
                  </a:cubicBezTo>
                  <a:lnTo>
                    <a:pt x="93982" y="60830"/>
                  </a:lnTo>
                  <a:cubicBezTo>
                    <a:pt x="111318" y="48664"/>
                    <a:pt x="128046" y="34369"/>
                    <a:pt x="146903" y="25853"/>
                  </a:cubicBezTo>
                  <a:cubicBezTo>
                    <a:pt x="156940" y="18857"/>
                    <a:pt x="167585" y="12470"/>
                    <a:pt x="177926" y="6083"/>
                  </a:cubicBezTo>
                  <a:cubicBezTo>
                    <a:pt x="182184" y="3954"/>
                    <a:pt x="186442" y="1825"/>
                    <a:pt x="190396" y="0"/>
                  </a:cubicBezTo>
                  <a:lnTo>
                    <a:pt x="152986" y="0"/>
                  </a:lnTo>
                  <a:lnTo>
                    <a:pt x="152986" y="0"/>
                  </a:lnTo>
                  <a:close/>
                  <a:moveTo>
                    <a:pt x="614987" y="0"/>
                  </a:moveTo>
                  <a:cubicBezTo>
                    <a:pt x="616812" y="1217"/>
                    <a:pt x="618332" y="2129"/>
                    <a:pt x="620158" y="3346"/>
                  </a:cubicBezTo>
                  <a:cubicBezTo>
                    <a:pt x="643881" y="14295"/>
                    <a:pt x="660610" y="38627"/>
                    <a:pt x="682204" y="54443"/>
                  </a:cubicBezTo>
                  <a:cubicBezTo>
                    <a:pt x="684941" y="56572"/>
                    <a:pt x="687679" y="58701"/>
                    <a:pt x="690416" y="60830"/>
                  </a:cubicBezTo>
                  <a:lnTo>
                    <a:pt x="726001" y="60830"/>
                  </a:lnTo>
                  <a:cubicBezTo>
                    <a:pt x="724480" y="59005"/>
                    <a:pt x="722655" y="57180"/>
                    <a:pt x="721135" y="55659"/>
                  </a:cubicBezTo>
                  <a:cubicBezTo>
                    <a:pt x="710490" y="48968"/>
                    <a:pt x="703494" y="36498"/>
                    <a:pt x="691632" y="31023"/>
                  </a:cubicBezTo>
                  <a:cubicBezTo>
                    <a:pt x="677642" y="22507"/>
                    <a:pt x="665476" y="9733"/>
                    <a:pt x="652093" y="0"/>
                  </a:cubicBezTo>
                  <a:lnTo>
                    <a:pt x="614987" y="0"/>
                  </a:lnTo>
                  <a:lnTo>
                    <a:pt x="614987" y="0"/>
                  </a:lnTo>
                  <a:close/>
                  <a:moveTo>
                    <a:pt x="712619" y="0"/>
                  </a:moveTo>
                  <a:cubicBezTo>
                    <a:pt x="721439" y="8516"/>
                    <a:pt x="729651" y="17641"/>
                    <a:pt x="739079" y="25244"/>
                  </a:cubicBezTo>
                  <a:cubicBezTo>
                    <a:pt x="752158" y="35585"/>
                    <a:pt x="762499" y="47751"/>
                    <a:pt x="772232" y="60830"/>
                  </a:cubicBezTo>
                  <a:lnTo>
                    <a:pt x="790176" y="60830"/>
                  </a:lnTo>
                  <a:cubicBezTo>
                    <a:pt x="782269" y="53226"/>
                    <a:pt x="777706" y="43189"/>
                    <a:pt x="768582" y="35890"/>
                  </a:cubicBezTo>
                  <a:cubicBezTo>
                    <a:pt x="758849" y="22811"/>
                    <a:pt x="747291" y="11254"/>
                    <a:pt x="735126" y="0"/>
                  </a:cubicBezTo>
                  <a:lnTo>
                    <a:pt x="712619" y="0"/>
                  </a:lnTo>
                  <a:lnTo>
                    <a:pt x="712619" y="0"/>
                  </a:lnTo>
                  <a:close/>
                  <a:moveTo>
                    <a:pt x="377143" y="60830"/>
                  </a:moveTo>
                  <a:cubicBezTo>
                    <a:pt x="376839" y="59917"/>
                    <a:pt x="376839" y="58701"/>
                    <a:pt x="377143" y="57788"/>
                  </a:cubicBezTo>
                  <a:cubicBezTo>
                    <a:pt x="378664" y="55659"/>
                    <a:pt x="381705" y="55964"/>
                    <a:pt x="383835" y="55964"/>
                  </a:cubicBezTo>
                  <a:cubicBezTo>
                    <a:pt x="386268" y="57484"/>
                    <a:pt x="389309" y="58701"/>
                    <a:pt x="391134" y="61134"/>
                  </a:cubicBezTo>
                  <a:lnTo>
                    <a:pt x="404516" y="61134"/>
                  </a:lnTo>
                  <a:lnTo>
                    <a:pt x="407862" y="54443"/>
                  </a:lnTo>
                  <a:cubicBezTo>
                    <a:pt x="410295" y="53226"/>
                    <a:pt x="414553" y="53834"/>
                    <a:pt x="415162" y="57180"/>
                  </a:cubicBezTo>
                  <a:cubicBezTo>
                    <a:pt x="415162" y="58396"/>
                    <a:pt x="415466" y="59613"/>
                    <a:pt x="415466" y="61134"/>
                  </a:cubicBezTo>
                  <a:lnTo>
                    <a:pt x="430369" y="61134"/>
                  </a:lnTo>
                  <a:cubicBezTo>
                    <a:pt x="431282" y="59613"/>
                    <a:pt x="432194" y="57484"/>
                    <a:pt x="434323" y="57180"/>
                  </a:cubicBezTo>
                  <a:cubicBezTo>
                    <a:pt x="436757" y="56876"/>
                    <a:pt x="438885" y="59005"/>
                    <a:pt x="439798" y="61134"/>
                  </a:cubicBezTo>
                  <a:lnTo>
                    <a:pt x="506102" y="61134"/>
                  </a:lnTo>
                  <a:cubicBezTo>
                    <a:pt x="498499" y="59005"/>
                    <a:pt x="490590" y="57484"/>
                    <a:pt x="483595" y="53834"/>
                  </a:cubicBezTo>
                  <a:cubicBezTo>
                    <a:pt x="464738" y="49272"/>
                    <a:pt x="445273" y="45927"/>
                    <a:pt x="425199" y="43493"/>
                  </a:cubicBezTo>
                  <a:lnTo>
                    <a:pt x="368323" y="43797"/>
                  </a:lnTo>
                  <a:cubicBezTo>
                    <a:pt x="348858" y="45622"/>
                    <a:pt x="330305" y="49272"/>
                    <a:pt x="311752" y="53834"/>
                  </a:cubicBezTo>
                  <a:lnTo>
                    <a:pt x="289853" y="56876"/>
                  </a:lnTo>
                  <a:cubicBezTo>
                    <a:pt x="285291" y="58092"/>
                    <a:pt x="280728" y="59613"/>
                    <a:pt x="276470" y="61134"/>
                  </a:cubicBezTo>
                  <a:lnTo>
                    <a:pt x="377143" y="60830"/>
                  </a:lnTo>
                  <a:lnTo>
                    <a:pt x="377143" y="60830"/>
                  </a:lnTo>
                  <a:close/>
                </a:path>
              </a:pathLst>
            </a:custGeom>
            <a:solidFill>
              <a:srgbClr val="FFFFFF"/>
            </a:solidFill>
            <a:ln w="30406" cap="flat">
              <a:noFill/>
              <a:prstDash val="solid"/>
              <a:miter/>
            </a:ln>
          </p:spPr>
          <p:txBody>
            <a:bodyPr rtlCol="0" anchor="ctr"/>
            <a:lstStyle/>
            <a:p>
              <a:endParaRPr lang="LID4096"/>
            </a:p>
          </p:txBody>
        </p:sp>
        <p:sp>
          <p:nvSpPr>
            <p:cNvPr id="64" name="Freeform: Shape 63">
              <a:extLst>
                <a:ext uri="{FF2B5EF4-FFF2-40B4-BE49-F238E27FC236}">
                  <a16:creationId xmlns:a16="http://schemas.microsoft.com/office/drawing/2014/main" id="{977975DA-6381-62A0-1FAB-E3AA63844D0F}"/>
                </a:ext>
              </a:extLst>
            </p:cNvPr>
            <p:cNvSpPr/>
            <p:nvPr/>
          </p:nvSpPr>
          <p:spPr>
            <a:xfrm>
              <a:off x="31566228" y="3957314"/>
              <a:ext cx="680683" cy="122267"/>
            </a:xfrm>
            <a:custGeom>
              <a:avLst/>
              <a:gdLst>
                <a:gd name="connsiteX0" fmla="*/ 220812 w 680683"/>
                <a:gd name="connsiteY0" fmla="*/ 0 h 122267"/>
                <a:gd name="connsiteX1" fmla="*/ 194655 w 680683"/>
                <a:gd name="connsiteY1" fmla="*/ 5475 h 122267"/>
                <a:gd name="connsiteX2" fmla="*/ 155724 w 680683"/>
                <a:gd name="connsiteY2" fmla="*/ 20074 h 122267"/>
                <a:gd name="connsiteX3" fmla="*/ 83033 w 680683"/>
                <a:gd name="connsiteY3" fmla="*/ 56268 h 122267"/>
                <a:gd name="connsiteX4" fmla="*/ 37715 w 680683"/>
                <a:gd name="connsiteY4" fmla="*/ 90636 h 122267"/>
                <a:gd name="connsiteX5" fmla="*/ 0 w 680683"/>
                <a:gd name="connsiteY5" fmla="*/ 121964 h 122267"/>
                <a:gd name="connsiteX6" fmla="*/ 34369 w 680683"/>
                <a:gd name="connsiteY6" fmla="*/ 121964 h 122267"/>
                <a:gd name="connsiteX7" fmla="*/ 44710 w 680683"/>
                <a:gd name="connsiteY7" fmla="*/ 113143 h 122267"/>
                <a:gd name="connsiteX8" fmla="*/ 88507 w 680683"/>
                <a:gd name="connsiteY8" fmla="*/ 78775 h 122267"/>
                <a:gd name="connsiteX9" fmla="*/ 133825 w 680683"/>
                <a:gd name="connsiteY9" fmla="*/ 51705 h 122267"/>
                <a:gd name="connsiteX10" fmla="*/ 171235 w 680683"/>
                <a:gd name="connsiteY10" fmla="*/ 37411 h 122267"/>
                <a:gd name="connsiteX11" fmla="*/ 185834 w 680683"/>
                <a:gd name="connsiteY11" fmla="*/ 38931 h 122267"/>
                <a:gd name="connsiteX12" fmla="*/ 229632 w 680683"/>
                <a:gd name="connsiteY12" fmla="*/ 61742 h 122267"/>
                <a:gd name="connsiteX13" fmla="*/ 260655 w 680683"/>
                <a:gd name="connsiteY13" fmla="*/ 47143 h 122267"/>
                <a:gd name="connsiteX14" fmla="*/ 277079 w 680683"/>
                <a:gd name="connsiteY14" fmla="*/ 34977 h 122267"/>
                <a:gd name="connsiteX15" fmla="*/ 294416 w 680683"/>
                <a:gd name="connsiteY15" fmla="*/ 41364 h 122267"/>
                <a:gd name="connsiteX16" fmla="*/ 327872 w 680683"/>
                <a:gd name="connsiteY16" fmla="*/ 36802 h 122267"/>
                <a:gd name="connsiteX17" fmla="*/ 350075 w 680683"/>
                <a:gd name="connsiteY17" fmla="*/ 23724 h 122267"/>
                <a:gd name="connsiteX18" fmla="*/ 365890 w 680683"/>
                <a:gd name="connsiteY18" fmla="*/ 32848 h 122267"/>
                <a:gd name="connsiteX19" fmla="*/ 413641 w 680683"/>
                <a:gd name="connsiteY19" fmla="*/ 43189 h 122267"/>
                <a:gd name="connsiteX20" fmla="*/ 414250 w 680683"/>
                <a:gd name="connsiteY20" fmla="*/ 44710 h 122267"/>
                <a:gd name="connsiteX21" fmla="*/ 386876 w 680683"/>
                <a:gd name="connsiteY21" fmla="*/ 43797 h 122267"/>
                <a:gd name="connsiteX22" fmla="*/ 283770 w 680683"/>
                <a:gd name="connsiteY22" fmla="*/ 51705 h 122267"/>
                <a:gd name="connsiteX23" fmla="*/ 195871 w 680683"/>
                <a:gd name="connsiteY23" fmla="*/ 76037 h 122267"/>
                <a:gd name="connsiteX24" fmla="*/ 134434 w 680683"/>
                <a:gd name="connsiteY24" fmla="*/ 104931 h 122267"/>
                <a:gd name="connsiteX25" fmla="*/ 98544 w 680683"/>
                <a:gd name="connsiteY25" fmla="*/ 122268 h 122267"/>
                <a:gd name="connsiteX26" fmla="*/ 136259 w 680683"/>
                <a:gd name="connsiteY26" fmla="*/ 122268 h 122267"/>
                <a:gd name="connsiteX27" fmla="*/ 185834 w 680683"/>
                <a:gd name="connsiteY27" fmla="*/ 99760 h 122267"/>
                <a:gd name="connsiteX28" fmla="*/ 215945 w 680683"/>
                <a:gd name="connsiteY28" fmla="*/ 85162 h 122267"/>
                <a:gd name="connsiteX29" fmla="*/ 333955 w 680683"/>
                <a:gd name="connsiteY29" fmla="*/ 60222 h 122267"/>
                <a:gd name="connsiteX30" fmla="*/ 359503 w 680683"/>
                <a:gd name="connsiteY30" fmla="*/ 58092 h 122267"/>
                <a:gd name="connsiteX31" fmla="*/ 448618 w 680683"/>
                <a:gd name="connsiteY31" fmla="*/ 69042 h 122267"/>
                <a:gd name="connsiteX32" fmla="*/ 480858 w 680683"/>
                <a:gd name="connsiteY32" fmla="*/ 81512 h 122267"/>
                <a:gd name="connsiteX33" fmla="*/ 529218 w 680683"/>
                <a:gd name="connsiteY33" fmla="*/ 105539 h 122267"/>
                <a:gd name="connsiteX34" fmla="*/ 560545 w 680683"/>
                <a:gd name="connsiteY34" fmla="*/ 122268 h 122267"/>
                <a:gd name="connsiteX35" fmla="*/ 597651 w 680683"/>
                <a:gd name="connsiteY35" fmla="*/ 122268 h 122267"/>
                <a:gd name="connsiteX36" fmla="*/ 579706 w 680683"/>
                <a:gd name="connsiteY36" fmla="*/ 111927 h 122267"/>
                <a:gd name="connsiteX37" fmla="*/ 512186 w 680683"/>
                <a:gd name="connsiteY37" fmla="*/ 76341 h 122267"/>
                <a:gd name="connsiteX38" fmla="*/ 470821 w 680683"/>
                <a:gd name="connsiteY38" fmla="*/ 61438 h 122267"/>
                <a:gd name="connsiteX39" fmla="*/ 469301 w 680683"/>
                <a:gd name="connsiteY39" fmla="*/ 56572 h 122267"/>
                <a:gd name="connsiteX40" fmla="*/ 486637 w 680683"/>
                <a:gd name="connsiteY40" fmla="*/ 48664 h 122267"/>
                <a:gd name="connsiteX41" fmla="*/ 502757 w 680683"/>
                <a:gd name="connsiteY41" fmla="*/ 31936 h 122267"/>
                <a:gd name="connsiteX42" fmla="*/ 560545 w 680683"/>
                <a:gd name="connsiteY42" fmla="*/ 60526 h 122267"/>
                <a:gd name="connsiteX43" fmla="*/ 628978 w 680683"/>
                <a:gd name="connsiteY43" fmla="*/ 98544 h 122267"/>
                <a:gd name="connsiteX44" fmla="*/ 658176 w 680683"/>
                <a:gd name="connsiteY44" fmla="*/ 122268 h 122267"/>
                <a:gd name="connsiteX45" fmla="*/ 680683 w 680683"/>
                <a:gd name="connsiteY45" fmla="*/ 122268 h 122267"/>
                <a:gd name="connsiteX46" fmla="*/ 654831 w 680683"/>
                <a:gd name="connsiteY46" fmla="*/ 99153 h 122267"/>
                <a:gd name="connsiteX47" fmla="*/ 625329 w 680683"/>
                <a:gd name="connsiteY47" fmla="*/ 77862 h 122267"/>
                <a:gd name="connsiteX48" fmla="*/ 590351 w 680683"/>
                <a:gd name="connsiteY48" fmla="*/ 58701 h 122267"/>
                <a:gd name="connsiteX49" fmla="*/ 537734 w 680683"/>
                <a:gd name="connsiteY49" fmla="*/ 31632 h 122267"/>
                <a:gd name="connsiteX50" fmla="*/ 520397 w 680683"/>
                <a:gd name="connsiteY50" fmla="*/ 23116 h 122267"/>
                <a:gd name="connsiteX51" fmla="*/ 481162 w 680683"/>
                <a:gd name="connsiteY51" fmla="*/ 5779 h 122267"/>
                <a:gd name="connsiteX52" fmla="*/ 459264 w 680683"/>
                <a:gd name="connsiteY52" fmla="*/ 4258 h 122267"/>
                <a:gd name="connsiteX53" fmla="*/ 458351 w 680683"/>
                <a:gd name="connsiteY53" fmla="*/ 608 h 122267"/>
                <a:gd name="connsiteX54" fmla="*/ 442535 w 680683"/>
                <a:gd name="connsiteY54" fmla="*/ 608 h 122267"/>
                <a:gd name="connsiteX55" fmla="*/ 452268 w 680683"/>
                <a:gd name="connsiteY55" fmla="*/ 35890 h 122267"/>
                <a:gd name="connsiteX56" fmla="*/ 462609 w 680683"/>
                <a:gd name="connsiteY56" fmla="*/ 39235 h 122267"/>
                <a:gd name="connsiteX57" fmla="*/ 467171 w 680683"/>
                <a:gd name="connsiteY57" fmla="*/ 36498 h 122267"/>
                <a:gd name="connsiteX58" fmla="*/ 460480 w 680683"/>
                <a:gd name="connsiteY58" fmla="*/ 17945 h 122267"/>
                <a:gd name="connsiteX59" fmla="*/ 463826 w 680683"/>
                <a:gd name="connsiteY59" fmla="*/ 15512 h 122267"/>
                <a:gd name="connsiteX60" fmla="*/ 482075 w 680683"/>
                <a:gd name="connsiteY60" fmla="*/ 21290 h 122267"/>
                <a:gd name="connsiteX61" fmla="*/ 481162 w 680683"/>
                <a:gd name="connsiteY61" fmla="*/ 33152 h 122267"/>
                <a:gd name="connsiteX62" fmla="*/ 472038 w 680683"/>
                <a:gd name="connsiteY62" fmla="*/ 41060 h 122267"/>
                <a:gd name="connsiteX63" fmla="*/ 463218 w 680683"/>
                <a:gd name="connsiteY63" fmla="*/ 45014 h 122267"/>
                <a:gd name="connsiteX64" fmla="*/ 433715 w 680683"/>
                <a:gd name="connsiteY64" fmla="*/ 22203 h 122267"/>
                <a:gd name="connsiteX65" fmla="*/ 427632 w 680683"/>
                <a:gd name="connsiteY65" fmla="*/ 608 h 122267"/>
                <a:gd name="connsiteX66" fmla="*/ 390222 w 680683"/>
                <a:gd name="connsiteY66" fmla="*/ 608 h 122267"/>
                <a:gd name="connsiteX67" fmla="*/ 397826 w 680683"/>
                <a:gd name="connsiteY67" fmla="*/ 10949 h 122267"/>
                <a:gd name="connsiteX68" fmla="*/ 402388 w 680683"/>
                <a:gd name="connsiteY68" fmla="*/ 26765 h 122267"/>
                <a:gd name="connsiteX69" fmla="*/ 363761 w 680683"/>
                <a:gd name="connsiteY69" fmla="*/ 608 h 122267"/>
                <a:gd name="connsiteX70" fmla="*/ 348858 w 680683"/>
                <a:gd name="connsiteY70" fmla="*/ 608 h 122267"/>
                <a:gd name="connsiteX71" fmla="*/ 311448 w 680683"/>
                <a:gd name="connsiteY71" fmla="*/ 26765 h 122267"/>
                <a:gd name="connsiteX72" fmla="*/ 318139 w 680683"/>
                <a:gd name="connsiteY72" fmla="*/ 8821 h 122267"/>
                <a:gd name="connsiteX73" fmla="*/ 324222 w 680683"/>
                <a:gd name="connsiteY73" fmla="*/ 608 h 122267"/>
                <a:gd name="connsiteX74" fmla="*/ 297457 w 680683"/>
                <a:gd name="connsiteY74" fmla="*/ 608 h 122267"/>
                <a:gd name="connsiteX75" fmla="*/ 295328 w 680683"/>
                <a:gd name="connsiteY75" fmla="*/ 1521 h 122267"/>
                <a:gd name="connsiteX76" fmla="*/ 284987 w 680683"/>
                <a:gd name="connsiteY76" fmla="*/ 608 h 122267"/>
                <a:gd name="connsiteX77" fmla="*/ 279208 w 680683"/>
                <a:gd name="connsiteY77" fmla="*/ 608 h 122267"/>
                <a:gd name="connsiteX78" fmla="*/ 275862 w 680683"/>
                <a:gd name="connsiteY78" fmla="*/ 5170 h 122267"/>
                <a:gd name="connsiteX79" fmla="*/ 247576 w 680683"/>
                <a:gd name="connsiteY79" fmla="*/ 41060 h 122267"/>
                <a:gd name="connsiteX80" fmla="*/ 221724 w 680683"/>
                <a:gd name="connsiteY80" fmla="*/ 40756 h 122267"/>
                <a:gd name="connsiteX81" fmla="*/ 215641 w 680683"/>
                <a:gd name="connsiteY81" fmla="*/ 20378 h 122267"/>
                <a:gd name="connsiteX82" fmla="*/ 232369 w 680683"/>
                <a:gd name="connsiteY82" fmla="*/ 9125 h 122267"/>
                <a:gd name="connsiteX83" fmla="*/ 241190 w 680683"/>
                <a:gd name="connsiteY83" fmla="*/ 11558 h 122267"/>
                <a:gd name="connsiteX84" fmla="*/ 233282 w 680683"/>
                <a:gd name="connsiteY84" fmla="*/ 32544 h 122267"/>
                <a:gd name="connsiteX85" fmla="*/ 257309 w 680683"/>
                <a:gd name="connsiteY85" fmla="*/ 18857 h 122267"/>
                <a:gd name="connsiteX86" fmla="*/ 264305 w 680683"/>
                <a:gd name="connsiteY86" fmla="*/ 608 h 122267"/>
                <a:gd name="connsiteX87" fmla="*/ 220812 w 680683"/>
                <a:gd name="connsiteY87" fmla="*/ 0 h 122267"/>
                <a:gd name="connsiteX88" fmla="*/ 220812 w 680683"/>
                <a:gd name="connsiteY88" fmla="*/ 0 h 12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680683" h="122267">
                  <a:moveTo>
                    <a:pt x="220812" y="0"/>
                  </a:moveTo>
                  <a:cubicBezTo>
                    <a:pt x="211991" y="1521"/>
                    <a:pt x="202867" y="2738"/>
                    <a:pt x="194655" y="5475"/>
                  </a:cubicBezTo>
                  <a:cubicBezTo>
                    <a:pt x="180968" y="8212"/>
                    <a:pt x="168802" y="15207"/>
                    <a:pt x="155724" y="20074"/>
                  </a:cubicBezTo>
                  <a:cubicBezTo>
                    <a:pt x="131696" y="32848"/>
                    <a:pt x="105539" y="39235"/>
                    <a:pt x="83033" y="56268"/>
                  </a:cubicBezTo>
                  <a:cubicBezTo>
                    <a:pt x="67521" y="66305"/>
                    <a:pt x="53530" y="80295"/>
                    <a:pt x="37715" y="90636"/>
                  </a:cubicBezTo>
                  <a:cubicBezTo>
                    <a:pt x="25244" y="100977"/>
                    <a:pt x="11254" y="109797"/>
                    <a:pt x="0" y="121964"/>
                  </a:cubicBezTo>
                  <a:lnTo>
                    <a:pt x="34369" y="121964"/>
                  </a:lnTo>
                  <a:cubicBezTo>
                    <a:pt x="37715" y="118922"/>
                    <a:pt x="41364" y="116185"/>
                    <a:pt x="44710" y="113143"/>
                  </a:cubicBezTo>
                  <a:lnTo>
                    <a:pt x="88507" y="78775"/>
                  </a:lnTo>
                  <a:cubicBezTo>
                    <a:pt x="103106" y="68738"/>
                    <a:pt x="118922" y="61438"/>
                    <a:pt x="133825" y="51705"/>
                  </a:cubicBezTo>
                  <a:cubicBezTo>
                    <a:pt x="145687" y="45622"/>
                    <a:pt x="159070" y="43189"/>
                    <a:pt x="171235" y="37411"/>
                  </a:cubicBezTo>
                  <a:cubicBezTo>
                    <a:pt x="175798" y="36194"/>
                    <a:pt x="181881" y="35890"/>
                    <a:pt x="185834" y="38931"/>
                  </a:cubicBezTo>
                  <a:cubicBezTo>
                    <a:pt x="196176" y="52922"/>
                    <a:pt x="211383" y="65696"/>
                    <a:pt x="229632" y="61742"/>
                  </a:cubicBezTo>
                  <a:cubicBezTo>
                    <a:pt x="240581" y="58396"/>
                    <a:pt x="251835" y="55964"/>
                    <a:pt x="260655" y="47143"/>
                  </a:cubicBezTo>
                  <a:cubicBezTo>
                    <a:pt x="263392" y="44406"/>
                    <a:pt x="273125" y="35890"/>
                    <a:pt x="277079" y="34977"/>
                  </a:cubicBezTo>
                  <a:cubicBezTo>
                    <a:pt x="282249" y="34369"/>
                    <a:pt x="289853" y="40148"/>
                    <a:pt x="294416" y="41364"/>
                  </a:cubicBezTo>
                  <a:cubicBezTo>
                    <a:pt x="309319" y="40148"/>
                    <a:pt x="314489" y="42581"/>
                    <a:pt x="327872" y="36802"/>
                  </a:cubicBezTo>
                  <a:cubicBezTo>
                    <a:pt x="335780" y="32544"/>
                    <a:pt x="343383" y="30415"/>
                    <a:pt x="350075" y="23724"/>
                  </a:cubicBezTo>
                  <a:cubicBezTo>
                    <a:pt x="354333" y="23724"/>
                    <a:pt x="362240" y="31023"/>
                    <a:pt x="365890" y="32848"/>
                  </a:cubicBezTo>
                  <a:cubicBezTo>
                    <a:pt x="376839" y="39843"/>
                    <a:pt x="400563" y="40148"/>
                    <a:pt x="413641" y="43189"/>
                  </a:cubicBezTo>
                  <a:cubicBezTo>
                    <a:pt x="414250" y="43493"/>
                    <a:pt x="414250" y="44101"/>
                    <a:pt x="414250" y="44710"/>
                  </a:cubicBezTo>
                  <a:cubicBezTo>
                    <a:pt x="410904" y="48055"/>
                    <a:pt x="390830" y="42581"/>
                    <a:pt x="386876" y="43797"/>
                  </a:cubicBezTo>
                  <a:cubicBezTo>
                    <a:pt x="352203" y="37715"/>
                    <a:pt x="316923" y="45318"/>
                    <a:pt x="283770" y="51705"/>
                  </a:cubicBezTo>
                  <a:cubicBezTo>
                    <a:pt x="254876" y="60526"/>
                    <a:pt x="223549" y="64480"/>
                    <a:pt x="195871" y="76037"/>
                  </a:cubicBezTo>
                  <a:cubicBezTo>
                    <a:pt x="174581" y="83337"/>
                    <a:pt x="154812" y="94894"/>
                    <a:pt x="134434" y="104931"/>
                  </a:cubicBezTo>
                  <a:cubicBezTo>
                    <a:pt x="121964" y="109189"/>
                    <a:pt x="110102" y="115576"/>
                    <a:pt x="98544" y="122268"/>
                  </a:cubicBezTo>
                  <a:lnTo>
                    <a:pt x="136259" y="122268"/>
                  </a:lnTo>
                  <a:cubicBezTo>
                    <a:pt x="152682" y="114360"/>
                    <a:pt x="169411" y="107060"/>
                    <a:pt x="185834" y="99760"/>
                  </a:cubicBezTo>
                  <a:cubicBezTo>
                    <a:pt x="195263" y="93678"/>
                    <a:pt x="206821" y="91853"/>
                    <a:pt x="215945" y="85162"/>
                  </a:cubicBezTo>
                  <a:cubicBezTo>
                    <a:pt x="252443" y="69954"/>
                    <a:pt x="294416" y="67825"/>
                    <a:pt x="333955" y="60222"/>
                  </a:cubicBezTo>
                  <a:cubicBezTo>
                    <a:pt x="343383" y="61742"/>
                    <a:pt x="350379" y="57788"/>
                    <a:pt x="359503" y="58092"/>
                  </a:cubicBezTo>
                  <a:cubicBezTo>
                    <a:pt x="390830" y="56876"/>
                    <a:pt x="420029" y="62654"/>
                    <a:pt x="448618" y="69042"/>
                  </a:cubicBezTo>
                  <a:cubicBezTo>
                    <a:pt x="459264" y="72996"/>
                    <a:pt x="469909" y="77558"/>
                    <a:pt x="480858" y="81512"/>
                  </a:cubicBezTo>
                  <a:cubicBezTo>
                    <a:pt x="496370" y="90332"/>
                    <a:pt x="513098" y="97023"/>
                    <a:pt x="529218" y="105539"/>
                  </a:cubicBezTo>
                  <a:cubicBezTo>
                    <a:pt x="540167" y="109493"/>
                    <a:pt x="550508" y="115576"/>
                    <a:pt x="560545" y="122268"/>
                  </a:cubicBezTo>
                  <a:lnTo>
                    <a:pt x="597651" y="122268"/>
                  </a:lnTo>
                  <a:cubicBezTo>
                    <a:pt x="591872" y="118010"/>
                    <a:pt x="586093" y="114360"/>
                    <a:pt x="579706" y="111927"/>
                  </a:cubicBezTo>
                  <a:cubicBezTo>
                    <a:pt x="557199" y="100065"/>
                    <a:pt x="534084" y="89724"/>
                    <a:pt x="512186" y="76341"/>
                  </a:cubicBezTo>
                  <a:cubicBezTo>
                    <a:pt x="498803" y="70258"/>
                    <a:pt x="485116" y="65392"/>
                    <a:pt x="470821" y="61438"/>
                  </a:cubicBezTo>
                  <a:cubicBezTo>
                    <a:pt x="469301" y="60222"/>
                    <a:pt x="468084" y="58092"/>
                    <a:pt x="469301" y="56572"/>
                  </a:cubicBezTo>
                  <a:cubicBezTo>
                    <a:pt x="474471" y="52922"/>
                    <a:pt x="481162" y="52313"/>
                    <a:pt x="486637" y="48664"/>
                  </a:cubicBezTo>
                  <a:cubicBezTo>
                    <a:pt x="491808" y="42581"/>
                    <a:pt x="499107" y="38931"/>
                    <a:pt x="502757" y="31936"/>
                  </a:cubicBezTo>
                  <a:cubicBezTo>
                    <a:pt x="522527" y="40148"/>
                    <a:pt x="541384" y="50185"/>
                    <a:pt x="560545" y="60526"/>
                  </a:cubicBezTo>
                  <a:cubicBezTo>
                    <a:pt x="584573" y="69954"/>
                    <a:pt x="607992" y="82120"/>
                    <a:pt x="628978" y="98544"/>
                  </a:cubicBezTo>
                  <a:cubicBezTo>
                    <a:pt x="639928" y="104627"/>
                    <a:pt x="649052" y="113143"/>
                    <a:pt x="658176" y="122268"/>
                  </a:cubicBezTo>
                  <a:lnTo>
                    <a:pt x="680683" y="122268"/>
                  </a:lnTo>
                  <a:cubicBezTo>
                    <a:pt x="672167" y="114360"/>
                    <a:pt x="663347" y="106756"/>
                    <a:pt x="654831" y="99153"/>
                  </a:cubicBezTo>
                  <a:cubicBezTo>
                    <a:pt x="644186" y="93982"/>
                    <a:pt x="635670" y="83641"/>
                    <a:pt x="625329" y="77862"/>
                  </a:cubicBezTo>
                  <a:cubicBezTo>
                    <a:pt x="612554" y="73604"/>
                    <a:pt x="602213" y="64175"/>
                    <a:pt x="590351" y="58701"/>
                  </a:cubicBezTo>
                  <a:cubicBezTo>
                    <a:pt x="573015" y="49272"/>
                    <a:pt x="556287" y="38931"/>
                    <a:pt x="537734" y="31632"/>
                  </a:cubicBezTo>
                  <a:cubicBezTo>
                    <a:pt x="532259" y="28286"/>
                    <a:pt x="525872" y="27069"/>
                    <a:pt x="520397" y="23116"/>
                  </a:cubicBezTo>
                  <a:cubicBezTo>
                    <a:pt x="507319" y="17337"/>
                    <a:pt x="495457" y="9125"/>
                    <a:pt x="481162" y="5779"/>
                  </a:cubicBezTo>
                  <a:cubicBezTo>
                    <a:pt x="473863" y="3346"/>
                    <a:pt x="465651" y="8212"/>
                    <a:pt x="459264" y="4258"/>
                  </a:cubicBezTo>
                  <a:cubicBezTo>
                    <a:pt x="458960" y="3042"/>
                    <a:pt x="458655" y="1825"/>
                    <a:pt x="458351" y="608"/>
                  </a:cubicBezTo>
                  <a:lnTo>
                    <a:pt x="442535" y="608"/>
                  </a:lnTo>
                  <a:cubicBezTo>
                    <a:pt x="444056" y="13079"/>
                    <a:pt x="447706" y="25853"/>
                    <a:pt x="452268" y="35890"/>
                  </a:cubicBezTo>
                  <a:cubicBezTo>
                    <a:pt x="455310" y="38323"/>
                    <a:pt x="458655" y="41060"/>
                    <a:pt x="462609" y="39235"/>
                  </a:cubicBezTo>
                  <a:cubicBezTo>
                    <a:pt x="464130" y="38627"/>
                    <a:pt x="465955" y="38627"/>
                    <a:pt x="467171" y="36498"/>
                  </a:cubicBezTo>
                  <a:cubicBezTo>
                    <a:pt x="466259" y="29807"/>
                    <a:pt x="462913" y="24028"/>
                    <a:pt x="460480" y="17945"/>
                  </a:cubicBezTo>
                  <a:cubicBezTo>
                    <a:pt x="460480" y="16120"/>
                    <a:pt x="462609" y="15512"/>
                    <a:pt x="463826" y="15512"/>
                  </a:cubicBezTo>
                  <a:cubicBezTo>
                    <a:pt x="470821" y="14903"/>
                    <a:pt x="475383" y="20682"/>
                    <a:pt x="482075" y="21290"/>
                  </a:cubicBezTo>
                  <a:cubicBezTo>
                    <a:pt x="482987" y="21899"/>
                    <a:pt x="482683" y="28894"/>
                    <a:pt x="481162" y="33152"/>
                  </a:cubicBezTo>
                  <a:cubicBezTo>
                    <a:pt x="480858" y="37411"/>
                    <a:pt x="474167" y="38018"/>
                    <a:pt x="472038" y="41060"/>
                  </a:cubicBezTo>
                  <a:cubicBezTo>
                    <a:pt x="469605" y="44101"/>
                    <a:pt x="466867" y="45014"/>
                    <a:pt x="463218" y="45014"/>
                  </a:cubicBezTo>
                  <a:cubicBezTo>
                    <a:pt x="449835" y="43797"/>
                    <a:pt x="441015" y="32848"/>
                    <a:pt x="433715" y="22203"/>
                  </a:cubicBezTo>
                  <a:lnTo>
                    <a:pt x="427632" y="608"/>
                  </a:lnTo>
                  <a:lnTo>
                    <a:pt x="390222" y="608"/>
                  </a:lnTo>
                  <a:cubicBezTo>
                    <a:pt x="393264" y="5475"/>
                    <a:pt x="396001" y="8821"/>
                    <a:pt x="397826" y="10949"/>
                  </a:cubicBezTo>
                  <a:cubicBezTo>
                    <a:pt x="402996" y="17032"/>
                    <a:pt x="412729" y="29502"/>
                    <a:pt x="402388" y="26765"/>
                  </a:cubicBezTo>
                  <a:cubicBezTo>
                    <a:pt x="388093" y="22507"/>
                    <a:pt x="372581" y="10341"/>
                    <a:pt x="363761" y="608"/>
                  </a:cubicBezTo>
                  <a:lnTo>
                    <a:pt x="348858" y="608"/>
                  </a:lnTo>
                  <a:cubicBezTo>
                    <a:pt x="339125" y="10645"/>
                    <a:pt x="322397" y="22811"/>
                    <a:pt x="311448" y="26765"/>
                  </a:cubicBezTo>
                  <a:cubicBezTo>
                    <a:pt x="301411" y="30111"/>
                    <a:pt x="312969" y="14903"/>
                    <a:pt x="318139" y="8821"/>
                  </a:cubicBezTo>
                  <a:cubicBezTo>
                    <a:pt x="319660" y="6996"/>
                    <a:pt x="322093" y="4258"/>
                    <a:pt x="324222" y="608"/>
                  </a:cubicBezTo>
                  <a:lnTo>
                    <a:pt x="297457" y="608"/>
                  </a:lnTo>
                  <a:cubicBezTo>
                    <a:pt x="296849" y="912"/>
                    <a:pt x="295936" y="1217"/>
                    <a:pt x="295328" y="1521"/>
                  </a:cubicBezTo>
                  <a:cubicBezTo>
                    <a:pt x="291678" y="3042"/>
                    <a:pt x="288028" y="1521"/>
                    <a:pt x="284987" y="608"/>
                  </a:cubicBezTo>
                  <a:lnTo>
                    <a:pt x="279208" y="608"/>
                  </a:lnTo>
                  <a:cubicBezTo>
                    <a:pt x="277991" y="1217"/>
                    <a:pt x="276775" y="2738"/>
                    <a:pt x="275862" y="5170"/>
                  </a:cubicBezTo>
                  <a:cubicBezTo>
                    <a:pt x="274646" y="19770"/>
                    <a:pt x="261871" y="35585"/>
                    <a:pt x="247576" y="41060"/>
                  </a:cubicBezTo>
                  <a:cubicBezTo>
                    <a:pt x="239669" y="42277"/>
                    <a:pt x="229328" y="45927"/>
                    <a:pt x="221724" y="40756"/>
                  </a:cubicBezTo>
                  <a:cubicBezTo>
                    <a:pt x="216249" y="35281"/>
                    <a:pt x="214120" y="27982"/>
                    <a:pt x="215641" y="20378"/>
                  </a:cubicBezTo>
                  <a:cubicBezTo>
                    <a:pt x="216858" y="11862"/>
                    <a:pt x="225982" y="10645"/>
                    <a:pt x="232369" y="9125"/>
                  </a:cubicBezTo>
                  <a:cubicBezTo>
                    <a:pt x="235411" y="8821"/>
                    <a:pt x="239669" y="8212"/>
                    <a:pt x="241190" y="11558"/>
                  </a:cubicBezTo>
                  <a:cubicBezTo>
                    <a:pt x="243623" y="21899"/>
                    <a:pt x="221420" y="22507"/>
                    <a:pt x="233282" y="32544"/>
                  </a:cubicBezTo>
                  <a:cubicBezTo>
                    <a:pt x="243318" y="33152"/>
                    <a:pt x="250922" y="26157"/>
                    <a:pt x="257309" y="18857"/>
                  </a:cubicBezTo>
                  <a:cubicBezTo>
                    <a:pt x="260655" y="13991"/>
                    <a:pt x="263088" y="7604"/>
                    <a:pt x="264305" y="608"/>
                  </a:cubicBezTo>
                  <a:lnTo>
                    <a:pt x="220812" y="0"/>
                  </a:lnTo>
                  <a:lnTo>
                    <a:pt x="220812" y="0"/>
                  </a:lnTo>
                  <a:close/>
                </a:path>
              </a:pathLst>
            </a:custGeom>
            <a:solidFill>
              <a:srgbClr val="FFFFFF"/>
            </a:solidFill>
            <a:ln w="30406" cap="flat">
              <a:noFill/>
              <a:prstDash val="solid"/>
              <a:miter/>
            </a:ln>
          </p:spPr>
          <p:txBody>
            <a:bodyPr rtlCol="0" anchor="ctr"/>
            <a:lstStyle/>
            <a:p>
              <a:endParaRPr lang="LID4096"/>
            </a:p>
          </p:txBody>
        </p:sp>
        <p:sp>
          <p:nvSpPr>
            <p:cNvPr id="65" name="Freeform: Shape 64">
              <a:extLst>
                <a:ext uri="{FF2B5EF4-FFF2-40B4-BE49-F238E27FC236}">
                  <a16:creationId xmlns:a16="http://schemas.microsoft.com/office/drawing/2014/main" id="{E7330E48-AC98-3FFA-33F6-ACC2C937C8FE}"/>
                </a:ext>
              </a:extLst>
            </p:cNvPr>
            <p:cNvSpPr/>
            <p:nvPr/>
          </p:nvSpPr>
          <p:spPr>
            <a:xfrm>
              <a:off x="31764836" y="3844468"/>
              <a:ext cx="302632" cy="112846"/>
            </a:xfrm>
            <a:custGeom>
              <a:avLst/>
              <a:gdLst>
                <a:gd name="connsiteX0" fmla="*/ 65088 w 302632"/>
                <a:gd name="connsiteY0" fmla="*/ 112846 h 112846"/>
                <a:gd name="connsiteX1" fmla="*/ 60526 w 302632"/>
                <a:gd name="connsiteY1" fmla="*/ 77869 h 112846"/>
                <a:gd name="connsiteX2" fmla="*/ 86074 w 302632"/>
                <a:gd name="connsiteY2" fmla="*/ 87906 h 112846"/>
                <a:gd name="connsiteX3" fmla="*/ 91549 w 302632"/>
                <a:gd name="connsiteY3" fmla="*/ 105851 h 112846"/>
                <a:gd name="connsiteX4" fmla="*/ 102194 w 302632"/>
                <a:gd name="connsiteY4" fmla="*/ 107372 h 112846"/>
                <a:gd name="connsiteX5" fmla="*/ 98240 w 302632"/>
                <a:gd name="connsiteY5" fmla="*/ 112846 h 112846"/>
                <a:gd name="connsiteX6" fmla="*/ 125005 w 302632"/>
                <a:gd name="connsiteY6" fmla="*/ 112846 h 112846"/>
                <a:gd name="connsiteX7" fmla="*/ 135042 w 302632"/>
                <a:gd name="connsiteY7" fmla="*/ 67529 h 112846"/>
                <a:gd name="connsiteX8" fmla="*/ 102194 w 302632"/>
                <a:gd name="connsiteY8" fmla="*/ 24644 h 112846"/>
                <a:gd name="connsiteX9" fmla="*/ 89420 w 302632"/>
                <a:gd name="connsiteY9" fmla="*/ 19777 h 112846"/>
                <a:gd name="connsiteX10" fmla="*/ 120747 w 302632"/>
                <a:gd name="connsiteY10" fmla="*/ 17648 h 112846"/>
                <a:gd name="connsiteX11" fmla="*/ 157549 w 302632"/>
                <a:gd name="connsiteY11" fmla="*/ 42284 h 112846"/>
                <a:gd name="connsiteX12" fmla="*/ 194351 w 302632"/>
                <a:gd name="connsiteY12" fmla="*/ 17648 h 112846"/>
                <a:gd name="connsiteX13" fmla="*/ 231457 w 302632"/>
                <a:gd name="connsiteY13" fmla="*/ 17648 h 112846"/>
                <a:gd name="connsiteX14" fmla="*/ 219291 w 302632"/>
                <a:gd name="connsiteY14" fmla="*/ 21906 h 112846"/>
                <a:gd name="connsiteX15" fmla="*/ 180360 w 302632"/>
                <a:gd name="connsiteY15" fmla="*/ 67224 h 112846"/>
                <a:gd name="connsiteX16" fmla="*/ 191005 w 302632"/>
                <a:gd name="connsiteY16" fmla="*/ 112542 h 112846"/>
                <a:gd name="connsiteX17" fmla="*/ 228415 w 302632"/>
                <a:gd name="connsiteY17" fmla="*/ 112542 h 112846"/>
                <a:gd name="connsiteX18" fmla="*/ 227807 w 302632"/>
                <a:gd name="connsiteY18" fmla="*/ 110717 h 112846"/>
                <a:gd name="connsiteX19" fmla="*/ 211079 w 302632"/>
                <a:gd name="connsiteY19" fmla="*/ 107676 h 112846"/>
                <a:gd name="connsiteX20" fmla="*/ 198913 w 302632"/>
                <a:gd name="connsiteY20" fmla="*/ 100072 h 112846"/>
                <a:gd name="connsiteX21" fmla="*/ 201042 w 302632"/>
                <a:gd name="connsiteY21" fmla="*/ 90340 h 112846"/>
                <a:gd name="connsiteX22" fmla="*/ 204387 w 302632"/>
                <a:gd name="connsiteY22" fmla="*/ 87602 h 112846"/>
                <a:gd name="connsiteX23" fmla="*/ 212296 w 302632"/>
                <a:gd name="connsiteY23" fmla="*/ 85777 h 112846"/>
                <a:gd name="connsiteX24" fmla="*/ 227199 w 302632"/>
                <a:gd name="connsiteY24" fmla="*/ 93685 h 112846"/>
                <a:gd name="connsiteX25" fmla="*/ 243318 w 302632"/>
                <a:gd name="connsiteY25" fmla="*/ 78173 h 112846"/>
                <a:gd name="connsiteX26" fmla="*/ 267346 w 302632"/>
                <a:gd name="connsiteY26" fmla="*/ 67224 h 112846"/>
                <a:gd name="connsiteX27" fmla="*/ 267955 w 302632"/>
                <a:gd name="connsiteY27" fmla="*/ 68136 h 112846"/>
                <a:gd name="connsiteX28" fmla="*/ 267955 w 302632"/>
                <a:gd name="connsiteY28" fmla="*/ 69049 h 112846"/>
                <a:gd name="connsiteX29" fmla="*/ 243014 w 302632"/>
                <a:gd name="connsiteY29" fmla="*/ 97943 h 112846"/>
                <a:gd name="connsiteX30" fmla="*/ 243623 w 302632"/>
                <a:gd name="connsiteY30" fmla="*/ 112846 h 112846"/>
                <a:gd name="connsiteX31" fmla="*/ 259439 w 302632"/>
                <a:gd name="connsiteY31" fmla="*/ 112846 h 112846"/>
                <a:gd name="connsiteX32" fmla="*/ 266130 w 302632"/>
                <a:gd name="connsiteY32" fmla="*/ 87602 h 112846"/>
                <a:gd name="connsiteX33" fmla="*/ 299586 w 302632"/>
                <a:gd name="connsiteY33" fmla="*/ 76045 h 112846"/>
                <a:gd name="connsiteX34" fmla="*/ 302323 w 302632"/>
                <a:gd name="connsiteY34" fmla="*/ 64183 h 112846"/>
                <a:gd name="connsiteX35" fmla="*/ 275558 w 302632"/>
                <a:gd name="connsiteY35" fmla="*/ 49583 h 112846"/>
                <a:gd name="connsiteX36" fmla="*/ 229936 w 302632"/>
                <a:gd name="connsiteY36" fmla="*/ 73003 h 112846"/>
                <a:gd name="connsiteX37" fmla="*/ 207429 w 302632"/>
                <a:gd name="connsiteY37" fmla="*/ 68745 h 112846"/>
                <a:gd name="connsiteX38" fmla="*/ 195871 w 302632"/>
                <a:gd name="connsiteY38" fmla="*/ 52929 h 112846"/>
                <a:gd name="connsiteX39" fmla="*/ 208950 w 302632"/>
                <a:gd name="connsiteY39" fmla="*/ 36809 h 112846"/>
                <a:gd name="connsiteX40" fmla="*/ 248185 w 302632"/>
                <a:gd name="connsiteY40" fmla="*/ 35288 h 112846"/>
                <a:gd name="connsiteX41" fmla="*/ 257309 w 302632"/>
                <a:gd name="connsiteY41" fmla="*/ 25252 h 112846"/>
                <a:gd name="connsiteX42" fmla="*/ 253964 w 302632"/>
                <a:gd name="connsiteY42" fmla="*/ 9132 h 112846"/>
                <a:gd name="connsiteX43" fmla="*/ 237540 w 302632"/>
                <a:gd name="connsiteY43" fmla="*/ 2745 h 112846"/>
                <a:gd name="connsiteX44" fmla="*/ 180056 w 302632"/>
                <a:gd name="connsiteY44" fmla="*/ 9740 h 112846"/>
                <a:gd name="connsiteX45" fmla="*/ 156333 w 302632"/>
                <a:gd name="connsiteY45" fmla="*/ 23427 h 112846"/>
                <a:gd name="connsiteX46" fmla="*/ 125309 w 302632"/>
                <a:gd name="connsiteY46" fmla="*/ 7307 h 112846"/>
                <a:gd name="connsiteX47" fmla="*/ 109493 w 302632"/>
                <a:gd name="connsiteY47" fmla="*/ 616 h 112846"/>
                <a:gd name="connsiteX48" fmla="*/ 70563 w 302632"/>
                <a:gd name="connsiteY48" fmla="*/ 19777 h 112846"/>
                <a:gd name="connsiteX49" fmla="*/ 70563 w 302632"/>
                <a:gd name="connsiteY49" fmla="*/ 45630 h 112846"/>
                <a:gd name="connsiteX50" fmla="*/ 80903 w 302632"/>
                <a:gd name="connsiteY50" fmla="*/ 48975 h 112846"/>
                <a:gd name="connsiteX51" fmla="*/ 91244 w 302632"/>
                <a:gd name="connsiteY51" fmla="*/ 38330 h 112846"/>
                <a:gd name="connsiteX52" fmla="*/ 100065 w 302632"/>
                <a:gd name="connsiteY52" fmla="*/ 36809 h 112846"/>
                <a:gd name="connsiteX53" fmla="*/ 113448 w 302632"/>
                <a:gd name="connsiteY53" fmla="*/ 48671 h 112846"/>
                <a:gd name="connsiteX54" fmla="*/ 105235 w 302632"/>
                <a:gd name="connsiteY54" fmla="*/ 67224 h 112846"/>
                <a:gd name="connsiteX55" fmla="*/ 87899 w 302632"/>
                <a:gd name="connsiteY55" fmla="*/ 69657 h 112846"/>
                <a:gd name="connsiteX56" fmla="*/ 23420 w 302632"/>
                <a:gd name="connsiteY56" fmla="*/ 51409 h 112846"/>
                <a:gd name="connsiteX57" fmla="*/ 0 w 302632"/>
                <a:gd name="connsiteY57" fmla="*/ 79086 h 112846"/>
                <a:gd name="connsiteX58" fmla="*/ 20378 w 302632"/>
                <a:gd name="connsiteY58" fmla="*/ 79086 h 112846"/>
                <a:gd name="connsiteX59" fmla="*/ 49576 w 302632"/>
                <a:gd name="connsiteY59" fmla="*/ 88210 h 112846"/>
                <a:gd name="connsiteX60" fmla="*/ 43797 w 302632"/>
                <a:gd name="connsiteY60" fmla="*/ 105547 h 112846"/>
                <a:gd name="connsiteX61" fmla="*/ 21899 w 302632"/>
                <a:gd name="connsiteY61" fmla="*/ 111934 h 112846"/>
                <a:gd name="connsiteX62" fmla="*/ 65088 w 302632"/>
                <a:gd name="connsiteY62" fmla="*/ 112846 h 112846"/>
                <a:gd name="connsiteX63" fmla="*/ 65088 w 302632"/>
                <a:gd name="connsiteY63" fmla="*/ 112846 h 112846"/>
                <a:gd name="connsiteX64" fmla="*/ 85770 w 302632"/>
                <a:gd name="connsiteY64" fmla="*/ 112846 h 112846"/>
                <a:gd name="connsiteX65" fmla="*/ 79991 w 302632"/>
                <a:gd name="connsiteY65" fmla="*/ 112846 h 112846"/>
                <a:gd name="connsiteX66" fmla="*/ 85770 w 302632"/>
                <a:gd name="connsiteY66" fmla="*/ 112846 h 112846"/>
                <a:gd name="connsiteX67" fmla="*/ 85770 w 302632"/>
                <a:gd name="connsiteY67" fmla="*/ 112846 h 112846"/>
                <a:gd name="connsiteX68" fmla="*/ 149641 w 302632"/>
                <a:gd name="connsiteY68" fmla="*/ 112846 h 112846"/>
                <a:gd name="connsiteX69" fmla="*/ 157549 w 302632"/>
                <a:gd name="connsiteY69" fmla="*/ 101593 h 112846"/>
                <a:gd name="connsiteX70" fmla="*/ 164544 w 302632"/>
                <a:gd name="connsiteY70" fmla="*/ 112846 h 112846"/>
                <a:gd name="connsiteX71" fmla="*/ 149641 w 302632"/>
                <a:gd name="connsiteY71" fmla="*/ 112846 h 112846"/>
                <a:gd name="connsiteX72" fmla="*/ 149641 w 302632"/>
                <a:gd name="connsiteY72" fmla="*/ 112846 h 112846"/>
                <a:gd name="connsiteX73" fmla="*/ 97328 w 302632"/>
                <a:gd name="connsiteY73" fmla="*/ 87602 h 112846"/>
                <a:gd name="connsiteX74" fmla="*/ 115576 w 302632"/>
                <a:gd name="connsiteY74" fmla="*/ 78173 h 112846"/>
                <a:gd name="connsiteX75" fmla="*/ 117706 w 302632"/>
                <a:gd name="connsiteY75" fmla="*/ 80607 h 112846"/>
                <a:gd name="connsiteX76" fmla="*/ 115272 w 302632"/>
                <a:gd name="connsiteY76" fmla="*/ 95206 h 112846"/>
                <a:gd name="connsiteX77" fmla="*/ 97936 w 302632"/>
                <a:gd name="connsiteY77" fmla="*/ 95206 h 112846"/>
                <a:gd name="connsiteX78" fmla="*/ 97328 w 302632"/>
                <a:gd name="connsiteY78" fmla="*/ 87602 h 112846"/>
                <a:gd name="connsiteX79" fmla="*/ 97328 w 302632"/>
                <a:gd name="connsiteY79" fmla="*/ 87602 h 11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02632" h="112846">
                  <a:moveTo>
                    <a:pt x="65088" y="112846"/>
                  </a:moveTo>
                  <a:cubicBezTo>
                    <a:pt x="67217" y="101289"/>
                    <a:pt x="66001" y="88210"/>
                    <a:pt x="60526" y="77869"/>
                  </a:cubicBezTo>
                  <a:cubicBezTo>
                    <a:pt x="64175" y="75740"/>
                    <a:pt x="83945" y="82736"/>
                    <a:pt x="86074" y="87906"/>
                  </a:cubicBezTo>
                  <a:cubicBezTo>
                    <a:pt x="86074" y="94598"/>
                    <a:pt x="84858" y="102505"/>
                    <a:pt x="91549" y="105851"/>
                  </a:cubicBezTo>
                  <a:cubicBezTo>
                    <a:pt x="95807" y="107372"/>
                    <a:pt x="100369" y="101593"/>
                    <a:pt x="102194" y="107372"/>
                  </a:cubicBezTo>
                  <a:cubicBezTo>
                    <a:pt x="102498" y="110413"/>
                    <a:pt x="100369" y="111934"/>
                    <a:pt x="98240" y="112846"/>
                  </a:cubicBezTo>
                  <a:lnTo>
                    <a:pt x="125005" y="112846"/>
                  </a:lnTo>
                  <a:cubicBezTo>
                    <a:pt x="130176" y="104635"/>
                    <a:pt x="135346" y="90948"/>
                    <a:pt x="135042" y="67529"/>
                  </a:cubicBezTo>
                  <a:cubicBezTo>
                    <a:pt x="134434" y="33160"/>
                    <a:pt x="111927" y="25252"/>
                    <a:pt x="102194" y="24644"/>
                  </a:cubicBezTo>
                  <a:cubicBezTo>
                    <a:pt x="92461" y="24035"/>
                    <a:pt x="85770" y="23731"/>
                    <a:pt x="89420" y="19777"/>
                  </a:cubicBezTo>
                  <a:cubicBezTo>
                    <a:pt x="93070" y="15823"/>
                    <a:pt x="109189" y="15215"/>
                    <a:pt x="120747" y="17648"/>
                  </a:cubicBezTo>
                  <a:cubicBezTo>
                    <a:pt x="132305" y="20081"/>
                    <a:pt x="157549" y="42284"/>
                    <a:pt x="157549" y="42284"/>
                  </a:cubicBezTo>
                  <a:cubicBezTo>
                    <a:pt x="157549" y="42284"/>
                    <a:pt x="182793" y="20081"/>
                    <a:pt x="194351" y="17648"/>
                  </a:cubicBezTo>
                  <a:cubicBezTo>
                    <a:pt x="205908" y="15215"/>
                    <a:pt x="227807" y="13694"/>
                    <a:pt x="231457" y="17648"/>
                  </a:cubicBezTo>
                  <a:cubicBezTo>
                    <a:pt x="235107" y="21602"/>
                    <a:pt x="228719" y="21298"/>
                    <a:pt x="219291" y="21906"/>
                  </a:cubicBezTo>
                  <a:cubicBezTo>
                    <a:pt x="209558" y="22514"/>
                    <a:pt x="180968" y="32856"/>
                    <a:pt x="180360" y="67224"/>
                  </a:cubicBezTo>
                  <a:cubicBezTo>
                    <a:pt x="180056" y="89427"/>
                    <a:pt x="185530" y="103722"/>
                    <a:pt x="191005" y="112542"/>
                  </a:cubicBezTo>
                  <a:lnTo>
                    <a:pt x="228415" y="112542"/>
                  </a:lnTo>
                  <a:lnTo>
                    <a:pt x="227807" y="110717"/>
                  </a:lnTo>
                  <a:cubicBezTo>
                    <a:pt x="223245" y="106459"/>
                    <a:pt x="216554" y="109501"/>
                    <a:pt x="211079" y="107676"/>
                  </a:cubicBezTo>
                  <a:cubicBezTo>
                    <a:pt x="206821" y="106155"/>
                    <a:pt x="200738" y="105547"/>
                    <a:pt x="198913" y="100072"/>
                  </a:cubicBezTo>
                  <a:cubicBezTo>
                    <a:pt x="198305" y="96726"/>
                    <a:pt x="197088" y="91556"/>
                    <a:pt x="201042" y="90340"/>
                  </a:cubicBezTo>
                  <a:lnTo>
                    <a:pt x="204387" y="87602"/>
                  </a:lnTo>
                  <a:cubicBezTo>
                    <a:pt x="204692" y="85473"/>
                    <a:pt x="209558" y="85473"/>
                    <a:pt x="212296" y="85777"/>
                  </a:cubicBezTo>
                  <a:cubicBezTo>
                    <a:pt x="218682" y="85169"/>
                    <a:pt x="220203" y="95510"/>
                    <a:pt x="227199" y="93685"/>
                  </a:cubicBezTo>
                  <a:cubicBezTo>
                    <a:pt x="235411" y="94293"/>
                    <a:pt x="237236" y="81215"/>
                    <a:pt x="243318" y="78173"/>
                  </a:cubicBezTo>
                  <a:cubicBezTo>
                    <a:pt x="256397" y="67833"/>
                    <a:pt x="259134" y="71178"/>
                    <a:pt x="267346" y="67224"/>
                  </a:cubicBezTo>
                  <a:lnTo>
                    <a:pt x="267955" y="68136"/>
                  </a:lnTo>
                  <a:lnTo>
                    <a:pt x="267955" y="69049"/>
                  </a:lnTo>
                  <a:cubicBezTo>
                    <a:pt x="256397" y="76957"/>
                    <a:pt x="244231" y="83648"/>
                    <a:pt x="243014" y="97943"/>
                  </a:cubicBezTo>
                  <a:cubicBezTo>
                    <a:pt x="242710" y="102809"/>
                    <a:pt x="243014" y="107676"/>
                    <a:pt x="243623" y="112846"/>
                  </a:cubicBezTo>
                  <a:lnTo>
                    <a:pt x="259439" y="112846"/>
                  </a:lnTo>
                  <a:cubicBezTo>
                    <a:pt x="258526" y="104026"/>
                    <a:pt x="264609" y="96118"/>
                    <a:pt x="266130" y="87602"/>
                  </a:cubicBezTo>
                  <a:cubicBezTo>
                    <a:pt x="273429" y="75132"/>
                    <a:pt x="289549" y="83344"/>
                    <a:pt x="299586" y="76045"/>
                  </a:cubicBezTo>
                  <a:cubicBezTo>
                    <a:pt x="302932" y="73003"/>
                    <a:pt x="302932" y="67833"/>
                    <a:pt x="302323" y="64183"/>
                  </a:cubicBezTo>
                  <a:cubicBezTo>
                    <a:pt x="295328" y="55362"/>
                    <a:pt x="287116" y="48367"/>
                    <a:pt x="275558" y="49583"/>
                  </a:cubicBezTo>
                  <a:cubicBezTo>
                    <a:pt x="258222" y="52321"/>
                    <a:pt x="243623" y="61445"/>
                    <a:pt x="229936" y="73003"/>
                  </a:cubicBezTo>
                  <a:cubicBezTo>
                    <a:pt x="222028" y="79390"/>
                    <a:pt x="215033" y="70266"/>
                    <a:pt x="207429" y="68745"/>
                  </a:cubicBezTo>
                  <a:cubicBezTo>
                    <a:pt x="200738" y="66920"/>
                    <a:pt x="196480" y="59620"/>
                    <a:pt x="195871" y="52929"/>
                  </a:cubicBezTo>
                  <a:cubicBezTo>
                    <a:pt x="195871" y="45630"/>
                    <a:pt x="203780" y="41067"/>
                    <a:pt x="208950" y="36809"/>
                  </a:cubicBezTo>
                  <a:cubicBezTo>
                    <a:pt x="219899" y="27381"/>
                    <a:pt x="235715" y="31639"/>
                    <a:pt x="248185" y="35288"/>
                  </a:cubicBezTo>
                  <a:cubicBezTo>
                    <a:pt x="252747" y="34680"/>
                    <a:pt x="256397" y="29510"/>
                    <a:pt x="257309" y="25252"/>
                  </a:cubicBezTo>
                  <a:cubicBezTo>
                    <a:pt x="258222" y="19777"/>
                    <a:pt x="257005" y="13694"/>
                    <a:pt x="253964" y="9132"/>
                  </a:cubicBezTo>
                  <a:cubicBezTo>
                    <a:pt x="248793" y="6091"/>
                    <a:pt x="243623" y="3657"/>
                    <a:pt x="237540" y="2745"/>
                  </a:cubicBezTo>
                  <a:cubicBezTo>
                    <a:pt x="218075" y="1224"/>
                    <a:pt x="195871" y="-1513"/>
                    <a:pt x="180056" y="9740"/>
                  </a:cubicBezTo>
                  <a:cubicBezTo>
                    <a:pt x="172148" y="13694"/>
                    <a:pt x="166369" y="24340"/>
                    <a:pt x="156333" y="23427"/>
                  </a:cubicBezTo>
                  <a:cubicBezTo>
                    <a:pt x="146600" y="15823"/>
                    <a:pt x="135346" y="13694"/>
                    <a:pt x="125309" y="7307"/>
                  </a:cubicBezTo>
                  <a:lnTo>
                    <a:pt x="109493" y="616"/>
                  </a:lnTo>
                  <a:cubicBezTo>
                    <a:pt x="93374" y="-2426"/>
                    <a:pt x="78470" y="6091"/>
                    <a:pt x="70563" y="19777"/>
                  </a:cubicBezTo>
                  <a:cubicBezTo>
                    <a:pt x="68433" y="27381"/>
                    <a:pt x="63567" y="38330"/>
                    <a:pt x="70563" y="45630"/>
                  </a:cubicBezTo>
                  <a:cubicBezTo>
                    <a:pt x="72996" y="48975"/>
                    <a:pt x="76950" y="49888"/>
                    <a:pt x="80903" y="48975"/>
                  </a:cubicBezTo>
                  <a:cubicBezTo>
                    <a:pt x="86682" y="48367"/>
                    <a:pt x="87899" y="41980"/>
                    <a:pt x="91244" y="38330"/>
                  </a:cubicBezTo>
                  <a:cubicBezTo>
                    <a:pt x="93678" y="35897"/>
                    <a:pt x="97023" y="36505"/>
                    <a:pt x="100065" y="36809"/>
                  </a:cubicBezTo>
                  <a:cubicBezTo>
                    <a:pt x="105539" y="38330"/>
                    <a:pt x="111318" y="43197"/>
                    <a:pt x="113448" y="48671"/>
                  </a:cubicBezTo>
                  <a:cubicBezTo>
                    <a:pt x="115881" y="56275"/>
                    <a:pt x="110102" y="62358"/>
                    <a:pt x="105235" y="67224"/>
                  </a:cubicBezTo>
                  <a:cubicBezTo>
                    <a:pt x="100977" y="71178"/>
                    <a:pt x="93678" y="70570"/>
                    <a:pt x="87899" y="69657"/>
                  </a:cubicBezTo>
                  <a:cubicBezTo>
                    <a:pt x="68738" y="58100"/>
                    <a:pt x="48055" y="40459"/>
                    <a:pt x="23420" y="51409"/>
                  </a:cubicBezTo>
                  <a:cubicBezTo>
                    <a:pt x="13079" y="56579"/>
                    <a:pt x="0" y="66920"/>
                    <a:pt x="0" y="79086"/>
                  </a:cubicBezTo>
                  <a:cubicBezTo>
                    <a:pt x="5171" y="87906"/>
                    <a:pt x="13687" y="78782"/>
                    <a:pt x="20378" y="79086"/>
                  </a:cubicBezTo>
                  <a:cubicBezTo>
                    <a:pt x="31632" y="77869"/>
                    <a:pt x="42277" y="79998"/>
                    <a:pt x="49576" y="88210"/>
                  </a:cubicBezTo>
                  <a:cubicBezTo>
                    <a:pt x="51706" y="94598"/>
                    <a:pt x="48664" y="101289"/>
                    <a:pt x="43797" y="105547"/>
                  </a:cubicBezTo>
                  <a:cubicBezTo>
                    <a:pt x="37106" y="108893"/>
                    <a:pt x="29502" y="110413"/>
                    <a:pt x="21899" y="111934"/>
                  </a:cubicBezTo>
                  <a:lnTo>
                    <a:pt x="65088" y="112846"/>
                  </a:lnTo>
                  <a:lnTo>
                    <a:pt x="65088" y="112846"/>
                  </a:lnTo>
                  <a:close/>
                  <a:moveTo>
                    <a:pt x="85770" y="112846"/>
                  </a:moveTo>
                  <a:cubicBezTo>
                    <a:pt x="83641" y="112238"/>
                    <a:pt x="81816" y="111934"/>
                    <a:pt x="79991" y="112846"/>
                  </a:cubicBezTo>
                  <a:lnTo>
                    <a:pt x="85770" y="112846"/>
                  </a:lnTo>
                  <a:lnTo>
                    <a:pt x="85770" y="112846"/>
                  </a:lnTo>
                  <a:close/>
                  <a:moveTo>
                    <a:pt x="149641" y="112846"/>
                  </a:moveTo>
                  <a:cubicBezTo>
                    <a:pt x="154203" y="107980"/>
                    <a:pt x="157549" y="104026"/>
                    <a:pt x="157549" y="101593"/>
                  </a:cubicBezTo>
                  <a:cubicBezTo>
                    <a:pt x="157853" y="104026"/>
                    <a:pt x="160286" y="108284"/>
                    <a:pt x="164544" y="112846"/>
                  </a:cubicBezTo>
                  <a:lnTo>
                    <a:pt x="149641" y="112846"/>
                  </a:lnTo>
                  <a:lnTo>
                    <a:pt x="149641" y="112846"/>
                  </a:lnTo>
                  <a:close/>
                  <a:moveTo>
                    <a:pt x="97328" y="87602"/>
                  </a:moveTo>
                  <a:cubicBezTo>
                    <a:pt x="101281" y="81824"/>
                    <a:pt x="108277" y="76045"/>
                    <a:pt x="115576" y="78173"/>
                  </a:cubicBezTo>
                  <a:lnTo>
                    <a:pt x="117706" y="80607"/>
                  </a:lnTo>
                  <a:cubicBezTo>
                    <a:pt x="118314" y="84865"/>
                    <a:pt x="118618" y="91860"/>
                    <a:pt x="115272" y="95206"/>
                  </a:cubicBezTo>
                  <a:cubicBezTo>
                    <a:pt x="111014" y="98551"/>
                    <a:pt x="103411" y="97335"/>
                    <a:pt x="97936" y="95206"/>
                  </a:cubicBezTo>
                  <a:cubicBezTo>
                    <a:pt x="95807" y="93381"/>
                    <a:pt x="96415" y="89731"/>
                    <a:pt x="97328" y="87602"/>
                  </a:cubicBezTo>
                  <a:lnTo>
                    <a:pt x="97328" y="87602"/>
                  </a:lnTo>
                  <a:close/>
                </a:path>
              </a:pathLst>
            </a:custGeom>
            <a:solidFill>
              <a:srgbClr val="FFFFFF"/>
            </a:solidFill>
            <a:ln w="30406"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7CD79550-1776-1924-FD68-514C946D5933}"/>
                </a:ext>
              </a:extLst>
            </p:cNvPr>
            <p:cNvSpPr/>
            <p:nvPr/>
          </p:nvSpPr>
          <p:spPr>
            <a:xfrm>
              <a:off x="31256984" y="3804667"/>
              <a:ext cx="1290435" cy="1276301"/>
            </a:xfrm>
            <a:custGeom>
              <a:avLst/>
              <a:gdLst>
                <a:gd name="connsiteX0" fmla="*/ 1290122 w 1290435"/>
                <a:gd name="connsiteY0" fmla="*/ 593662 h 1276301"/>
                <a:gd name="connsiteX1" fmla="*/ 1285863 w 1290435"/>
                <a:gd name="connsiteY1" fmla="*/ 547128 h 1276301"/>
                <a:gd name="connsiteX2" fmla="*/ 1247845 w 1290435"/>
                <a:gd name="connsiteY2" fmla="*/ 394445 h 1276301"/>
                <a:gd name="connsiteX3" fmla="*/ 1233246 w 1290435"/>
                <a:gd name="connsiteY3" fmla="*/ 363118 h 1276301"/>
                <a:gd name="connsiteX4" fmla="*/ 1217735 w 1290435"/>
                <a:gd name="connsiteY4" fmla="*/ 333616 h 1276301"/>
                <a:gd name="connsiteX5" fmla="*/ 1216214 w 1290435"/>
                <a:gd name="connsiteY5" fmla="*/ 329966 h 1276301"/>
                <a:gd name="connsiteX6" fmla="*/ 1143826 w 1290435"/>
                <a:gd name="connsiteY6" fmla="*/ 225643 h 1276301"/>
                <a:gd name="connsiteX7" fmla="*/ 1039504 w 1290435"/>
                <a:gd name="connsiteY7" fmla="*/ 128316 h 1276301"/>
                <a:gd name="connsiteX8" fmla="*/ 960121 w 1290435"/>
                <a:gd name="connsiteY8" fmla="*/ 72657 h 1276301"/>
                <a:gd name="connsiteX9" fmla="*/ 916324 w 1290435"/>
                <a:gd name="connsiteY9" fmla="*/ 48933 h 1276301"/>
                <a:gd name="connsiteX10" fmla="*/ 870093 w 1290435"/>
                <a:gd name="connsiteY10" fmla="*/ 30684 h 1276301"/>
                <a:gd name="connsiteX11" fmla="*/ 786757 w 1290435"/>
                <a:gd name="connsiteY11" fmla="*/ 9698 h 1276301"/>
                <a:gd name="connsiteX12" fmla="*/ 732923 w 1290435"/>
                <a:gd name="connsiteY12" fmla="*/ 4528 h 1276301"/>
                <a:gd name="connsiteX13" fmla="*/ 649282 w 1290435"/>
                <a:gd name="connsiteY13" fmla="*/ 2094 h 1276301"/>
                <a:gd name="connsiteX14" fmla="*/ 586628 w 1290435"/>
                <a:gd name="connsiteY14" fmla="*/ 6048 h 1276301"/>
                <a:gd name="connsiteX15" fmla="*/ 549521 w 1290435"/>
                <a:gd name="connsiteY15" fmla="*/ 10611 h 1276301"/>
                <a:gd name="connsiteX16" fmla="*/ 490821 w 1290435"/>
                <a:gd name="connsiteY16" fmla="*/ 21256 h 1276301"/>
                <a:gd name="connsiteX17" fmla="*/ 470443 w 1290435"/>
                <a:gd name="connsiteY17" fmla="*/ 28251 h 1276301"/>
                <a:gd name="connsiteX18" fmla="*/ 419954 w 1290435"/>
                <a:gd name="connsiteY18" fmla="*/ 42850 h 1276301"/>
                <a:gd name="connsiteX19" fmla="*/ 382544 w 1290435"/>
                <a:gd name="connsiteY19" fmla="*/ 57450 h 1276301"/>
                <a:gd name="connsiteX20" fmla="*/ 351521 w 1290435"/>
                <a:gd name="connsiteY20" fmla="*/ 75090 h 1276301"/>
                <a:gd name="connsiteX21" fmla="*/ 249631 w 1290435"/>
                <a:gd name="connsiteY21" fmla="*/ 134095 h 1276301"/>
                <a:gd name="connsiteX22" fmla="*/ 164774 w 1290435"/>
                <a:gd name="connsiteY22" fmla="*/ 208915 h 1276301"/>
                <a:gd name="connsiteX23" fmla="*/ 136184 w 1290435"/>
                <a:gd name="connsiteY23" fmla="*/ 243588 h 1276301"/>
                <a:gd name="connsiteX24" fmla="*/ 115198 w 1290435"/>
                <a:gd name="connsiteY24" fmla="*/ 278261 h 1276301"/>
                <a:gd name="connsiteX25" fmla="*/ 89345 w 1290435"/>
                <a:gd name="connsiteY25" fmla="*/ 325099 h 1276301"/>
                <a:gd name="connsiteX26" fmla="*/ 78700 w 1290435"/>
                <a:gd name="connsiteY26" fmla="*/ 343652 h 1276301"/>
                <a:gd name="connsiteX27" fmla="*/ 60451 w 1290435"/>
                <a:gd name="connsiteY27" fmla="*/ 381367 h 1276301"/>
                <a:gd name="connsiteX28" fmla="*/ 48894 w 1290435"/>
                <a:gd name="connsiteY28" fmla="*/ 411173 h 1276301"/>
                <a:gd name="connsiteX29" fmla="*/ 33382 w 1290435"/>
                <a:gd name="connsiteY29" fmla="*/ 454667 h 1276301"/>
                <a:gd name="connsiteX30" fmla="*/ 22737 w 1290435"/>
                <a:gd name="connsiteY30" fmla="*/ 485994 h 1276301"/>
                <a:gd name="connsiteX31" fmla="*/ 4184 w 1290435"/>
                <a:gd name="connsiteY31" fmla="*/ 577238 h 1276301"/>
                <a:gd name="connsiteX32" fmla="*/ 1751 w 1290435"/>
                <a:gd name="connsiteY32" fmla="*/ 652058 h 1276301"/>
                <a:gd name="connsiteX33" fmla="*/ 838 w 1290435"/>
                <a:gd name="connsiteY33" fmla="*/ 676086 h 1276301"/>
                <a:gd name="connsiteX34" fmla="*/ 6313 w 1290435"/>
                <a:gd name="connsiteY34" fmla="*/ 720188 h 1276301"/>
                <a:gd name="connsiteX35" fmla="*/ 8442 w 1290435"/>
                <a:gd name="connsiteY35" fmla="*/ 723533 h 1276301"/>
                <a:gd name="connsiteX36" fmla="*/ 15742 w 1290435"/>
                <a:gd name="connsiteY36" fmla="*/ 763681 h 1276301"/>
                <a:gd name="connsiteX37" fmla="*/ 34295 w 1290435"/>
                <a:gd name="connsiteY37" fmla="*/ 832114 h 1276301"/>
                <a:gd name="connsiteX38" fmla="*/ 62885 w 1290435"/>
                <a:gd name="connsiteY38" fmla="*/ 911193 h 1276301"/>
                <a:gd name="connsiteX39" fmla="*/ 86000 w 1290435"/>
                <a:gd name="connsiteY39" fmla="*/ 955598 h 1276301"/>
                <a:gd name="connsiteX40" fmla="*/ 132839 w 1290435"/>
                <a:gd name="connsiteY40" fmla="*/ 1033764 h 1276301"/>
                <a:gd name="connsiteX41" fmla="*/ 198534 w 1290435"/>
                <a:gd name="connsiteY41" fmla="*/ 1103110 h 1276301"/>
                <a:gd name="connsiteX42" fmla="*/ 300120 w 1290435"/>
                <a:gd name="connsiteY42" fmla="*/ 1179147 h 1276301"/>
                <a:gd name="connsiteX43" fmla="*/ 395014 w 1290435"/>
                <a:gd name="connsiteY43" fmla="*/ 1227507 h 1276301"/>
                <a:gd name="connsiteX44" fmla="*/ 454019 w 1290435"/>
                <a:gd name="connsiteY44" fmla="*/ 1248493 h 1276301"/>
                <a:gd name="connsiteX45" fmla="*/ 504203 w 1290435"/>
                <a:gd name="connsiteY45" fmla="*/ 1263092 h 1276301"/>
                <a:gd name="connsiteX46" fmla="*/ 541309 w 1290435"/>
                <a:gd name="connsiteY46" fmla="*/ 1271000 h 1276301"/>
                <a:gd name="connsiteX47" fmla="*/ 687604 w 1290435"/>
                <a:gd name="connsiteY47" fmla="*/ 1273433 h 1276301"/>
                <a:gd name="connsiteX48" fmla="*/ 758471 w 1290435"/>
                <a:gd name="connsiteY48" fmla="*/ 1265525 h 1276301"/>
                <a:gd name="connsiteX49" fmla="*/ 879218 w 1290435"/>
                <a:gd name="connsiteY49" fmla="*/ 1233894 h 1276301"/>
                <a:gd name="connsiteX50" fmla="*/ 944001 w 1290435"/>
                <a:gd name="connsiteY50" fmla="*/ 1205304 h 1276301"/>
                <a:gd name="connsiteX51" fmla="*/ 1047108 w 1290435"/>
                <a:gd name="connsiteY51" fmla="*/ 1142953 h 1276301"/>
                <a:gd name="connsiteX52" fmla="*/ 1098204 w 1290435"/>
                <a:gd name="connsiteY52" fmla="*/ 1102806 h 1276301"/>
                <a:gd name="connsiteX53" fmla="*/ 1158121 w 1290435"/>
                <a:gd name="connsiteY53" fmla="*/ 1034373 h 1276301"/>
                <a:gd name="connsiteX54" fmla="*/ 1166030 w 1290435"/>
                <a:gd name="connsiteY54" fmla="*/ 1018861 h 1276301"/>
                <a:gd name="connsiteX55" fmla="*/ 1207698 w 1290435"/>
                <a:gd name="connsiteY55" fmla="*/ 961073 h 1276301"/>
                <a:gd name="connsiteX56" fmla="*/ 1228380 w 1290435"/>
                <a:gd name="connsiteY56" fmla="*/ 919405 h 1276301"/>
                <a:gd name="connsiteX57" fmla="*/ 1264573 w 1290435"/>
                <a:gd name="connsiteY57" fmla="*/ 824206 h 1276301"/>
                <a:gd name="connsiteX58" fmla="*/ 1282518 w 1290435"/>
                <a:gd name="connsiteY58" fmla="*/ 739957 h 1276301"/>
                <a:gd name="connsiteX59" fmla="*/ 1288905 w 1290435"/>
                <a:gd name="connsiteY59" fmla="*/ 656317 h 1276301"/>
                <a:gd name="connsiteX60" fmla="*/ 1290122 w 1290435"/>
                <a:gd name="connsiteY60" fmla="*/ 593662 h 1276301"/>
                <a:gd name="connsiteX61" fmla="*/ 1290122 w 1290435"/>
                <a:gd name="connsiteY61" fmla="*/ 593662 h 1276301"/>
                <a:gd name="connsiteX62" fmla="*/ 1264878 w 1290435"/>
                <a:gd name="connsiteY62" fmla="*/ 725358 h 1276301"/>
                <a:gd name="connsiteX63" fmla="*/ 1263052 w 1290435"/>
                <a:gd name="connsiteY63" fmla="*/ 742695 h 1276301"/>
                <a:gd name="connsiteX64" fmla="*/ 1251191 w 1290435"/>
                <a:gd name="connsiteY64" fmla="*/ 791967 h 1276301"/>
                <a:gd name="connsiteX65" fmla="*/ 1211652 w 1290435"/>
                <a:gd name="connsiteY65" fmla="*/ 909064 h 1276301"/>
                <a:gd name="connsiteX66" fmla="*/ 1180324 w 1290435"/>
                <a:gd name="connsiteY66" fmla="*/ 961985 h 1276301"/>
                <a:gd name="connsiteX67" fmla="*/ 1131965 w 1290435"/>
                <a:gd name="connsiteY67" fmla="*/ 1031027 h 1276301"/>
                <a:gd name="connsiteX68" fmla="*/ 1110066 w 1290435"/>
                <a:gd name="connsiteY68" fmla="*/ 1052926 h 1276301"/>
                <a:gd name="connsiteX69" fmla="*/ 1062315 w 1290435"/>
                <a:gd name="connsiteY69" fmla="*/ 1100981 h 1276301"/>
                <a:gd name="connsiteX70" fmla="*/ 999052 w 1290435"/>
                <a:gd name="connsiteY70" fmla="*/ 1149341 h 1276301"/>
                <a:gd name="connsiteX71" fmla="*/ 922103 w 1290435"/>
                <a:gd name="connsiteY71" fmla="*/ 1193138 h 1276301"/>
                <a:gd name="connsiteX72" fmla="*/ 884084 w 1290435"/>
                <a:gd name="connsiteY72" fmla="*/ 1212603 h 1276301"/>
                <a:gd name="connsiteX73" fmla="*/ 854582 w 1290435"/>
                <a:gd name="connsiteY73" fmla="*/ 1223553 h 1276301"/>
                <a:gd name="connsiteX74" fmla="*/ 764250 w 1290435"/>
                <a:gd name="connsiteY74" fmla="*/ 1241193 h 1276301"/>
                <a:gd name="connsiteX75" fmla="*/ 711328 w 1290435"/>
                <a:gd name="connsiteY75" fmla="*/ 1251838 h 1276301"/>
                <a:gd name="connsiteX76" fmla="*/ 666618 w 1290435"/>
                <a:gd name="connsiteY76" fmla="*/ 1255184 h 1276301"/>
                <a:gd name="connsiteX77" fmla="*/ 631337 w 1290435"/>
                <a:gd name="connsiteY77" fmla="*/ 1256401 h 1276301"/>
                <a:gd name="connsiteX78" fmla="*/ 592102 w 1290435"/>
                <a:gd name="connsiteY78" fmla="*/ 1255184 h 1276301"/>
                <a:gd name="connsiteX79" fmla="*/ 516065 w 1290435"/>
                <a:gd name="connsiteY79" fmla="*/ 1245451 h 1276301"/>
                <a:gd name="connsiteX80" fmla="*/ 456756 w 1290435"/>
                <a:gd name="connsiteY80" fmla="*/ 1229940 h 1276301"/>
                <a:gd name="connsiteX81" fmla="*/ 383761 w 1290435"/>
                <a:gd name="connsiteY81" fmla="*/ 1202263 h 1276301"/>
                <a:gd name="connsiteX82" fmla="*/ 294949 w 1290435"/>
                <a:gd name="connsiteY82" fmla="*/ 1153295 h 1276301"/>
                <a:gd name="connsiteX83" fmla="*/ 244157 w 1290435"/>
                <a:gd name="connsiteY83" fmla="*/ 1116493 h 1276301"/>
                <a:gd name="connsiteX84" fmla="*/ 186369 w 1290435"/>
                <a:gd name="connsiteY84" fmla="*/ 1060529 h 1276301"/>
                <a:gd name="connsiteX85" fmla="*/ 163862 w 1290435"/>
                <a:gd name="connsiteY85" fmla="*/ 1032548 h 1276301"/>
                <a:gd name="connsiteX86" fmla="*/ 153825 w 1290435"/>
                <a:gd name="connsiteY86" fmla="*/ 1023423 h 1276301"/>
                <a:gd name="connsiteX87" fmla="*/ 116719 w 1290435"/>
                <a:gd name="connsiteY87" fmla="*/ 963810 h 1276301"/>
                <a:gd name="connsiteX88" fmla="*/ 106074 w 1290435"/>
                <a:gd name="connsiteY88" fmla="*/ 946474 h 1276301"/>
                <a:gd name="connsiteX89" fmla="*/ 71705 w 1290435"/>
                <a:gd name="connsiteY89" fmla="*/ 873783 h 1276301"/>
                <a:gd name="connsiteX90" fmla="*/ 53456 w 1290435"/>
                <a:gd name="connsiteY90" fmla="*/ 828160 h 1276301"/>
                <a:gd name="connsiteX91" fmla="*/ 44332 w 1290435"/>
                <a:gd name="connsiteY91" fmla="*/ 784363 h 1276301"/>
                <a:gd name="connsiteX92" fmla="*/ 36119 w 1290435"/>
                <a:gd name="connsiteY92" fmla="*/ 767026 h 1276301"/>
                <a:gd name="connsiteX93" fmla="*/ 24562 w 1290435"/>
                <a:gd name="connsiteY93" fmla="*/ 680953 h 1276301"/>
                <a:gd name="connsiteX94" fmla="*/ 20000 w 1290435"/>
                <a:gd name="connsiteY94" fmla="*/ 642326 h 1276301"/>
                <a:gd name="connsiteX95" fmla="*/ 22129 w 1290435"/>
                <a:gd name="connsiteY95" fmla="*/ 589404 h 1276301"/>
                <a:gd name="connsiteX96" fmla="*/ 36119 w 1290435"/>
                <a:gd name="connsiteY96" fmla="*/ 517625 h 1276301"/>
                <a:gd name="connsiteX97" fmla="*/ 59843 w 1290435"/>
                <a:gd name="connsiteY97" fmla="*/ 442501 h 1276301"/>
                <a:gd name="connsiteX98" fmla="*/ 67447 w 1290435"/>
                <a:gd name="connsiteY98" fmla="*/ 418169 h 1276301"/>
                <a:gd name="connsiteX99" fmla="*/ 99078 w 1290435"/>
                <a:gd name="connsiteY99" fmla="*/ 345478 h 1276301"/>
                <a:gd name="connsiteX100" fmla="*/ 132534 w 1290435"/>
                <a:gd name="connsiteY100" fmla="*/ 283127 h 1276301"/>
                <a:gd name="connsiteX101" fmla="*/ 163862 w 1290435"/>
                <a:gd name="connsiteY101" fmla="*/ 236593 h 1276301"/>
                <a:gd name="connsiteX102" fmla="*/ 197622 w 1290435"/>
                <a:gd name="connsiteY102" fmla="*/ 204049 h 1276301"/>
                <a:gd name="connsiteX103" fmla="*/ 218304 w 1290435"/>
                <a:gd name="connsiteY103" fmla="*/ 184583 h 1276301"/>
                <a:gd name="connsiteX104" fmla="*/ 284304 w 1290435"/>
                <a:gd name="connsiteY104" fmla="*/ 135007 h 1276301"/>
                <a:gd name="connsiteX105" fmla="*/ 314719 w 1290435"/>
                <a:gd name="connsiteY105" fmla="*/ 115541 h 1276301"/>
                <a:gd name="connsiteX106" fmla="*/ 364295 w 1290435"/>
                <a:gd name="connsiteY106" fmla="*/ 88472 h 1276301"/>
                <a:gd name="connsiteX107" fmla="*/ 437291 w 1290435"/>
                <a:gd name="connsiteY107" fmla="*/ 57145 h 1276301"/>
                <a:gd name="connsiteX108" fmla="*/ 496904 w 1290435"/>
                <a:gd name="connsiteY108" fmla="*/ 44371 h 1276301"/>
                <a:gd name="connsiteX109" fmla="*/ 534618 w 1290435"/>
                <a:gd name="connsiteY109" fmla="*/ 34942 h 1276301"/>
                <a:gd name="connsiteX110" fmla="*/ 589061 w 1290435"/>
                <a:gd name="connsiteY110" fmla="*/ 27643 h 1276301"/>
                <a:gd name="connsiteX111" fmla="*/ 668443 w 1290435"/>
                <a:gd name="connsiteY111" fmla="*/ 21560 h 1276301"/>
                <a:gd name="connsiteX112" fmla="*/ 725015 w 1290435"/>
                <a:gd name="connsiteY112" fmla="*/ 25209 h 1276301"/>
                <a:gd name="connsiteX113" fmla="*/ 758775 w 1290435"/>
                <a:gd name="connsiteY113" fmla="*/ 30988 h 1276301"/>
                <a:gd name="connsiteX114" fmla="*/ 790103 w 1290435"/>
                <a:gd name="connsiteY114" fmla="*/ 33422 h 1276301"/>
                <a:gd name="connsiteX115" fmla="*/ 882259 w 1290435"/>
                <a:gd name="connsiteY115" fmla="*/ 59882 h 1276301"/>
                <a:gd name="connsiteX116" fmla="*/ 933356 w 1290435"/>
                <a:gd name="connsiteY116" fmla="*/ 84214 h 1276301"/>
                <a:gd name="connsiteX117" fmla="*/ 1029771 w 1290435"/>
                <a:gd name="connsiteY117" fmla="*/ 145652 h 1276301"/>
                <a:gd name="connsiteX118" fmla="*/ 1068702 w 1290435"/>
                <a:gd name="connsiteY118" fmla="*/ 180325 h 1276301"/>
                <a:gd name="connsiteX119" fmla="*/ 1145043 w 1290435"/>
                <a:gd name="connsiteY119" fmla="*/ 258187 h 1276301"/>
                <a:gd name="connsiteX120" fmla="*/ 1170592 w 1290435"/>
                <a:gd name="connsiteY120" fmla="*/ 295597 h 1276301"/>
                <a:gd name="connsiteX121" fmla="*/ 1208610 w 1290435"/>
                <a:gd name="connsiteY121" fmla="*/ 356123 h 1276301"/>
                <a:gd name="connsiteX122" fmla="*/ 1251799 w 1290435"/>
                <a:gd name="connsiteY122" fmla="*/ 474436 h 1276301"/>
                <a:gd name="connsiteX123" fmla="*/ 1273089 w 1290435"/>
                <a:gd name="connsiteY123" fmla="*/ 646888 h 1276301"/>
                <a:gd name="connsiteX124" fmla="*/ 1264878 w 1290435"/>
                <a:gd name="connsiteY124" fmla="*/ 725358 h 1276301"/>
                <a:gd name="connsiteX125" fmla="*/ 1264878 w 1290435"/>
                <a:gd name="connsiteY125" fmla="*/ 725358 h 12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290435" h="1276301">
                  <a:moveTo>
                    <a:pt x="1290122" y="593662"/>
                  </a:moveTo>
                  <a:cubicBezTo>
                    <a:pt x="1287384" y="578759"/>
                    <a:pt x="1287689" y="562031"/>
                    <a:pt x="1285863" y="547128"/>
                  </a:cubicBezTo>
                  <a:cubicBezTo>
                    <a:pt x="1279172" y="493598"/>
                    <a:pt x="1267919" y="442197"/>
                    <a:pt x="1247845" y="394445"/>
                  </a:cubicBezTo>
                  <a:cubicBezTo>
                    <a:pt x="1245108" y="382888"/>
                    <a:pt x="1239937" y="372851"/>
                    <a:pt x="1233246" y="363118"/>
                  </a:cubicBezTo>
                  <a:cubicBezTo>
                    <a:pt x="1229900" y="352473"/>
                    <a:pt x="1223209" y="343348"/>
                    <a:pt x="1217735" y="333616"/>
                  </a:cubicBezTo>
                  <a:lnTo>
                    <a:pt x="1216214" y="329966"/>
                  </a:lnTo>
                  <a:cubicBezTo>
                    <a:pt x="1190361" y="295597"/>
                    <a:pt x="1175154" y="257275"/>
                    <a:pt x="1143826" y="225643"/>
                  </a:cubicBezTo>
                  <a:cubicBezTo>
                    <a:pt x="1110978" y="192187"/>
                    <a:pt x="1078435" y="153864"/>
                    <a:pt x="1039504" y="128316"/>
                  </a:cubicBezTo>
                  <a:cubicBezTo>
                    <a:pt x="1014564" y="106113"/>
                    <a:pt x="987494" y="88777"/>
                    <a:pt x="960121" y="72657"/>
                  </a:cubicBezTo>
                  <a:cubicBezTo>
                    <a:pt x="944914" y="65661"/>
                    <a:pt x="930923" y="56841"/>
                    <a:pt x="916324" y="48933"/>
                  </a:cubicBezTo>
                  <a:cubicBezTo>
                    <a:pt x="901420" y="41938"/>
                    <a:pt x="885909" y="36463"/>
                    <a:pt x="870093" y="30684"/>
                  </a:cubicBezTo>
                  <a:cubicBezTo>
                    <a:pt x="844241" y="19431"/>
                    <a:pt x="813218" y="19431"/>
                    <a:pt x="786757" y="9698"/>
                  </a:cubicBezTo>
                  <a:cubicBezTo>
                    <a:pt x="768812" y="7569"/>
                    <a:pt x="750563" y="7265"/>
                    <a:pt x="732923" y="4528"/>
                  </a:cubicBezTo>
                  <a:cubicBezTo>
                    <a:pt x="704941" y="2703"/>
                    <a:pt x="676655" y="1486"/>
                    <a:pt x="649282" y="2094"/>
                  </a:cubicBezTo>
                  <a:cubicBezTo>
                    <a:pt x="628296" y="-1860"/>
                    <a:pt x="605789" y="-34"/>
                    <a:pt x="586628" y="6048"/>
                  </a:cubicBezTo>
                  <a:cubicBezTo>
                    <a:pt x="573853" y="6352"/>
                    <a:pt x="561992" y="10002"/>
                    <a:pt x="549521" y="10611"/>
                  </a:cubicBezTo>
                  <a:cubicBezTo>
                    <a:pt x="528231" y="10002"/>
                    <a:pt x="510894" y="19127"/>
                    <a:pt x="490821" y="21256"/>
                  </a:cubicBezTo>
                  <a:cubicBezTo>
                    <a:pt x="483521" y="22777"/>
                    <a:pt x="478046" y="28251"/>
                    <a:pt x="470443" y="28251"/>
                  </a:cubicBezTo>
                  <a:cubicBezTo>
                    <a:pt x="454627" y="35551"/>
                    <a:pt x="436987" y="38288"/>
                    <a:pt x="419954" y="42850"/>
                  </a:cubicBezTo>
                  <a:cubicBezTo>
                    <a:pt x="406572" y="44979"/>
                    <a:pt x="395623" y="53799"/>
                    <a:pt x="382544" y="57450"/>
                  </a:cubicBezTo>
                  <a:cubicBezTo>
                    <a:pt x="374028" y="67486"/>
                    <a:pt x="360341" y="65966"/>
                    <a:pt x="351521" y="75090"/>
                  </a:cubicBezTo>
                  <a:cubicBezTo>
                    <a:pt x="315936" y="90602"/>
                    <a:pt x="285217" y="117975"/>
                    <a:pt x="249631" y="134095"/>
                  </a:cubicBezTo>
                  <a:cubicBezTo>
                    <a:pt x="221041" y="158730"/>
                    <a:pt x="186673" y="176979"/>
                    <a:pt x="164774" y="208915"/>
                  </a:cubicBezTo>
                  <a:cubicBezTo>
                    <a:pt x="153521" y="219560"/>
                    <a:pt x="146525" y="232639"/>
                    <a:pt x="136184" y="243588"/>
                  </a:cubicBezTo>
                  <a:cubicBezTo>
                    <a:pt x="127060" y="254537"/>
                    <a:pt x="123714" y="267311"/>
                    <a:pt x="115198" y="278261"/>
                  </a:cubicBezTo>
                  <a:cubicBezTo>
                    <a:pt x="109115" y="294989"/>
                    <a:pt x="94820" y="308372"/>
                    <a:pt x="89345" y="325099"/>
                  </a:cubicBezTo>
                  <a:cubicBezTo>
                    <a:pt x="84175" y="330574"/>
                    <a:pt x="84479" y="338482"/>
                    <a:pt x="78700" y="343652"/>
                  </a:cubicBezTo>
                  <a:cubicBezTo>
                    <a:pt x="73530" y="356731"/>
                    <a:pt x="65926" y="368593"/>
                    <a:pt x="60451" y="381367"/>
                  </a:cubicBezTo>
                  <a:cubicBezTo>
                    <a:pt x="58018" y="392316"/>
                    <a:pt x="51023" y="400528"/>
                    <a:pt x="48894" y="411173"/>
                  </a:cubicBezTo>
                  <a:cubicBezTo>
                    <a:pt x="41898" y="424860"/>
                    <a:pt x="36119" y="438851"/>
                    <a:pt x="33382" y="454667"/>
                  </a:cubicBezTo>
                  <a:cubicBezTo>
                    <a:pt x="26691" y="463791"/>
                    <a:pt x="25475" y="475045"/>
                    <a:pt x="22737" y="485994"/>
                  </a:cubicBezTo>
                  <a:cubicBezTo>
                    <a:pt x="16654" y="516409"/>
                    <a:pt x="6009" y="545303"/>
                    <a:pt x="4184" y="577238"/>
                  </a:cubicBezTo>
                  <a:cubicBezTo>
                    <a:pt x="-2203" y="601570"/>
                    <a:pt x="3271" y="626510"/>
                    <a:pt x="1751" y="652058"/>
                  </a:cubicBezTo>
                  <a:cubicBezTo>
                    <a:pt x="-2811" y="659967"/>
                    <a:pt x="3271" y="667570"/>
                    <a:pt x="838" y="676086"/>
                  </a:cubicBezTo>
                  <a:cubicBezTo>
                    <a:pt x="5705" y="689773"/>
                    <a:pt x="4488" y="705589"/>
                    <a:pt x="6313" y="720188"/>
                  </a:cubicBezTo>
                  <a:lnTo>
                    <a:pt x="8442" y="723533"/>
                  </a:lnTo>
                  <a:cubicBezTo>
                    <a:pt x="11788" y="736612"/>
                    <a:pt x="13308" y="750299"/>
                    <a:pt x="15742" y="763681"/>
                  </a:cubicBezTo>
                  <a:cubicBezTo>
                    <a:pt x="19087" y="787709"/>
                    <a:pt x="27603" y="809303"/>
                    <a:pt x="34295" y="832114"/>
                  </a:cubicBezTo>
                  <a:cubicBezTo>
                    <a:pt x="45852" y="857663"/>
                    <a:pt x="51631" y="885340"/>
                    <a:pt x="62885" y="911193"/>
                  </a:cubicBezTo>
                  <a:cubicBezTo>
                    <a:pt x="70792" y="925792"/>
                    <a:pt x="75963" y="941607"/>
                    <a:pt x="86000" y="955598"/>
                  </a:cubicBezTo>
                  <a:cubicBezTo>
                    <a:pt x="99078" y="982363"/>
                    <a:pt x="117935" y="1007304"/>
                    <a:pt x="132839" y="1033764"/>
                  </a:cubicBezTo>
                  <a:cubicBezTo>
                    <a:pt x="152912" y="1057792"/>
                    <a:pt x="175419" y="1081516"/>
                    <a:pt x="198534" y="1103110"/>
                  </a:cubicBezTo>
                  <a:cubicBezTo>
                    <a:pt x="229558" y="1135046"/>
                    <a:pt x="264230" y="1158161"/>
                    <a:pt x="300120" y="1179147"/>
                  </a:cubicBezTo>
                  <a:cubicBezTo>
                    <a:pt x="329927" y="1200133"/>
                    <a:pt x="363079" y="1211691"/>
                    <a:pt x="395014" y="1227507"/>
                  </a:cubicBezTo>
                  <a:cubicBezTo>
                    <a:pt x="414784" y="1234502"/>
                    <a:pt x="433945" y="1242106"/>
                    <a:pt x="454019" y="1248493"/>
                  </a:cubicBezTo>
                  <a:cubicBezTo>
                    <a:pt x="471660" y="1250926"/>
                    <a:pt x="485650" y="1262180"/>
                    <a:pt x="504203" y="1263092"/>
                  </a:cubicBezTo>
                  <a:cubicBezTo>
                    <a:pt x="517890" y="1263092"/>
                    <a:pt x="528231" y="1271000"/>
                    <a:pt x="541309" y="1271000"/>
                  </a:cubicBezTo>
                  <a:cubicBezTo>
                    <a:pt x="589365" y="1276170"/>
                    <a:pt x="639245" y="1278603"/>
                    <a:pt x="687604" y="1273433"/>
                  </a:cubicBezTo>
                  <a:cubicBezTo>
                    <a:pt x="711328" y="1271000"/>
                    <a:pt x="735660" y="1269479"/>
                    <a:pt x="758471" y="1265525"/>
                  </a:cubicBezTo>
                  <a:cubicBezTo>
                    <a:pt x="801356" y="1260963"/>
                    <a:pt x="840895" y="1249101"/>
                    <a:pt x="879218" y="1233894"/>
                  </a:cubicBezTo>
                  <a:cubicBezTo>
                    <a:pt x="899292" y="1221120"/>
                    <a:pt x="922103" y="1213516"/>
                    <a:pt x="944001" y="1205304"/>
                  </a:cubicBezTo>
                  <a:cubicBezTo>
                    <a:pt x="979282" y="1186751"/>
                    <a:pt x="1015476" y="1170022"/>
                    <a:pt x="1047108" y="1142953"/>
                  </a:cubicBezTo>
                  <a:cubicBezTo>
                    <a:pt x="1065052" y="1131700"/>
                    <a:pt x="1080564" y="1116189"/>
                    <a:pt x="1098204" y="1102806"/>
                  </a:cubicBezTo>
                  <a:cubicBezTo>
                    <a:pt x="1116149" y="1079082"/>
                    <a:pt x="1139264" y="1058096"/>
                    <a:pt x="1158121" y="1034373"/>
                  </a:cubicBezTo>
                  <a:cubicBezTo>
                    <a:pt x="1159338" y="1028898"/>
                    <a:pt x="1162988" y="1024032"/>
                    <a:pt x="1166030" y="1018861"/>
                  </a:cubicBezTo>
                  <a:cubicBezTo>
                    <a:pt x="1181845" y="1000612"/>
                    <a:pt x="1193707" y="980234"/>
                    <a:pt x="1207698" y="961073"/>
                  </a:cubicBezTo>
                  <a:cubicBezTo>
                    <a:pt x="1214085" y="947082"/>
                    <a:pt x="1225946" y="935221"/>
                    <a:pt x="1228380" y="919405"/>
                  </a:cubicBezTo>
                  <a:cubicBezTo>
                    <a:pt x="1234158" y="907543"/>
                    <a:pt x="1257274" y="843368"/>
                    <a:pt x="1264573" y="824206"/>
                  </a:cubicBezTo>
                  <a:cubicBezTo>
                    <a:pt x="1270656" y="795616"/>
                    <a:pt x="1279477" y="769764"/>
                    <a:pt x="1282518" y="739957"/>
                  </a:cubicBezTo>
                  <a:cubicBezTo>
                    <a:pt x="1284039" y="711976"/>
                    <a:pt x="1290426" y="685211"/>
                    <a:pt x="1288905" y="656317"/>
                  </a:cubicBezTo>
                  <a:cubicBezTo>
                    <a:pt x="1288601" y="635026"/>
                    <a:pt x="1291338" y="614344"/>
                    <a:pt x="1290122" y="593662"/>
                  </a:cubicBezTo>
                  <a:lnTo>
                    <a:pt x="1290122" y="593662"/>
                  </a:lnTo>
                  <a:close/>
                  <a:moveTo>
                    <a:pt x="1264878" y="725358"/>
                  </a:moveTo>
                  <a:cubicBezTo>
                    <a:pt x="1262444" y="730833"/>
                    <a:pt x="1264573" y="736916"/>
                    <a:pt x="1263052" y="742695"/>
                  </a:cubicBezTo>
                  <a:cubicBezTo>
                    <a:pt x="1259707" y="759423"/>
                    <a:pt x="1257882" y="776759"/>
                    <a:pt x="1251191" y="791967"/>
                  </a:cubicBezTo>
                  <a:cubicBezTo>
                    <a:pt x="1240850" y="832114"/>
                    <a:pt x="1228076" y="871349"/>
                    <a:pt x="1211652" y="909064"/>
                  </a:cubicBezTo>
                  <a:cubicBezTo>
                    <a:pt x="1202223" y="927312"/>
                    <a:pt x="1191882" y="944953"/>
                    <a:pt x="1180324" y="961985"/>
                  </a:cubicBezTo>
                  <a:cubicBezTo>
                    <a:pt x="1165725" y="985709"/>
                    <a:pt x="1148389" y="1008520"/>
                    <a:pt x="1131965" y="1031027"/>
                  </a:cubicBezTo>
                  <a:cubicBezTo>
                    <a:pt x="1126186" y="1039847"/>
                    <a:pt x="1117062" y="1045018"/>
                    <a:pt x="1110066" y="1052926"/>
                  </a:cubicBezTo>
                  <a:cubicBezTo>
                    <a:pt x="1100334" y="1073304"/>
                    <a:pt x="1078435" y="1086078"/>
                    <a:pt x="1062315" y="1100981"/>
                  </a:cubicBezTo>
                  <a:cubicBezTo>
                    <a:pt x="1043762" y="1122575"/>
                    <a:pt x="1019734" y="1132308"/>
                    <a:pt x="999052" y="1149341"/>
                  </a:cubicBezTo>
                  <a:cubicBezTo>
                    <a:pt x="975633" y="1169110"/>
                    <a:pt x="947043" y="1177018"/>
                    <a:pt x="922103" y="1193138"/>
                  </a:cubicBezTo>
                  <a:cubicBezTo>
                    <a:pt x="909633" y="1200742"/>
                    <a:pt x="895642" y="1204087"/>
                    <a:pt x="884084" y="1212603"/>
                  </a:cubicBezTo>
                  <a:cubicBezTo>
                    <a:pt x="873743" y="1215341"/>
                    <a:pt x="864923" y="1221424"/>
                    <a:pt x="854582" y="1223553"/>
                  </a:cubicBezTo>
                  <a:cubicBezTo>
                    <a:pt x="825992" y="1232981"/>
                    <a:pt x="794665" y="1236327"/>
                    <a:pt x="764250" y="1241193"/>
                  </a:cubicBezTo>
                  <a:cubicBezTo>
                    <a:pt x="747218" y="1246059"/>
                    <a:pt x="730489" y="1251838"/>
                    <a:pt x="711328" y="1251838"/>
                  </a:cubicBezTo>
                  <a:cubicBezTo>
                    <a:pt x="696729" y="1253359"/>
                    <a:pt x="680913" y="1254576"/>
                    <a:pt x="666618" y="1255184"/>
                  </a:cubicBezTo>
                  <a:cubicBezTo>
                    <a:pt x="654756" y="1256096"/>
                    <a:pt x="642895" y="1260050"/>
                    <a:pt x="631337" y="1256401"/>
                  </a:cubicBezTo>
                  <a:cubicBezTo>
                    <a:pt x="619171" y="1252143"/>
                    <a:pt x="605181" y="1254880"/>
                    <a:pt x="592102" y="1255184"/>
                  </a:cubicBezTo>
                  <a:cubicBezTo>
                    <a:pt x="565641" y="1256096"/>
                    <a:pt x="539181" y="1253663"/>
                    <a:pt x="516065" y="1245451"/>
                  </a:cubicBezTo>
                  <a:cubicBezTo>
                    <a:pt x="495991" y="1240889"/>
                    <a:pt x="477742" y="1232677"/>
                    <a:pt x="456756" y="1229940"/>
                  </a:cubicBezTo>
                  <a:cubicBezTo>
                    <a:pt x="433033" y="1219295"/>
                    <a:pt x="407180" y="1213820"/>
                    <a:pt x="383761" y="1202263"/>
                  </a:cubicBezTo>
                  <a:cubicBezTo>
                    <a:pt x="352738" y="1189488"/>
                    <a:pt x="322019" y="1175801"/>
                    <a:pt x="294949" y="1153295"/>
                  </a:cubicBezTo>
                  <a:cubicBezTo>
                    <a:pt x="278829" y="1139912"/>
                    <a:pt x="259668" y="1132004"/>
                    <a:pt x="244157" y="1116493"/>
                  </a:cubicBezTo>
                  <a:cubicBezTo>
                    <a:pt x="223171" y="1100981"/>
                    <a:pt x="200055" y="1083341"/>
                    <a:pt x="186369" y="1060529"/>
                  </a:cubicBezTo>
                  <a:cubicBezTo>
                    <a:pt x="176332" y="1053534"/>
                    <a:pt x="169945" y="1042280"/>
                    <a:pt x="163862" y="1032548"/>
                  </a:cubicBezTo>
                  <a:cubicBezTo>
                    <a:pt x="161428" y="1027377"/>
                    <a:pt x="155041" y="1028898"/>
                    <a:pt x="153825" y="1023423"/>
                  </a:cubicBezTo>
                  <a:cubicBezTo>
                    <a:pt x="142571" y="1003045"/>
                    <a:pt x="128276" y="983884"/>
                    <a:pt x="116719" y="963810"/>
                  </a:cubicBezTo>
                  <a:cubicBezTo>
                    <a:pt x="110636" y="959552"/>
                    <a:pt x="110636" y="951948"/>
                    <a:pt x="106074" y="946474"/>
                  </a:cubicBezTo>
                  <a:cubicBezTo>
                    <a:pt x="92691" y="922750"/>
                    <a:pt x="79308" y="899331"/>
                    <a:pt x="71705" y="873783"/>
                  </a:cubicBezTo>
                  <a:cubicBezTo>
                    <a:pt x="63797" y="859184"/>
                    <a:pt x="60755" y="842759"/>
                    <a:pt x="53456" y="828160"/>
                  </a:cubicBezTo>
                  <a:cubicBezTo>
                    <a:pt x="49502" y="813865"/>
                    <a:pt x="45852" y="799570"/>
                    <a:pt x="44332" y="784363"/>
                  </a:cubicBezTo>
                  <a:cubicBezTo>
                    <a:pt x="43723" y="777672"/>
                    <a:pt x="38249" y="773110"/>
                    <a:pt x="36119" y="767026"/>
                  </a:cubicBezTo>
                  <a:cubicBezTo>
                    <a:pt x="29733" y="739045"/>
                    <a:pt x="28820" y="709847"/>
                    <a:pt x="24562" y="680953"/>
                  </a:cubicBezTo>
                  <a:cubicBezTo>
                    <a:pt x="23041" y="668483"/>
                    <a:pt x="19391" y="655709"/>
                    <a:pt x="20000" y="642326"/>
                  </a:cubicBezTo>
                  <a:cubicBezTo>
                    <a:pt x="18175" y="624685"/>
                    <a:pt x="18479" y="606436"/>
                    <a:pt x="22129" y="589404"/>
                  </a:cubicBezTo>
                  <a:cubicBezTo>
                    <a:pt x="21824" y="563856"/>
                    <a:pt x="33078" y="542261"/>
                    <a:pt x="36119" y="517625"/>
                  </a:cubicBezTo>
                  <a:cubicBezTo>
                    <a:pt x="42811" y="492077"/>
                    <a:pt x="47373" y="465616"/>
                    <a:pt x="59843" y="442501"/>
                  </a:cubicBezTo>
                  <a:cubicBezTo>
                    <a:pt x="59539" y="433376"/>
                    <a:pt x="66838" y="426989"/>
                    <a:pt x="67447" y="418169"/>
                  </a:cubicBezTo>
                  <a:cubicBezTo>
                    <a:pt x="79308" y="394445"/>
                    <a:pt x="85087" y="368289"/>
                    <a:pt x="99078" y="345478"/>
                  </a:cubicBezTo>
                  <a:cubicBezTo>
                    <a:pt x="107290" y="323579"/>
                    <a:pt x="124931" y="305634"/>
                    <a:pt x="132534" y="283127"/>
                  </a:cubicBezTo>
                  <a:cubicBezTo>
                    <a:pt x="139834" y="266095"/>
                    <a:pt x="153825" y="252408"/>
                    <a:pt x="163862" y="236593"/>
                  </a:cubicBezTo>
                  <a:cubicBezTo>
                    <a:pt x="174507" y="225339"/>
                    <a:pt x="184544" y="211956"/>
                    <a:pt x="197622" y="204049"/>
                  </a:cubicBezTo>
                  <a:cubicBezTo>
                    <a:pt x="205226" y="198270"/>
                    <a:pt x="212221" y="191274"/>
                    <a:pt x="218304" y="184583"/>
                  </a:cubicBezTo>
                  <a:cubicBezTo>
                    <a:pt x="241419" y="170593"/>
                    <a:pt x="260581" y="148086"/>
                    <a:pt x="284304" y="135007"/>
                  </a:cubicBezTo>
                  <a:cubicBezTo>
                    <a:pt x="295254" y="130749"/>
                    <a:pt x="303466" y="118887"/>
                    <a:pt x="314719" y="115541"/>
                  </a:cubicBezTo>
                  <a:cubicBezTo>
                    <a:pt x="330535" y="104592"/>
                    <a:pt x="347567" y="96988"/>
                    <a:pt x="364295" y="88472"/>
                  </a:cubicBezTo>
                  <a:cubicBezTo>
                    <a:pt x="389235" y="79044"/>
                    <a:pt x="410830" y="61708"/>
                    <a:pt x="437291" y="57145"/>
                  </a:cubicBezTo>
                  <a:cubicBezTo>
                    <a:pt x="457060" y="52279"/>
                    <a:pt x="476526" y="47717"/>
                    <a:pt x="496904" y="44371"/>
                  </a:cubicBezTo>
                  <a:cubicBezTo>
                    <a:pt x="509070" y="40721"/>
                    <a:pt x="522756" y="39200"/>
                    <a:pt x="534618" y="34942"/>
                  </a:cubicBezTo>
                  <a:cubicBezTo>
                    <a:pt x="552867" y="32813"/>
                    <a:pt x="570812" y="29772"/>
                    <a:pt x="589061" y="27643"/>
                  </a:cubicBezTo>
                  <a:cubicBezTo>
                    <a:pt x="614609" y="23081"/>
                    <a:pt x="641678" y="22472"/>
                    <a:pt x="668443" y="21560"/>
                  </a:cubicBezTo>
                  <a:cubicBezTo>
                    <a:pt x="687604" y="23081"/>
                    <a:pt x="706462" y="22777"/>
                    <a:pt x="725015" y="25209"/>
                  </a:cubicBezTo>
                  <a:lnTo>
                    <a:pt x="758775" y="30988"/>
                  </a:lnTo>
                  <a:cubicBezTo>
                    <a:pt x="769724" y="28555"/>
                    <a:pt x="779761" y="32509"/>
                    <a:pt x="790103" y="33422"/>
                  </a:cubicBezTo>
                  <a:cubicBezTo>
                    <a:pt x="822950" y="36767"/>
                    <a:pt x="853365" y="46196"/>
                    <a:pt x="882259" y="59882"/>
                  </a:cubicBezTo>
                  <a:cubicBezTo>
                    <a:pt x="898683" y="69007"/>
                    <a:pt x="916324" y="75698"/>
                    <a:pt x="933356" y="84214"/>
                  </a:cubicBezTo>
                  <a:cubicBezTo>
                    <a:pt x="968637" y="96684"/>
                    <a:pt x="999661" y="120104"/>
                    <a:pt x="1029771" y="145652"/>
                  </a:cubicBezTo>
                  <a:cubicBezTo>
                    <a:pt x="1041937" y="158426"/>
                    <a:pt x="1055624" y="169680"/>
                    <a:pt x="1068702" y="180325"/>
                  </a:cubicBezTo>
                  <a:cubicBezTo>
                    <a:pt x="1095163" y="206178"/>
                    <a:pt x="1120407" y="231726"/>
                    <a:pt x="1145043" y="258187"/>
                  </a:cubicBezTo>
                  <a:cubicBezTo>
                    <a:pt x="1153863" y="270657"/>
                    <a:pt x="1162988" y="282823"/>
                    <a:pt x="1170592" y="295597"/>
                  </a:cubicBezTo>
                  <a:cubicBezTo>
                    <a:pt x="1184278" y="314758"/>
                    <a:pt x="1199182" y="334528"/>
                    <a:pt x="1208610" y="356123"/>
                  </a:cubicBezTo>
                  <a:cubicBezTo>
                    <a:pt x="1229596" y="392925"/>
                    <a:pt x="1241154" y="433680"/>
                    <a:pt x="1251799" y="474436"/>
                  </a:cubicBezTo>
                  <a:cubicBezTo>
                    <a:pt x="1272177" y="527358"/>
                    <a:pt x="1271873" y="587579"/>
                    <a:pt x="1273089" y="646888"/>
                  </a:cubicBezTo>
                  <a:cubicBezTo>
                    <a:pt x="1267006" y="671524"/>
                    <a:pt x="1265790" y="698593"/>
                    <a:pt x="1264878" y="725358"/>
                  </a:cubicBezTo>
                  <a:lnTo>
                    <a:pt x="1264878" y="725358"/>
                  </a:lnTo>
                  <a:close/>
                </a:path>
              </a:pathLst>
            </a:custGeom>
            <a:solidFill>
              <a:srgbClr val="FFFFFF"/>
            </a:solidFill>
            <a:ln w="30406"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CF725F55-528B-DFC4-D357-2A84847DDAED}"/>
                </a:ext>
              </a:extLst>
            </p:cNvPr>
            <p:cNvSpPr/>
            <p:nvPr/>
          </p:nvSpPr>
          <p:spPr>
            <a:xfrm>
              <a:off x="31960404" y="4412320"/>
              <a:ext cx="76368" cy="79585"/>
            </a:xfrm>
            <a:custGeom>
              <a:avLst/>
              <a:gdLst>
                <a:gd name="connsiteX0" fmla="*/ 75733 w 76368"/>
                <a:gd name="connsiteY0" fmla="*/ 1825 h 79585"/>
                <a:gd name="connsiteX1" fmla="*/ 74516 w 76368"/>
                <a:gd name="connsiteY1" fmla="*/ 10341 h 79585"/>
                <a:gd name="connsiteX2" fmla="*/ 72083 w 76368"/>
                <a:gd name="connsiteY2" fmla="*/ 20378 h 79585"/>
                <a:gd name="connsiteX3" fmla="*/ 58396 w 76368"/>
                <a:gd name="connsiteY3" fmla="*/ 12774 h 79585"/>
                <a:gd name="connsiteX4" fmla="*/ 46839 w 76368"/>
                <a:gd name="connsiteY4" fmla="*/ 14903 h 79585"/>
                <a:gd name="connsiteX5" fmla="*/ 44406 w 76368"/>
                <a:gd name="connsiteY5" fmla="*/ 62046 h 79585"/>
                <a:gd name="connsiteX6" fmla="*/ 52617 w 76368"/>
                <a:gd name="connsiteY6" fmla="*/ 70867 h 79585"/>
                <a:gd name="connsiteX7" fmla="*/ 49272 w 76368"/>
                <a:gd name="connsiteY7" fmla="*/ 77862 h 79585"/>
                <a:gd name="connsiteX8" fmla="*/ 40452 w 76368"/>
                <a:gd name="connsiteY8" fmla="*/ 77558 h 79585"/>
                <a:gd name="connsiteX9" fmla="*/ 16728 w 76368"/>
                <a:gd name="connsiteY9" fmla="*/ 77253 h 79585"/>
                <a:gd name="connsiteX10" fmla="*/ 15207 w 76368"/>
                <a:gd name="connsiteY10" fmla="*/ 69650 h 79585"/>
                <a:gd name="connsiteX11" fmla="*/ 24940 w 76368"/>
                <a:gd name="connsiteY11" fmla="*/ 60830 h 79585"/>
                <a:gd name="connsiteX12" fmla="*/ 24940 w 76368"/>
                <a:gd name="connsiteY12" fmla="*/ 14295 h 79585"/>
                <a:gd name="connsiteX13" fmla="*/ 12774 w 76368"/>
                <a:gd name="connsiteY13" fmla="*/ 11862 h 79585"/>
                <a:gd name="connsiteX14" fmla="*/ 4258 w 76368"/>
                <a:gd name="connsiteY14" fmla="*/ 23420 h 79585"/>
                <a:gd name="connsiteX15" fmla="*/ 1216 w 76368"/>
                <a:gd name="connsiteY15" fmla="*/ 19465 h 79585"/>
                <a:gd name="connsiteX16" fmla="*/ 0 w 76368"/>
                <a:gd name="connsiteY16" fmla="*/ 2737 h 79585"/>
                <a:gd name="connsiteX17" fmla="*/ 1825 w 76368"/>
                <a:gd name="connsiteY17" fmla="*/ 1216 h 79585"/>
                <a:gd name="connsiteX18" fmla="*/ 66608 w 76368"/>
                <a:gd name="connsiteY18" fmla="*/ 0 h 79585"/>
                <a:gd name="connsiteX19" fmla="*/ 75733 w 76368"/>
                <a:gd name="connsiteY19" fmla="*/ 1825 h 79585"/>
                <a:gd name="connsiteX20" fmla="*/ 75733 w 76368"/>
                <a:gd name="connsiteY20" fmla="*/ 1825 h 7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368" h="79585">
                  <a:moveTo>
                    <a:pt x="75733" y="1825"/>
                  </a:moveTo>
                  <a:cubicBezTo>
                    <a:pt x="77862" y="6083"/>
                    <a:pt x="73908" y="5779"/>
                    <a:pt x="74516" y="10341"/>
                  </a:cubicBezTo>
                  <a:cubicBezTo>
                    <a:pt x="74821" y="13687"/>
                    <a:pt x="76341" y="18857"/>
                    <a:pt x="72083" y="20378"/>
                  </a:cubicBezTo>
                  <a:cubicBezTo>
                    <a:pt x="64175" y="21899"/>
                    <a:pt x="66608" y="9429"/>
                    <a:pt x="58396" y="12774"/>
                  </a:cubicBezTo>
                  <a:lnTo>
                    <a:pt x="46839" y="14903"/>
                  </a:lnTo>
                  <a:cubicBezTo>
                    <a:pt x="45926" y="29198"/>
                    <a:pt x="46535" y="48359"/>
                    <a:pt x="44406" y="62046"/>
                  </a:cubicBezTo>
                  <a:cubicBezTo>
                    <a:pt x="44710" y="67825"/>
                    <a:pt x="52010" y="65088"/>
                    <a:pt x="52617" y="70867"/>
                  </a:cubicBezTo>
                  <a:cubicBezTo>
                    <a:pt x="52617" y="73908"/>
                    <a:pt x="52617" y="77558"/>
                    <a:pt x="49272" y="77862"/>
                  </a:cubicBezTo>
                  <a:cubicBezTo>
                    <a:pt x="45622" y="78166"/>
                    <a:pt x="43189" y="79383"/>
                    <a:pt x="40452" y="77558"/>
                  </a:cubicBezTo>
                  <a:cubicBezTo>
                    <a:pt x="33456" y="79687"/>
                    <a:pt x="24027" y="80903"/>
                    <a:pt x="16728" y="77253"/>
                  </a:cubicBezTo>
                  <a:cubicBezTo>
                    <a:pt x="14295" y="75429"/>
                    <a:pt x="14295" y="72083"/>
                    <a:pt x="15207" y="69650"/>
                  </a:cubicBezTo>
                  <a:cubicBezTo>
                    <a:pt x="18249" y="65392"/>
                    <a:pt x="24636" y="66608"/>
                    <a:pt x="24940" y="60830"/>
                  </a:cubicBezTo>
                  <a:cubicBezTo>
                    <a:pt x="24636" y="46231"/>
                    <a:pt x="28286" y="27982"/>
                    <a:pt x="24940" y="14295"/>
                  </a:cubicBezTo>
                  <a:cubicBezTo>
                    <a:pt x="22507" y="10645"/>
                    <a:pt x="15207" y="10949"/>
                    <a:pt x="12774" y="11862"/>
                  </a:cubicBezTo>
                  <a:cubicBezTo>
                    <a:pt x="6995" y="13078"/>
                    <a:pt x="9732" y="24636"/>
                    <a:pt x="4258" y="23420"/>
                  </a:cubicBezTo>
                  <a:lnTo>
                    <a:pt x="1216" y="19465"/>
                  </a:lnTo>
                  <a:lnTo>
                    <a:pt x="0" y="2737"/>
                  </a:lnTo>
                  <a:lnTo>
                    <a:pt x="1825" y="1216"/>
                  </a:lnTo>
                  <a:cubicBezTo>
                    <a:pt x="23115" y="1216"/>
                    <a:pt x="45926" y="2737"/>
                    <a:pt x="66608" y="0"/>
                  </a:cubicBezTo>
                  <a:cubicBezTo>
                    <a:pt x="69650" y="608"/>
                    <a:pt x="73604" y="-608"/>
                    <a:pt x="75733" y="1825"/>
                  </a:cubicBezTo>
                  <a:lnTo>
                    <a:pt x="75733" y="1825"/>
                  </a:lnTo>
                  <a:close/>
                </a:path>
              </a:pathLst>
            </a:custGeom>
            <a:solidFill>
              <a:srgbClr val="FFFFFF"/>
            </a:solidFill>
            <a:ln w="30406"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C3EB9C93-748C-A5AA-91A6-8ED89440E7C4}"/>
                </a:ext>
              </a:extLst>
            </p:cNvPr>
            <p:cNvSpPr/>
            <p:nvPr/>
          </p:nvSpPr>
          <p:spPr>
            <a:xfrm>
              <a:off x="32179086" y="4410542"/>
              <a:ext cx="62806" cy="79143"/>
            </a:xfrm>
            <a:custGeom>
              <a:avLst/>
              <a:gdLst>
                <a:gd name="connsiteX0" fmla="*/ 57788 w 62806"/>
                <a:gd name="connsiteY0" fmla="*/ 6645 h 79143"/>
                <a:gd name="connsiteX1" fmla="*/ 56876 w 62806"/>
                <a:gd name="connsiteY1" fmla="*/ 24893 h 79143"/>
                <a:gd name="connsiteX2" fmla="*/ 47751 w 62806"/>
                <a:gd name="connsiteY2" fmla="*/ 25198 h 79143"/>
                <a:gd name="connsiteX3" fmla="*/ 48055 w 62806"/>
                <a:gd name="connsiteY3" fmla="*/ 17290 h 79143"/>
                <a:gd name="connsiteX4" fmla="*/ 37410 w 62806"/>
                <a:gd name="connsiteY4" fmla="*/ 10294 h 79143"/>
                <a:gd name="connsiteX5" fmla="*/ 25244 w 62806"/>
                <a:gd name="connsiteY5" fmla="*/ 18202 h 79143"/>
                <a:gd name="connsiteX6" fmla="*/ 59309 w 62806"/>
                <a:gd name="connsiteY6" fmla="*/ 44055 h 79143"/>
                <a:gd name="connsiteX7" fmla="*/ 55659 w 62806"/>
                <a:gd name="connsiteY7" fmla="*/ 72036 h 79143"/>
                <a:gd name="connsiteX8" fmla="*/ 18249 w 62806"/>
                <a:gd name="connsiteY8" fmla="*/ 75382 h 79143"/>
                <a:gd name="connsiteX9" fmla="*/ 0 w 62806"/>
                <a:gd name="connsiteY9" fmla="*/ 75991 h 79143"/>
                <a:gd name="connsiteX10" fmla="*/ 6083 w 62806"/>
                <a:gd name="connsiteY10" fmla="*/ 66258 h 79143"/>
                <a:gd name="connsiteX11" fmla="*/ 14295 w 62806"/>
                <a:gd name="connsiteY11" fmla="*/ 52571 h 79143"/>
                <a:gd name="connsiteX12" fmla="*/ 16424 w 62806"/>
                <a:gd name="connsiteY12" fmla="*/ 52875 h 79143"/>
                <a:gd name="connsiteX13" fmla="*/ 33760 w 62806"/>
                <a:gd name="connsiteY13" fmla="*/ 69299 h 79143"/>
                <a:gd name="connsiteX14" fmla="*/ 48055 w 62806"/>
                <a:gd name="connsiteY14" fmla="*/ 64129 h 79143"/>
                <a:gd name="connsiteX15" fmla="*/ 48055 w 62806"/>
                <a:gd name="connsiteY15" fmla="*/ 55917 h 79143"/>
                <a:gd name="connsiteX16" fmla="*/ 10341 w 62806"/>
                <a:gd name="connsiteY16" fmla="*/ 33714 h 79143"/>
                <a:gd name="connsiteX17" fmla="*/ 14903 w 62806"/>
                <a:gd name="connsiteY17" fmla="*/ 6645 h 79143"/>
                <a:gd name="connsiteX18" fmla="*/ 56267 w 62806"/>
                <a:gd name="connsiteY18" fmla="*/ 3299 h 79143"/>
                <a:gd name="connsiteX19" fmla="*/ 57788 w 62806"/>
                <a:gd name="connsiteY19" fmla="*/ 6645 h 79143"/>
                <a:gd name="connsiteX20" fmla="*/ 57788 w 62806"/>
                <a:gd name="connsiteY20" fmla="*/ 6645 h 7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06" h="79143">
                  <a:moveTo>
                    <a:pt x="57788" y="6645"/>
                  </a:moveTo>
                  <a:cubicBezTo>
                    <a:pt x="57788" y="12728"/>
                    <a:pt x="59005" y="19419"/>
                    <a:pt x="56876" y="24893"/>
                  </a:cubicBezTo>
                  <a:cubicBezTo>
                    <a:pt x="54442" y="26718"/>
                    <a:pt x="50793" y="25198"/>
                    <a:pt x="47751" y="25198"/>
                  </a:cubicBezTo>
                  <a:cubicBezTo>
                    <a:pt x="45926" y="23981"/>
                    <a:pt x="49272" y="18507"/>
                    <a:pt x="48055" y="17290"/>
                  </a:cubicBezTo>
                  <a:cubicBezTo>
                    <a:pt x="45622" y="13336"/>
                    <a:pt x="41972" y="10294"/>
                    <a:pt x="37410" y="10294"/>
                  </a:cubicBezTo>
                  <a:cubicBezTo>
                    <a:pt x="34977" y="10598"/>
                    <a:pt x="25852" y="15769"/>
                    <a:pt x="25244" y="18202"/>
                  </a:cubicBezTo>
                  <a:cubicBezTo>
                    <a:pt x="25548" y="34626"/>
                    <a:pt x="52313" y="31281"/>
                    <a:pt x="59309" y="44055"/>
                  </a:cubicBezTo>
                  <a:cubicBezTo>
                    <a:pt x="65696" y="55613"/>
                    <a:pt x="62654" y="64433"/>
                    <a:pt x="55659" y="72036"/>
                  </a:cubicBezTo>
                  <a:cubicBezTo>
                    <a:pt x="46535" y="80857"/>
                    <a:pt x="28894" y="80857"/>
                    <a:pt x="18249" y="75382"/>
                  </a:cubicBezTo>
                  <a:cubicBezTo>
                    <a:pt x="11862" y="75078"/>
                    <a:pt x="5170" y="82377"/>
                    <a:pt x="0" y="75991"/>
                  </a:cubicBezTo>
                  <a:lnTo>
                    <a:pt x="6083" y="66258"/>
                  </a:lnTo>
                  <a:cubicBezTo>
                    <a:pt x="10037" y="60175"/>
                    <a:pt x="8820" y="57133"/>
                    <a:pt x="14295" y="52571"/>
                  </a:cubicBezTo>
                  <a:lnTo>
                    <a:pt x="16424" y="52875"/>
                  </a:lnTo>
                  <a:cubicBezTo>
                    <a:pt x="19465" y="63824"/>
                    <a:pt x="21899" y="68995"/>
                    <a:pt x="33760" y="69299"/>
                  </a:cubicBezTo>
                  <a:cubicBezTo>
                    <a:pt x="41668" y="69603"/>
                    <a:pt x="46839" y="68082"/>
                    <a:pt x="48055" y="64129"/>
                  </a:cubicBezTo>
                  <a:cubicBezTo>
                    <a:pt x="49880" y="61696"/>
                    <a:pt x="48663" y="58350"/>
                    <a:pt x="48055" y="55917"/>
                  </a:cubicBezTo>
                  <a:cubicBezTo>
                    <a:pt x="40147" y="44967"/>
                    <a:pt x="15816" y="46488"/>
                    <a:pt x="10341" y="33714"/>
                  </a:cubicBezTo>
                  <a:cubicBezTo>
                    <a:pt x="7908" y="24893"/>
                    <a:pt x="6995" y="13032"/>
                    <a:pt x="14903" y="6645"/>
                  </a:cubicBezTo>
                  <a:cubicBezTo>
                    <a:pt x="24636" y="258"/>
                    <a:pt x="45318" y="-2784"/>
                    <a:pt x="56267" y="3299"/>
                  </a:cubicBezTo>
                  <a:lnTo>
                    <a:pt x="57788" y="6645"/>
                  </a:lnTo>
                  <a:lnTo>
                    <a:pt x="57788" y="6645"/>
                  </a:lnTo>
                  <a:close/>
                </a:path>
              </a:pathLst>
            </a:custGeom>
            <a:solidFill>
              <a:srgbClr val="FFFFFF"/>
            </a:solidFill>
            <a:ln w="30406"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A5D98B57-2A57-3C14-E3BE-6F62F8F2F5CC}"/>
                </a:ext>
              </a:extLst>
            </p:cNvPr>
            <p:cNvSpPr/>
            <p:nvPr/>
          </p:nvSpPr>
          <p:spPr>
            <a:xfrm>
              <a:off x="31650093" y="4413040"/>
              <a:ext cx="69729" cy="79327"/>
            </a:xfrm>
            <a:custGeom>
              <a:avLst/>
              <a:gdLst>
                <a:gd name="connsiteX0" fmla="*/ 59388 w 69729"/>
                <a:gd name="connsiteY0" fmla="*/ 2017 h 79327"/>
                <a:gd name="connsiteX1" fmla="*/ 60605 w 69729"/>
                <a:gd name="connsiteY1" fmla="*/ 21178 h 79327"/>
                <a:gd name="connsiteX2" fmla="*/ 52697 w 69729"/>
                <a:gd name="connsiteY2" fmla="*/ 23611 h 79327"/>
                <a:gd name="connsiteX3" fmla="*/ 45397 w 69729"/>
                <a:gd name="connsiteY3" fmla="*/ 15095 h 79327"/>
                <a:gd name="connsiteX4" fmla="*/ 32623 w 69729"/>
                <a:gd name="connsiteY4" fmla="*/ 16920 h 79327"/>
                <a:gd name="connsiteX5" fmla="*/ 30494 w 69729"/>
                <a:gd name="connsiteY5" fmla="*/ 29086 h 79327"/>
                <a:gd name="connsiteX6" fmla="*/ 43877 w 69729"/>
                <a:gd name="connsiteY6" fmla="*/ 32128 h 79327"/>
                <a:gd name="connsiteX7" fmla="*/ 45702 w 69729"/>
                <a:gd name="connsiteY7" fmla="*/ 43077 h 79327"/>
                <a:gd name="connsiteX8" fmla="*/ 32015 w 69729"/>
                <a:gd name="connsiteY8" fmla="*/ 44293 h 79327"/>
                <a:gd name="connsiteX9" fmla="*/ 31711 w 69729"/>
                <a:gd name="connsiteY9" fmla="*/ 65888 h 79327"/>
                <a:gd name="connsiteX10" fmla="*/ 54826 w 69729"/>
                <a:gd name="connsiteY10" fmla="*/ 61326 h 79327"/>
                <a:gd name="connsiteX11" fmla="*/ 63950 w 69729"/>
                <a:gd name="connsiteY11" fmla="*/ 51593 h 79327"/>
                <a:gd name="connsiteX12" fmla="*/ 69729 w 69729"/>
                <a:gd name="connsiteY12" fmla="*/ 55547 h 79327"/>
                <a:gd name="connsiteX13" fmla="*/ 62126 w 69729"/>
                <a:gd name="connsiteY13" fmla="*/ 76229 h 79327"/>
                <a:gd name="connsiteX14" fmla="*/ 2817 w 69729"/>
                <a:gd name="connsiteY14" fmla="*/ 77750 h 79327"/>
                <a:gd name="connsiteX15" fmla="*/ 384 w 69729"/>
                <a:gd name="connsiteY15" fmla="*/ 70754 h 79327"/>
                <a:gd name="connsiteX16" fmla="*/ 9204 w 69729"/>
                <a:gd name="connsiteY16" fmla="*/ 14487 h 79327"/>
                <a:gd name="connsiteX17" fmla="*/ 3729 w 69729"/>
                <a:gd name="connsiteY17" fmla="*/ 1713 h 79327"/>
                <a:gd name="connsiteX18" fmla="*/ 6163 w 69729"/>
                <a:gd name="connsiteY18" fmla="*/ 192 h 79327"/>
                <a:gd name="connsiteX19" fmla="*/ 47223 w 69729"/>
                <a:gd name="connsiteY19" fmla="*/ 192 h 79327"/>
                <a:gd name="connsiteX20" fmla="*/ 59388 w 69729"/>
                <a:gd name="connsiteY20" fmla="*/ 2017 h 79327"/>
                <a:gd name="connsiteX21" fmla="*/ 59388 w 69729"/>
                <a:gd name="connsiteY21" fmla="*/ 2017 h 7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29" h="79327">
                  <a:moveTo>
                    <a:pt x="59388" y="2017"/>
                  </a:moveTo>
                  <a:cubicBezTo>
                    <a:pt x="62430" y="7187"/>
                    <a:pt x="61213" y="15095"/>
                    <a:pt x="60605" y="21178"/>
                  </a:cubicBezTo>
                  <a:cubicBezTo>
                    <a:pt x="59388" y="24524"/>
                    <a:pt x="55434" y="24219"/>
                    <a:pt x="52697" y="23611"/>
                  </a:cubicBezTo>
                  <a:cubicBezTo>
                    <a:pt x="47527" y="22091"/>
                    <a:pt x="50568" y="15703"/>
                    <a:pt x="45397" y="15095"/>
                  </a:cubicBezTo>
                  <a:cubicBezTo>
                    <a:pt x="41139" y="14182"/>
                    <a:pt x="35665" y="13575"/>
                    <a:pt x="32623" y="16920"/>
                  </a:cubicBezTo>
                  <a:cubicBezTo>
                    <a:pt x="30494" y="19049"/>
                    <a:pt x="29886" y="26349"/>
                    <a:pt x="30494" y="29086"/>
                  </a:cubicBezTo>
                  <a:cubicBezTo>
                    <a:pt x="32623" y="32736"/>
                    <a:pt x="40835" y="30911"/>
                    <a:pt x="43877" y="32128"/>
                  </a:cubicBezTo>
                  <a:cubicBezTo>
                    <a:pt x="48743" y="36690"/>
                    <a:pt x="46918" y="36690"/>
                    <a:pt x="45702" y="43077"/>
                  </a:cubicBezTo>
                  <a:cubicBezTo>
                    <a:pt x="44485" y="49160"/>
                    <a:pt x="37490" y="43077"/>
                    <a:pt x="32015" y="44293"/>
                  </a:cubicBezTo>
                  <a:cubicBezTo>
                    <a:pt x="28670" y="48247"/>
                    <a:pt x="29886" y="61934"/>
                    <a:pt x="31711" y="65888"/>
                  </a:cubicBezTo>
                  <a:cubicBezTo>
                    <a:pt x="39923" y="68017"/>
                    <a:pt x="50872" y="64671"/>
                    <a:pt x="54826" y="61326"/>
                  </a:cubicBezTo>
                  <a:cubicBezTo>
                    <a:pt x="58780" y="57980"/>
                    <a:pt x="59692" y="52809"/>
                    <a:pt x="63950" y="51593"/>
                  </a:cubicBezTo>
                  <a:cubicBezTo>
                    <a:pt x="66384" y="51593"/>
                    <a:pt x="69425" y="52809"/>
                    <a:pt x="69729" y="55547"/>
                  </a:cubicBezTo>
                  <a:cubicBezTo>
                    <a:pt x="66992" y="61934"/>
                    <a:pt x="68817" y="71971"/>
                    <a:pt x="62126" y="76229"/>
                  </a:cubicBezTo>
                  <a:cubicBezTo>
                    <a:pt x="44789" y="83224"/>
                    <a:pt x="22282" y="75925"/>
                    <a:pt x="2817" y="77750"/>
                  </a:cubicBezTo>
                  <a:cubicBezTo>
                    <a:pt x="-529" y="76533"/>
                    <a:pt x="-225" y="73492"/>
                    <a:pt x="384" y="70754"/>
                  </a:cubicBezTo>
                  <a:cubicBezTo>
                    <a:pt x="14375" y="57980"/>
                    <a:pt x="8900" y="31823"/>
                    <a:pt x="9204" y="14487"/>
                  </a:cubicBezTo>
                  <a:cubicBezTo>
                    <a:pt x="8900" y="9924"/>
                    <a:pt x="1296" y="5971"/>
                    <a:pt x="3729" y="1713"/>
                  </a:cubicBezTo>
                  <a:lnTo>
                    <a:pt x="6163" y="192"/>
                  </a:lnTo>
                  <a:cubicBezTo>
                    <a:pt x="18328" y="-720"/>
                    <a:pt x="35057" y="2017"/>
                    <a:pt x="47223" y="192"/>
                  </a:cubicBezTo>
                  <a:cubicBezTo>
                    <a:pt x="51481" y="-112"/>
                    <a:pt x="56043" y="192"/>
                    <a:pt x="59388" y="2017"/>
                  </a:cubicBezTo>
                  <a:lnTo>
                    <a:pt x="59388" y="2017"/>
                  </a:lnTo>
                  <a:close/>
                </a:path>
              </a:pathLst>
            </a:custGeom>
            <a:solidFill>
              <a:srgbClr val="FFFFFF"/>
            </a:solidFill>
            <a:ln w="30406"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166A4E96-AA5E-E803-AEA7-53B1B116B38C}"/>
                </a:ext>
              </a:extLst>
            </p:cNvPr>
            <p:cNvSpPr/>
            <p:nvPr/>
          </p:nvSpPr>
          <p:spPr>
            <a:xfrm>
              <a:off x="31873085" y="4413406"/>
              <a:ext cx="47340" cy="78298"/>
            </a:xfrm>
            <a:custGeom>
              <a:avLst/>
              <a:gdLst>
                <a:gd name="connsiteX0" fmla="*/ 47172 w 47340"/>
                <a:gd name="connsiteY0" fmla="*/ 4693 h 78298"/>
                <a:gd name="connsiteX1" fmla="*/ 46259 w 47340"/>
                <a:gd name="connsiteY1" fmla="*/ 11688 h 78298"/>
                <a:gd name="connsiteX2" fmla="*/ 36527 w 47340"/>
                <a:gd name="connsiteY2" fmla="*/ 18076 h 78298"/>
                <a:gd name="connsiteX3" fmla="*/ 36831 w 47340"/>
                <a:gd name="connsiteY3" fmla="*/ 59439 h 78298"/>
                <a:gd name="connsiteX4" fmla="*/ 46259 w 47340"/>
                <a:gd name="connsiteY4" fmla="*/ 67043 h 78298"/>
                <a:gd name="connsiteX5" fmla="*/ 43826 w 47340"/>
                <a:gd name="connsiteY5" fmla="*/ 77080 h 78298"/>
                <a:gd name="connsiteX6" fmla="*/ 17061 w 47340"/>
                <a:gd name="connsiteY6" fmla="*/ 76776 h 78298"/>
                <a:gd name="connsiteX7" fmla="*/ 2462 w 47340"/>
                <a:gd name="connsiteY7" fmla="*/ 75864 h 78298"/>
                <a:gd name="connsiteX8" fmla="*/ 1245 w 47340"/>
                <a:gd name="connsiteY8" fmla="*/ 67652 h 78298"/>
                <a:gd name="connsiteX9" fmla="*/ 13411 w 47340"/>
                <a:gd name="connsiteY9" fmla="*/ 59135 h 78298"/>
                <a:gd name="connsiteX10" fmla="*/ 16149 w 47340"/>
                <a:gd name="connsiteY10" fmla="*/ 15338 h 78298"/>
                <a:gd name="connsiteX11" fmla="*/ 4591 w 47340"/>
                <a:gd name="connsiteY11" fmla="*/ 10168 h 78298"/>
                <a:gd name="connsiteX12" fmla="*/ 2158 w 47340"/>
                <a:gd name="connsiteY12" fmla="*/ 1043 h 78298"/>
                <a:gd name="connsiteX13" fmla="*/ 43522 w 47340"/>
                <a:gd name="connsiteY13" fmla="*/ 739 h 78298"/>
                <a:gd name="connsiteX14" fmla="*/ 47172 w 47340"/>
                <a:gd name="connsiteY14" fmla="*/ 4693 h 78298"/>
                <a:gd name="connsiteX15" fmla="*/ 47172 w 47340"/>
                <a:gd name="connsiteY15" fmla="*/ 4693 h 7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340" h="78298">
                  <a:moveTo>
                    <a:pt x="47172" y="4693"/>
                  </a:moveTo>
                  <a:cubicBezTo>
                    <a:pt x="47476" y="7126"/>
                    <a:pt x="47476" y="9864"/>
                    <a:pt x="46259" y="11688"/>
                  </a:cubicBezTo>
                  <a:cubicBezTo>
                    <a:pt x="42913" y="12905"/>
                    <a:pt x="39264" y="14730"/>
                    <a:pt x="36527" y="18076"/>
                  </a:cubicBezTo>
                  <a:cubicBezTo>
                    <a:pt x="38047" y="31762"/>
                    <a:pt x="36831" y="46361"/>
                    <a:pt x="36831" y="59439"/>
                  </a:cubicBezTo>
                  <a:cubicBezTo>
                    <a:pt x="39264" y="62785"/>
                    <a:pt x="45347" y="61873"/>
                    <a:pt x="46259" y="67043"/>
                  </a:cubicBezTo>
                  <a:cubicBezTo>
                    <a:pt x="48084" y="71302"/>
                    <a:pt x="47172" y="74951"/>
                    <a:pt x="43826" y="77080"/>
                  </a:cubicBezTo>
                  <a:cubicBezTo>
                    <a:pt x="37439" y="80122"/>
                    <a:pt x="24665" y="76472"/>
                    <a:pt x="17061" y="76776"/>
                  </a:cubicBezTo>
                  <a:cubicBezTo>
                    <a:pt x="12803" y="79209"/>
                    <a:pt x="7024" y="77688"/>
                    <a:pt x="2462" y="75864"/>
                  </a:cubicBezTo>
                  <a:cubicBezTo>
                    <a:pt x="-579" y="73430"/>
                    <a:pt x="-579" y="71302"/>
                    <a:pt x="1245" y="67652"/>
                  </a:cubicBezTo>
                  <a:cubicBezTo>
                    <a:pt x="3679" y="61873"/>
                    <a:pt x="11282" y="65218"/>
                    <a:pt x="13411" y="59135"/>
                  </a:cubicBezTo>
                  <a:cubicBezTo>
                    <a:pt x="18278" y="47578"/>
                    <a:pt x="14324" y="28112"/>
                    <a:pt x="16149" y="15338"/>
                  </a:cubicBezTo>
                  <a:cubicBezTo>
                    <a:pt x="14628" y="10168"/>
                    <a:pt x="7937" y="14426"/>
                    <a:pt x="4591" y="10168"/>
                  </a:cubicBezTo>
                  <a:cubicBezTo>
                    <a:pt x="3070" y="8343"/>
                    <a:pt x="-579" y="1043"/>
                    <a:pt x="2158" y="1043"/>
                  </a:cubicBezTo>
                  <a:cubicBezTo>
                    <a:pt x="15844" y="1043"/>
                    <a:pt x="29227" y="-1086"/>
                    <a:pt x="43522" y="739"/>
                  </a:cubicBezTo>
                  <a:cubicBezTo>
                    <a:pt x="45347" y="1043"/>
                    <a:pt x="46564" y="2868"/>
                    <a:pt x="47172" y="4693"/>
                  </a:cubicBezTo>
                  <a:lnTo>
                    <a:pt x="47172" y="4693"/>
                  </a:lnTo>
                  <a:close/>
                </a:path>
              </a:pathLst>
            </a:custGeom>
            <a:solidFill>
              <a:srgbClr val="FFFFFF"/>
            </a:solidFill>
            <a:ln w="30406"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2938B5E3-80C5-D264-8D3C-9190A64C400A}"/>
                </a:ext>
              </a:extLst>
            </p:cNvPr>
            <p:cNvSpPr/>
            <p:nvPr/>
          </p:nvSpPr>
          <p:spPr>
            <a:xfrm>
              <a:off x="31538358" y="4410256"/>
              <a:ext cx="92650" cy="76276"/>
            </a:xfrm>
            <a:custGeom>
              <a:avLst/>
              <a:gdLst>
                <a:gd name="connsiteX0" fmla="*/ 36386 w 92650"/>
                <a:gd name="connsiteY0" fmla="*/ 6018 h 76276"/>
                <a:gd name="connsiteX1" fmla="*/ 32128 w 92650"/>
                <a:gd name="connsiteY1" fmla="*/ 9972 h 76276"/>
                <a:gd name="connsiteX2" fmla="*/ 27870 w 92650"/>
                <a:gd name="connsiteY2" fmla="*/ 12405 h 76276"/>
                <a:gd name="connsiteX3" fmla="*/ 37603 w 92650"/>
                <a:gd name="connsiteY3" fmla="*/ 40691 h 76276"/>
                <a:gd name="connsiteX4" fmla="*/ 44598 w 92650"/>
                <a:gd name="connsiteY4" fmla="*/ 35520 h 76276"/>
                <a:gd name="connsiteX5" fmla="*/ 62847 w 92650"/>
                <a:gd name="connsiteY5" fmla="*/ 9059 h 76276"/>
                <a:gd name="connsiteX6" fmla="*/ 59501 w 92650"/>
                <a:gd name="connsiteY6" fmla="*/ 1152 h 76276"/>
                <a:gd name="connsiteX7" fmla="*/ 85354 w 92650"/>
                <a:gd name="connsiteY7" fmla="*/ 1152 h 76276"/>
                <a:gd name="connsiteX8" fmla="*/ 92349 w 92650"/>
                <a:gd name="connsiteY8" fmla="*/ 4801 h 76276"/>
                <a:gd name="connsiteX9" fmla="*/ 82008 w 92650"/>
                <a:gd name="connsiteY9" fmla="*/ 13014 h 76276"/>
                <a:gd name="connsiteX10" fmla="*/ 43382 w 92650"/>
                <a:gd name="connsiteY10" fmla="*/ 76276 h 76276"/>
                <a:gd name="connsiteX11" fmla="*/ 33649 w 92650"/>
                <a:gd name="connsiteY11" fmla="*/ 73235 h 76276"/>
                <a:gd name="connsiteX12" fmla="*/ 33345 w 92650"/>
                <a:gd name="connsiteY12" fmla="*/ 65631 h 76276"/>
                <a:gd name="connsiteX13" fmla="*/ 9621 w 92650"/>
                <a:gd name="connsiteY13" fmla="*/ 14534 h 76276"/>
                <a:gd name="connsiteX14" fmla="*/ 2321 w 92650"/>
                <a:gd name="connsiteY14" fmla="*/ 12101 h 76276"/>
                <a:gd name="connsiteX15" fmla="*/ 497 w 92650"/>
                <a:gd name="connsiteY15" fmla="*/ 5105 h 76276"/>
                <a:gd name="connsiteX16" fmla="*/ 14488 w 92650"/>
                <a:gd name="connsiteY16" fmla="*/ 543 h 76276"/>
                <a:gd name="connsiteX17" fmla="*/ 36386 w 92650"/>
                <a:gd name="connsiteY17" fmla="*/ 6018 h 76276"/>
                <a:gd name="connsiteX18" fmla="*/ 36386 w 92650"/>
                <a:gd name="connsiteY18" fmla="*/ 6018 h 7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650" h="76276">
                  <a:moveTo>
                    <a:pt x="36386" y="6018"/>
                  </a:moveTo>
                  <a:cubicBezTo>
                    <a:pt x="36994" y="9059"/>
                    <a:pt x="34866" y="9059"/>
                    <a:pt x="32128" y="9972"/>
                  </a:cubicBezTo>
                  <a:cubicBezTo>
                    <a:pt x="30303" y="9668"/>
                    <a:pt x="28782" y="11189"/>
                    <a:pt x="27870" y="12405"/>
                  </a:cubicBezTo>
                  <a:cubicBezTo>
                    <a:pt x="28782" y="21530"/>
                    <a:pt x="31824" y="33391"/>
                    <a:pt x="37603" y="40691"/>
                  </a:cubicBezTo>
                  <a:cubicBezTo>
                    <a:pt x="40948" y="41604"/>
                    <a:pt x="43382" y="37953"/>
                    <a:pt x="44598" y="35520"/>
                  </a:cubicBezTo>
                  <a:lnTo>
                    <a:pt x="62847" y="9059"/>
                  </a:lnTo>
                  <a:cubicBezTo>
                    <a:pt x="55852" y="5410"/>
                    <a:pt x="59501" y="1152"/>
                    <a:pt x="59501" y="1152"/>
                  </a:cubicBezTo>
                  <a:cubicBezTo>
                    <a:pt x="67105" y="-65"/>
                    <a:pt x="79575" y="-673"/>
                    <a:pt x="85354" y="1152"/>
                  </a:cubicBezTo>
                  <a:cubicBezTo>
                    <a:pt x="87179" y="2064"/>
                    <a:pt x="94174" y="-673"/>
                    <a:pt x="92349" y="4801"/>
                  </a:cubicBezTo>
                  <a:cubicBezTo>
                    <a:pt x="90829" y="9668"/>
                    <a:pt x="85050" y="8451"/>
                    <a:pt x="82008" y="13014"/>
                  </a:cubicBezTo>
                  <a:cubicBezTo>
                    <a:pt x="68018" y="32783"/>
                    <a:pt x="54635" y="57723"/>
                    <a:pt x="43382" y="76276"/>
                  </a:cubicBezTo>
                  <a:cubicBezTo>
                    <a:pt x="39732" y="75972"/>
                    <a:pt x="34866" y="77189"/>
                    <a:pt x="33649" y="73235"/>
                  </a:cubicBezTo>
                  <a:lnTo>
                    <a:pt x="33345" y="65631"/>
                  </a:lnTo>
                  <a:lnTo>
                    <a:pt x="9621" y="14534"/>
                  </a:lnTo>
                  <a:cubicBezTo>
                    <a:pt x="7796" y="12405"/>
                    <a:pt x="4451" y="13926"/>
                    <a:pt x="2321" y="12101"/>
                  </a:cubicBezTo>
                  <a:cubicBezTo>
                    <a:pt x="-720" y="9668"/>
                    <a:pt x="-112" y="8755"/>
                    <a:pt x="497" y="5105"/>
                  </a:cubicBezTo>
                  <a:cubicBezTo>
                    <a:pt x="3842" y="847"/>
                    <a:pt x="9925" y="2064"/>
                    <a:pt x="14488" y="543"/>
                  </a:cubicBezTo>
                  <a:cubicBezTo>
                    <a:pt x="22395" y="1456"/>
                    <a:pt x="33041" y="-2194"/>
                    <a:pt x="36386" y="6018"/>
                  </a:cubicBezTo>
                  <a:lnTo>
                    <a:pt x="36386" y="6018"/>
                  </a:lnTo>
                  <a:close/>
                </a:path>
              </a:pathLst>
            </a:custGeom>
            <a:solidFill>
              <a:srgbClr val="FFFFFF"/>
            </a:solidFill>
            <a:ln w="30406"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86FFF655-59C5-2D44-6E43-AAC8E140ACFD}"/>
                </a:ext>
              </a:extLst>
            </p:cNvPr>
            <p:cNvSpPr/>
            <p:nvPr/>
          </p:nvSpPr>
          <p:spPr>
            <a:xfrm>
              <a:off x="32056242" y="4410191"/>
              <a:ext cx="97614" cy="79078"/>
            </a:xfrm>
            <a:custGeom>
              <a:avLst/>
              <a:gdLst>
                <a:gd name="connsiteX0" fmla="*/ 89388 w 97614"/>
                <a:gd name="connsiteY0" fmla="*/ 64784 h 79078"/>
                <a:gd name="connsiteX1" fmla="*/ 58973 w 97614"/>
                <a:gd name="connsiteY1" fmla="*/ 6083 h 79078"/>
                <a:gd name="connsiteX2" fmla="*/ 51978 w 97614"/>
                <a:gd name="connsiteY2" fmla="*/ 0 h 79078"/>
                <a:gd name="connsiteX3" fmla="*/ 40420 w 97614"/>
                <a:gd name="connsiteY3" fmla="*/ 5170 h 79078"/>
                <a:gd name="connsiteX4" fmla="*/ 12134 w 97614"/>
                <a:gd name="connsiteY4" fmla="*/ 65696 h 79078"/>
                <a:gd name="connsiteX5" fmla="*/ 881 w 97614"/>
                <a:gd name="connsiteY5" fmla="*/ 74212 h 79078"/>
                <a:gd name="connsiteX6" fmla="*/ 1489 w 97614"/>
                <a:gd name="connsiteY6" fmla="*/ 78775 h 79078"/>
                <a:gd name="connsiteX7" fmla="*/ 34337 w 97614"/>
                <a:gd name="connsiteY7" fmla="*/ 78470 h 79078"/>
                <a:gd name="connsiteX8" fmla="*/ 37074 w 97614"/>
                <a:gd name="connsiteY8" fmla="*/ 75429 h 79078"/>
                <a:gd name="connsiteX9" fmla="*/ 33425 w 97614"/>
                <a:gd name="connsiteY9" fmla="*/ 71475 h 79078"/>
                <a:gd name="connsiteX10" fmla="*/ 33425 w 97614"/>
                <a:gd name="connsiteY10" fmla="*/ 67521 h 79078"/>
                <a:gd name="connsiteX11" fmla="*/ 54411 w 97614"/>
                <a:gd name="connsiteY11" fmla="*/ 60222 h 79078"/>
                <a:gd name="connsiteX12" fmla="*/ 69618 w 97614"/>
                <a:gd name="connsiteY12" fmla="*/ 68129 h 79078"/>
                <a:gd name="connsiteX13" fmla="*/ 63536 w 97614"/>
                <a:gd name="connsiteY13" fmla="*/ 69650 h 79078"/>
                <a:gd name="connsiteX14" fmla="*/ 60190 w 97614"/>
                <a:gd name="connsiteY14" fmla="*/ 76037 h 79078"/>
                <a:gd name="connsiteX15" fmla="*/ 65664 w 97614"/>
                <a:gd name="connsiteY15" fmla="*/ 79079 h 79078"/>
                <a:gd name="connsiteX16" fmla="*/ 96383 w 97614"/>
                <a:gd name="connsiteY16" fmla="*/ 77558 h 79078"/>
                <a:gd name="connsiteX17" fmla="*/ 89388 w 97614"/>
                <a:gd name="connsiteY17" fmla="*/ 64784 h 79078"/>
                <a:gd name="connsiteX18" fmla="*/ 89388 w 97614"/>
                <a:gd name="connsiteY18" fmla="*/ 64784 h 79078"/>
                <a:gd name="connsiteX19" fmla="*/ 58669 w 97614"/>
                <a:gd name="connsiteY19" fmla="*/ 49880 h 79078"/>
                <a:gd name="connsiteX20" fmla="*/ 38291 w 97614"/>
                <a:gd name="connsiteY20" fmla="*/ 52010 h 79078"/>
                <a:gd name="connsiteX21" fmla="*/ 42245 w 97614"/>
                <a:gd name="connsiteY21" fmla="*/ 32544 h 79078"/>
                <a:gd name="connsiteX22" fmla="*/ 47111 w 97614"/>
                <a:gd name="connsiteY22" fmla="*/ 21899 h 79078"/>
                <a:gd name="connsiteX23" fmla="*/ 51674 w 97614"/>
                <a:gd name="connsiteY23" fmla="*/ 32544 h 79078"/>
                <a:gd name="connsiteX24" fmla="*/ 58669 w 97614"/>
                <a:gd name="connsiteY24" fmla="*/ 49880 h 79078"/>
                <a:gd name="connsiteX25" fmla="*/ 58669 w 97614"/>
                <a:gd name="connsiteY25" fmla="*/ 49880 h 7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7614" h="79078">
                  <a:moveTo>
                    <a:pt x="89388" y="64784"/>
                  </a:moveTo>
                  <a:cubicBezTo>
                    <a:pt x="78743" y="45318"/>
                    <a:pt x="66577" y="26765"/>
                    <a:pt x="58973" y="6083"/>
                  </a:cubicBezTo>
                  <a:cubicBezTo>
                    <a:pt x="57452" y="3346"/>
                    <a:pt x="55019" y="0"/>
                    <a:pt x="51978" y="0"/>
                  </a:cubicBezTo>
                  <a:cubicBezTo>
                    <a:pt x="48936" y="608"/>
                    <a:pt x="41332" y="1825"/>
                    <a:pt x="40420" y="5170"/>
                  </a:cubicBezTo>
                  <a:cubicBezTo>
                    <a:pt x="37074" y="27982"/>
                    <a:pt x="23388" y="46231"/>
                    <a:pt x="12134" y="65696"/>
                  </a:cubicBezTo>
                  <a:cubicBezTo>
                    <a:pt x="8180" y="68433"/>
                    <a:pt x="5139" y="72387"/>
                    <a:pt x="881" y="74212"/>
                  </a:cubicBezTo>
                  <a:cubicBezTo>
                    <a:pt x="-640" y="75733"/>
                    <a:pt x="-32" y="77558"/>
                    <a:pt x="1489" y="78775"/>
                  </a:cubicBezTo>
                  <a:cubicBezTo>
                    <a:pt x="10310" y="78166"/>
                    <a:pt x="24909" y="78775"/>
                    <a:pt x="34337" y="78470"/>
                  </a:cubicBezTo>
                  <a:cubicBezTo>
                    <a:pt x="35554" y="77862"/>
                    <a:pt x="37379" y="77254"/>
                    <a:pt x="37074" y="75429"/>
                  </a:cubicBezTo>
                  <a:cubicBezTo>
                    <a:pt x="36770" y="73300"/>
                    <a:pt x="34946" y="72691"/>
                    <a:pt x="33425" y="71475"/>
                  </a:cubicBezTo>
                  <a:cubicBezTo>
                    <a:pt x="32208" y="70258"/>
                    <a:pt x="32816" y="68738"/>
                    <a:pt x="33425" y="67521"/>
                  </a:cubicBezTo>
                  <a:cubicBezTo>
                    <a:pt x="38291" y="55964"/>
                    <a:pt x="46503" y="59309"/>
                    <a:pt x="54411" y="60222"/>
                  </a:cubicBezTo>
                  <a:cubicBezTo>
                    <a:pt x="59582" y="62046"/>
                    <a:pt x="68402" y="58092"/>
                    <a:pt x="69618" y="68129"/>
                  </a:cubicBezTo>
                  <a:cubicBezTo>
                    <a:pt x="69922" y="71171"/>
                    <a:pt x="65360" y="68738"/>
                    <a:pt x="63536" y="69650"/>
                  </a:cubicBezTo>
                  <a:cubicBezTo>
                    <a:pt x="61102" y="70867"/>
                    <a:pt x="59278" y="72996"/>
                    <a:pt x="60190" y="76037"/>
                  </a:cubicBezTo>
                  <a:cubicBezTo>
                    <a:pt x="60190" y="79079"/>
                    <a:pt x="62927" y="79079"/>
                    <a:pt x="65664" y="79079"/>
                  </a:cubicBezTo>
                  <a:cubicBezTo>
                    <a:pt x="75701" y="77558"/>
                    <a:pt x="84521" y="77862"/>
                    <a:pt x="96383" y="77558"/>
                  </a:cubicBezTo>
                  <a:cubicBezTo>
                    <a:pt x="100946" y="77558"/>
                    <a:pt x="91517" y="68433"/>
                    <a:pt x="89388" y="64784"/>
                  </a:cubicBezTo>
                  <a:lnTo>
                    <a:pt x="89388" y="64784"/>
                  </a:lnTo>
                  <a:close/>
                  <a:moveTo>
                    <a:pt x="58669" y="49880"/>
                  </a:moveTo>
                  <a:cubicBezTo>
                    <a:pt x="55323" y="52618"/>
                    <a:pt x="42853" y="52313"/>
                    <a:pt x="38291" y="52010"/>
                  </a:cubicBezTo>
                  <a:cubicBezTo>
                    <a:pt x="32512" y="50489"/>
                    <a:pt x="44070" y="36498"/>
                    <a:pt x="42245" y="32544"/>
                  </a:cubicBezTo>
                  <a:cubicBezTo>
                    <a:pt x="43462" y="28894"/>
                    <a:pt x="42853" y="22811"/>
                    <a:pt x="47111" y="21899"/>
                  </a:cubicBezTo>
                  <a:cubicBezTo>
                    <a:pt x="51065" y="21899"/>
                    <a:pt x="50457" y="28286"/>
                    <a:pt x="51674" y="32544"/>
                  </a:cubicBezTo>
                  <a:cubicBezTo>
                    <a:pt x="53194" y="36498"/>
                    <a:pt x="59582" y="45927"/>
                    <a:pt x="58669" y="49880"/>
                  </a:cubicBezTo>
                  <a:lnTo>
                    <a:pt x="58669" y="49880"/>
                  </a:lnTo>
                  <a:close/>
                </a:path>
              </a:pathLst>
            </a:custGeom>
            <a:solidFill>
              <a:srgbClr val="FFFFFF"/>
            </a:solidFill>
            <a:ln w="30406"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2BAC2728-2B6D-2CDE-7DAA-5BA54CC49DB2}"/>
                </a:ext>
              </a:extLst>
            </p:cNvPr>
            <p:cNvSpPr/>
            <p:nvPr/>
          </p:nvSpPr>
          <p:spPr>
            <a:xfrm>
              <a:off x="32070082" y="4105127"/>
              <a:ext cx="83455" cy="96114"/>
            </a:xfrm>
            <a:custGeom>
              <a:avLst/>
              <a:gdLst>
                <a:gd name="connsiteX0" fmla="*/ 82848 w 83455"/>
                <a:gd name="connsiteY0" fmla="*/ 4566 h 96114"/>
                <a:gd name="connsiteX1" fmla="*/ 72202 w 83455"/>
                <a:gd name="connsiteY1" fmla="*/ 4 h 96114"/>
                <a:gd name="connsiteX2" fmla="*/ 47262 w 83455"/>
                <a:gd name="connsiteY2" fmla="*/ 16732 h 96114"/>
                <a:gd name="connsiteX3" fmla="*/ 13197 w 83455"/>
                <a:gd name="connsiteY3" fmla="*/ 38935 h 96114"/>
                <a:gd name="connsiteX4" fmla="*/ 119 w 83455"/>
                <a:gd name="connsiteY4" fmla="*/ 42280 h 96114"/>
                <a:gd name="connsiteX5" fmla="*/ 728 w 83455"/>
                <a:gd name="connsiteY5" fmla="*/ 45930 h 96114"/>
                <a:gd name="connsiteX6" fmla="*/ 13806 w 83455"/>
                <a:gd name="connsiteY6" fmla="*/ 52317 h 96114"/>
                <a:gd name="connsiteX7" fmla="*/ 28405 w 83455"/>
                <a:gd name="connsiteY7" fmla="*/ 58400 h 96114"/>
                <a:gd name="connsiteX8" fmla="*/ 27797 w 83455"/>
                <a:gd name="connsiteY8" fmla="*/ 48668 h 96114"/>
                <a:gd name="connsiteX9" fmla="*/ 53345 w 83455"/>
                <a:gd name="connsiteY9" fmla="*/ 57792 h 96114"/>
                <a:gd name="connsiteX10" fmla="*/ 53954 w 83455"/>
                <a:gd name="connsiteY10" fmla="*/ 64483 h 96114"/>
                <a:gd name="connsiteX11" fmla="*/ 42396 w 83455"/>
                <a:gd name="connsiteY11" fmla="*/ 64483 h 96114"/>
                <a:gd name="connsiteX12" fmla="*/ 40571 w 83455"/>
                <a:gd name="connsiteY12" fmla="*/ 66612 h 96114"/>
                <a:gd name="connsiteX13" fmla="*/ 55778 w 83455"/>
                <a:gd name="connsiteY13" fmla="*/ 83644 h 96114"/>
                <a:gd name="connsiteX14" fmla="*/ 74331 w 83455"/>
                <a:gd name="connsiteY14" fmla="*/ 96115 h 96114"/>
                <a:gd name="connsiteX15" fmla="*/ 77677 w 83455"/>
                <a:gd name="connsiteY15" fmla="*/ 91248 h 96114"/>
                <a:gd name="connsiteX16" fmla="*/ 75244 w 83455"/>
                <a:gd name="connsiteY16" fmla="*/ 77866 h 96114"/>
                <a:gd name="connsiteX17" fmla="*/ 83456 w 83455"/>
                <a:gd name="connsiteY17" fmla="*/ 20686 h 96114"/>
                <a:gd name="connsiteX18" fmla="*/ 82848 w 83455"/>
                <a:gd name="connsiteY18" fmla="*/ 4566 h 96114"/>
                <a:gd name="connsiteX19" fmla="*/ 82848 w 83455"/>
                <a:gd name="connsiteY19" fmla="*/ 4566 h 96114"/>
                <a:gd name="connsiteX20" fmla="*/ 59124 w 83455"/>
                <a:gd name="connsiteY20" fmla="*/ 42889 h 96114"/>
                <a:gd name="connsiteX21" fmla="*/ 41179 w 83455"/>
                <a:gd name="connsiteY21" fmla="*/ 34677 h 96114"/>
                <a:gd name="connsiteX22" fmla="*/ 51520 w 83455"/>
                <a:gd name="connsiteY22" fmla="*/ 24032 h 96114"/>
                <a:gd name="connsiteX23" fmla="*/ 63382 w 83455"/>
                <a:gd name="connsiteY23" fmla="*/ 14907 h 96114"/>
                <a:gd name="connsiteX24" fmla="*/ 64294 w 83455"/>
                <a:gd name="connsiteY24" fmla="*/ 15820 h 96114"/>
                <a:gd name="connsiteX25" fmla="*/ 59124 w 83455"/>
                <a:gd name="connsiteY25" fmla="*/ 42889 h 96114"/>
                <a:gd name="connsiteX26" fmla="*/ 59124 w 83455"/>
                <a:gd name="connsiteY26" fmla="*/ 42889 h 9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455" h="96114">
                  <a:moveTo>
                    <a:pt x="82848" y="4566"/>
                  </a:moveTo>
                  <a:cubicBezTo>
                    <a:pt x="81327" y="-300"/>
                    <a:pt x="79198" y="4"/>
                    <a:pt x="72202" y="4"/>
                  </a:cubicBezTo>
                  <a:cubicBezTo>
                    <a:pt x="62470" y="2741"/>
                    <a:pt x="53954" y="7912"/>
                    <a:pt x="47262" y="16732"/>
                  </a:cubicBezTo>
                  <a:cubicBezTo>
                    <a:pt x="36313" y="24640"/>
                    <a:pt x="25364" y="34069"/>
                    <a:pt x="13197" y="38935"/>
                  </a:cubicBezTo>
                  <a:cubicBezTo>
                    <a:pt x="8939" y="41976"/>
                    <a:pt x="4377" y="40152"/>
                    <a:pt x="119" y="42280"/>
                  </a:cubicBezTo>
                  <a:cubicBezTo>
                    <a:pt x="-185" y="43497"/>
                    <a:pt x="119" y="45018"/>
                    <a:pt x="728" y="45930"/>
                  </a:cubicBezTo>
                  <a:cubicBezTo>
                    <a:pt x="4986" y="48059"/>
                    <a:pt x="8939" y="51101"/>
                    <a:pt x="13806" y="52317"/>
                  </a:cubicBezTo>
                  <a:cubicBezTo>
                    <a:pt x="18976" y="54446"/>
                    <a:pt x="21410" y="63571"/>
                    <a:pt x="28405" y="58400"/>
                  </a:cubicBezTo>
                  <a:cubicBezTo>
                    <a:pt x="28101" y="55054"/>
                    <a:pt x="25059" y="51405"/>
                    <a:pt x="27797" y="48668"/>
                  </a:cubicBezTo>
                  <a:cubicBezTo>
                    <a:pt x="39659" y="45018"/>
                    <a:pt x="44829" y="51101"/>
                    <a:pt x="53345" y="57792"/>
                  </a:cubicBezTo>
                  <a:cubicBezTo>
                    <a:pt x="55170" y="59921"/>
                    <a:pt x="55778" y="61746"/>
                    <a:pt x="53954" y="64483"/>
                  </a:cubicBezTo>
                  <a:cubicBezTo>
                    <a:pt x="49999" y="65396"/>
                    <a:pt x="45741" y="67221"/>
                    <a:pt x="42396" y="64483"/>
                  </a:cubicBezTo>
                  <a:cubicBezTo>
                    <a:pt x="41483" y="64483"/>
                    <a:pt x="40571" y="65700"/>
                    <a:pt x="40571" y="66612"/>
                  </a:cubicBezTo>
                  <a:cubicBezTo>
                    <a:pt x="40875" y="73000"/>
                    <a:pt x="52128" y="79995"/>
                    <a:pt x="55778" y="83644"/>
                  </a:cubicBezTo>
                  <a:cubicBezTo>
                    <a:pt x="58820" y="89423"/>
                    <a:pt x="68249" y="94898"/>
                    <a:pt x="74331" y="96115"/>
                  </a:cubicBezTo>
                  <a:cubicBezTo>
                    <a:pt x="76156" y="95506"/>
                    <a:pt x="77677" y="93377"/>
                    <a:pt x="77677" y="91248"/>
                  </a:cubicBezTo>
                  <a:cubicBezTo>
                    <a:pt x="73419" y="79691"/>
                    <a:pt x="70073" y="89119"/>
                    <a:pt x="75244" y="77866"/>
                  </a:cubicBezTo>
                  <a:cubicBezTo>
                    <a:pt x="77069" y="74520"/>
                    <a:pt x="81631" y="23727"/>
                    <a:pt x="83456" y="20686"/>
                  </a:cubicBezTo>
                  <a:cubicBezTo>
                    <a:pt x="82239" y="10953"/>
                    <a:pt x="82848" y="4566"/>
                    <a:pt x="82848" y="4566"/>
                  </a:cubicBezTo>
                  <a:lnTo>
                    <a:pt x="82848" y="4566"/>
                  </a:lnTo>
                  <a:close/>
                  <a:moveTo>
                    <a:pt x="59124" y="42889"/>
                  </a:moveTo>
                  <a:cubicBezTo>
                    <a:pt x="58516" y="46843"/>
                    <a:pt x="43917" y="38022"/>
                    <a:pt x="41179" y="34677"/>
                  </a:cubicBezTo>
                  <a:cubicBezTo>
                    <a:pt x="39659" y="33156"/>
                    <a:pt x="50912" y="25552"/>
                    <a:pt x="51520" y="24032"/>
                  </a:cubicBezTo>
                  <a:cubicBezTo>
                    <a:pt x="56691" y="20382"/>
                    <a:pt x="57603" y="17644"/>
                    <a:pt x="63382" y="14907"/>
                  </a:cubicBezTo>
                  <a:lnTo>
                    <a:pt x="64294" y="15820"/>
                  </a:lnTo>
                  <a:cubicBezTo>
                    <a:pt x="63686" y="22207"/>
                    <a:pt x="60645" y="34069"/>
                    <a:pt x="59124" y="42889"/>
                  </a:cubicBezTo>
                  <a:lnTo>
                    <a:pt x="59124" y="42889"/>
                  </a:lnTo>
                  <a:close/>
                </a:path>
              </a:pathLst>
            </a:custGeom>
            <a:solidFill>
              <a:srgbClr val="FFFFFF"/>
            </a:solidFill>
            <a:ln w="30406"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648BF04B-B897-7997-8A1D-32A8FE4C8C36}"/>
                </a:ext>
              </a:extLst>
            </p:cNvPr>
            <p:cNvSpPr/>
            <p:nvPr/>
          </p:nvSpPr>
          <p:spPr>
            <a:xfrm>
              <a:off x="31876987" y="4030918"/>
              <a:ext cx="84633" cy="83264"/>
            </a:xfrm>
            <a:custGeom>
              <a:avLst/>
              <a:gdLst>
                <a:gd name="connsiteX0" fmla="*/ 84634 w 84633"/>
                <a:gd name="connsiteY0" fmla="*/ 5779 h 83264"/>
                <a:gd name="connsiteX1" fmla="*/ 81896 w 84633"/>
                <a:gd name="connsiteY1" fmla="*/ 28894 h 83264"/>
                <a:gd name="connsiteX2" fmla="*/ 78247 w 84633"/>
                <a:gd name="connsiteY2" fmla="*/ 31327 h 83264"/>
                <a:gd name="connsiteX3" fmla="*/ 70339 w 84633"/>
                <a:gd name="connsiteY3" fmla="*/ 14599 h 83264"/>
                <a:gd name="connsiteX4" fmla="*/ 52699 w 84633"/>
                <a:gd name="connsiteY4" fmla="*/ 19161 h 83264"/>
                <a:gd name="connsiteX5" fmla="*/ 50569 w 84633"/>
                <a:gd name="connsiteY5" fmla="*/ 64175 h 83264"/>
                <a:gd name="connsiteX6" fmla="*/ 59694 w 84633"/>
                <a:gd name="connsiteY6" fmla="*/ 77862 h 83264"/>
                <a:gd name="connsiteX7" fmla="*/ 56652 w 84633"/>
                <a:gd name="connsiteY7" fmla="*/ 83033 h 83264"/>
                <a:gd name="connsiteX8" fmla="*/ 39012 w 84633"/>
                <a:gd name="connsiteY8" fmla="*/ 79991 h 83264"/>
                <a:gd name="connsiteX9" fmla="*/ 15896 w 84633"/>
                <a:gd name="connsiteY9" fmla="*/ 79079 h 83264"/>
                <a:gd name="connsiteX10" fmla="*/ 15592 w 84633"/>
                <a:gd name="connsiteY10" fmla="*/ 73604 h 83264"/>
                <a:gd name="connsiteX11" fmla="*/ 29583 w 84633"/>
                <a:gd name="connsiteY11" fmla="*/ 24636 h 83264"/>
                <a:gd name="connsiteX12" fmla="*/ 25325 w 84633"/>
                <a:gd name="connsiteY12" fmla="*/ 17945 h 83264"/>
                <a:gd name="connsiteX13" fmla="*/ 8293 w 84633"/>
                <a:gd name="connsiteY13" fmla="*/ 23724 h 83264"/>
                <a:gd name="connsiteX14" fmla="*/ 2514 w 84633"/>
                <a:gd name="connsiteY14" fmla="*/ 23724 h 83264"/>
                <a:gd name="connsiteX15" fmla="*/ 993 w 84633"/>
                <a:gd name="connsiteY15" fmla="*/ 10341 h 83264"/>
                <a:gd name="connsiteX16" fmla="*/ 6164 w 84633"/>
                <a:gd name="connsiteY16" fmla="*/ 1217 h 83264"/>
                <a:gd name="connsiteX17" fmla="*/ 59390 w 84633"/>
                <a:gd name="connsiteY17" fmla="*/ 0 h 83264"/>
                <a:gd name="connsiteX18" fmla="*/ 84634 w 84633"/>
                <a:gd name="connsiteY18" fmla="*/ 5779 h 83264"/>
                <a:gd name="connsiteX19" fmla="*/ 84634 w 84633"/>
                <a:gd name="connsiteY19" fmla="*/ 5779 h 8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633" h="83264">
                  <a:moveTo>
                    <a:pt x="84634" y="5779"/>
                  </a:moveTo>
                  <a:cubicBezTo>
                    <a:pt x="84330" y="13383"/>
                    <a:pt x="83113" y="21291"/>
                    <a:pt x="81896" y="28894"/>
                  </a:cubicBezTo>
                  <a:cubicBezTo>
                    <a:pt x="81288" y="30415"/>
                    <a:pt x="79768" y="31632"/>
                    <a:pt x="78247" y="31327"/>
                  </a:cubicBezTo>
                  <a:cubicBezTo>
                    <a:pt x="74597" y="31023"/>
                    <a:pt x="69426" y="30719"/>
                    <a:pt x="70339" y="14599"/>
                  </a:cubicBezTo>
                  <a:cubicBezTo>
                    <a:pt x="63039" y="6387"/>
                    <a:pt x="53003" y="10645"/>
                    <a:pt x="52699" y="19161"/>
                  </a:cubicBezTo>
                  <a:cubicBezTo>
                    <a:pt x="51786" y="43797"/>
                    <a:pt x="48136" y="47447"/>
                    <a:pt x="50569" y="64175"/>
                  </a:cubicBezTo>
                  <a:cubicBezTo>
                    <a:pt x="54219" y="68433"/>
                    <a:pt x="54219" y="74821"/>
                    <a:pt x="59694" y="77862"/>
                  </a:cubicBezTo>
                  <a:cubicBezTo>
                    <a:pt x="60910" y="80295"/>
                    <a:pt x="59085" y="82728"/>
                    <a:pt x="56652" y="83033"/>
                  </a:cubicBezTo>
                  <a:cubicBezTo>
                    <a:pt x="50265" y="84249"/>
                    <a:pt x="45095" y="80295"/>
                    <a:pt x="39012" y="79991"/>
                  </a:cubicBezTo>
                  <a:cubicBezTo>
                    <a:pt x="31104" y="79383"/>
                    <a:pt x="23196" y="81512"/>
                    <a:pt x="15896" y="79079"/>
                  </a:cubicBezTo>
                  <a:cubicBezTo>
                    <a:pt x="13463" y="77862"/>
                    <a:pt x="14680" y="75125"/>
                    <a:pt x="15592" y="73604"/>
                  </a:cubicBezTo>
                  <a:cubicBezTo>
                    <a:pt x="31712" y="62959"/>
                    <a:pt x="28062" y="41973"/>
                    <a:pt x="29583" y="24636"/>
                  </a:cubicBezTo>
                  <a:cubicBezTo>
                    <a:pt x="29279" y="21899"/>
                    <a:pt x="27758" y="19161"/>
                    <a:pt x="25325" y="17945"/>
                  </a:cubicBezTo>
                  <a:cubicBezTo>
                    <a:pt x="11942" y="12166"/>
                    <a:pt x="14376" y="22203"/>
                    <a:pt x="8293" y="23724"/>
                  </a:cubicBezTo>
                  <a:cubicBezTo>
                    <a:pt x="7076" y="25244"/>
                    <a:pt x="4035" y="25244"/>
                    <a:pt x="2514" y="23724"/>
                  </a:cubicBezTo>
                  <a:cubicBezTo>
                    <a:pt x="-2048" y="20378"/>
                    <a:pt x="993" y="14903"/>
                    <a:pt x="993" y="10341"/>
                  </a:cubicBezTo>
                  <a:cubicBezTo>
                    <a:pt x="2210" y="6996"/>
                    <a:pt x="1601" y="1521"/>
                    <a:pt x="6164" y="1217"/>
                  </a:cubicBezTo>
                  <a:cubicBezTo>
                    <a:pt x="23500" y="-912"/>
                    <a:pt x="42357" y="2738"/>
                    <a:pt x="59390" y="0"/>
                  </a:cubicBezTo>
                  <a:cubicBezTo>
                    <a:pt x="67906" y="1825"/>
                    <a:pt x="79463" y="-2129"/>
                    <a:pt x="84634" y="5779"/>
                  </a:cubicBezTo>
                  <a:lnTo>
                    <a:pt x="84634" y="5779"/>
                  </a:lnTo>
                  <a:close/>
                </a:path>
              </a:pathLst>
            </a:custGeom>
            <a:solidFill>
              <a:srgbClr val="FFFFFF"/>
            </a:solidFill>
            <a:ln w="30406"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9EAC6B0E-DB6D-64FF-6C5F-73B4B53796F4}"/>
                </a:ext>
              </a:extLst>
            </p:cNvPr>
            <p:cNvSpPr/>
            <p:nvPr/>
          </p:nvSpPr>
          <p:spPr>
            <a:xfrm>
              <a:off x="31993556" y="4045469"/>
              <a:ext cx="70258" cy="88258"/>
            </a:xfrm>
            <a:custGeom>
              <a:avLst/>
              <a:gdLst>
                <a:gd name="connsiteX0" fmla="*/ 59309 w 70258"/>
                <a:gd name="connsiteY0" fmla="*/ 11910 h 88258"/>
                <a:gd name="connsiteX1" fmla="*/ 70258 w 70258"/>
                <a:gd name="connsiteY1" fmla="*/ 18906 h 88258"/>
                <a:gd name="connsiteX2" fmla="*/ 54138 w 70258"/>
                <a:gd name="connsiteY2" fmla="*/ 29551 h 88258"/>
                <a:gd name="connsiteX3" fmla="*/ 43493 w 70258"/>
                <a:gd name="connsiteY3" fmla="*/ 83993 h 88258"/>
                <a:gd name="connsiteX4" fmla="*/ 41060 w 70258"/>
                <a:gd name="connsiteY4" fmla="*/ 88251 h 88258"/>
                <a:gd name="connsiteX5" fmla="*/ 17337 w 70258"/>
                <a:gd name="connsiteY5" fmla="*/ 75781 h 88258"/>
                <a:gd name="connsiteX6" fmla="*/ 0 w 70258"/>
                <a:gd name="connsiteY6" fmla="*/ 68786 h 88258"/>
                <a:gd name="connsiteX7" fmla="*/ 13991 w 70258"/>
                <a:gd name="connsiteY7" fmla="*/ 59966 h 88258"/>
                <a:gd name="connsiteX8" fmla="*/ 28894 w 70258"/>
                <a:gd name="connsiteY8" fmla="*/ 33201 h 88258"/>
                <a:gd name="connsiteX9" fmla="*/ 33456 w 70258"/>
                <a:gd name="connsiteY9" fmla="*/ 14039 h 88258"/>
                <a:gd name="connsiteX10" fmla="*/ 26461 w 70258"/>
                <a:gd name="connsiteY10" fmla="*/ 2482 h 88258"/>
                <a:gd name="connsiteX11" fmla="*/ 39843 w 70258"/>
                <a:gd name="connsiteY11" fmla="*/ 1569 h 88258"/>
                <a:gd name="connsiteX12" fmla="*/ 59309 w 70258"/>
                <a:gd name="connsiteY12" fmla="*/ 11910 h 88258"/>
                <a:gd name="connsiteX13" fmla="*/ 59309 w 70258"/>
                <a:gd name="connsiteY13" fmla="*/ 11910 h 8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258" h="88258">
                  <a:moveTo>
                    <a:pt x="59309" y="11910"/>
                  </a:moveTo>
                  <a:cubicBezTo>
                    <a:pt x="63567" y="13431"/>
                    <a:pt x="67521" y="15560"/>
                    <a:pt x="70258" y="18906"/>
                  </a:cubicBezTo>
                  <a:cubicBezTo>
                    <a:pt x="69346" y="27726"/>
                    <a:pt x="57484" y="22555"/>
                    <a:pt x="54138" y="29551"/>
                  </a:cubicBezTo>
                  <a:cubicBezTo>
                    <a:pt x="48968" y="46279"/>
                    <a:pt x="29502" y="65440"/>
                    <a:pt x="43493" y="83993"/>
                  </a:cubicBezTo>
                  <a:cubicBezTo>
                    <a:pt x="44101" y="85818"/>
                    <a:pt x="42885" y="87643"/>
                    <a:pt x="41060" y="88251"/>
                  </a:cubicBezTo>
                  <a:cubicBezTo>
                    <a:pt x="34065" y="88555"/>
                    <a:pt x="23116" y="79127"/>
                    <a:pt x="17337" y="75781"/>
                  </a:cubicBezTo>
                  <a:cubicBezTo>
                    <a:pt x="11254" y="74261"/>
                    <a:pt x="3650" y="74565"/>
                    <a:pt x="0" y="68786"/>
                  </a:cubicBezTo>
                  <a:cubicBezTo>
                    <a:pt x="608" y="61791"/>
                    <a:pt x="9733" y="63616"/>
                    <a:pt x="13991" y="59966"/>
                  </a:cubicBezTo>
                  <a:cubicBezTo>
                    <a:pt x="24332" y="55708"/>
                    <a:pt x="25244" y="42021"/>
                    <a:pt x="28894" y="33201"/>
                  </a:cubicBezTo>
                  <a:cubicBezTo>
                    <a:pt x="30111" y="26813"/>
                    <a:pt x="34977" y="20731"/>
                    <a:pt x="33456" y="14039"/>
                  </a:cubicBezTo>
                  <a:cubicBezTo>
                    <a:pt x="30415" y="10390"/>
                    <a:pt x="23116" y="8565"/>
                    <a:pt x="26461" y="2482"/>
                  </a:cubicBezTo>
                  <a:cubicBezTo>
                    <a:pt x="29502" y="-2689"/>
                    <a:pt x="35281" y="1874"/>
                    <a:pt x="39843" y="1569"/>
                  </a:cubicBezTo>
                  <a:cubicBezTo>
                    <a:pt x="43189" y="6132"/>
                    <a:pt x="54747" y="9173"/>
                    <a:pt x="59309" y="11910"/>
                  </a:cubicBezTo>
                  <a:lnTo>
                    <a:pt x="59309" y="11910"/>
                  </a:lnTo>
                  <a:close/>
                </a:path>
              </a:pathLst>
            </a:custGeom>
            <a:solidFill>
              <a:srgbClr val="FFFFFF"/>
            </a:solidFill>
            <a:ln w="30406"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590516D8-7C0A-0F85-197B-2FE1E1C030F0}"/>
                </a:ext>
              </a:extLst>
            </p:cNvPr>
            <p:cNvSpPr/>
            <p:nvPr/>
          </p:nvSpPr>
          <p:spPr>
            <a:xfrm>
              <a:off x="32170301" y="4187926"/>
              <a:ext cx="96827" cy="94777"/>
            </a:xfrm>
            <a:custGeom>
              <a:avLst/>
              <a:gdLst>
                <a:gd name="connsiteX0" fmla="*/ 76307 w 96827"/>
                <a:gd name="connsiteY0" fmla="*/ 16357 h 94777"/>
                <a:gd name="connsiteX1" fmla="*/ 94251 w 96827"/>
                <a:gd name="connsiteY1" fmla="*/ 44642 h 94777"/>
                <a:gd name="connsiteX2" fmla="*/ 95772 w 96827"/>
                <a:gd name="connsiteY2" fmla="*/ 56808 h 94777"/>
                <a:gd name="connsiteX3" fmla="*/ 82998 w 96827"/>
                <a:gd name="connsiteY3" fmla="*/ 61674 h 94777"/>
                <a:gd name="connsiteX4" fmla="*/ 81781 w 96827"/>
                <a:gd name="connsiteY4" fmla="*/ 55592 h 94777"/>
                <a:gd name="connsiteX5" fmla="*/ 69919 w 96827"/>
                <a:gd name="connsiteY5" fmla="*/ 35214 h 94777"/>
                <a:gd name="connsiteX6" fmla="*/ 60187 w 96827"/>
                <a:gd name="connsiteY6" fmla="*/ 46771 h 94777"/>
                <a:gd name="connsiteX7" fmla="*/ 65661 w 96827"/>
                <a:gd name="connsiteY7" fmla="*/ 58633 h 94777"/>
                <a:gd name="connsiteX8" fmla="*/ 57753 w 96827"/>
                <a:gd name="connsiteY8" fmla="*/ 67453 h 94777"/>
                <a:gd name="connsiteX9" fmla="*/ 54712 w 96827"/>
                <a:gd name="connsiteY9" fmla="*/ 67149 h 94777"/>
                <a:gd name="connsiteX10" fmla="*/ 44979 w 96827"/>
                <a:gd name="connsiteY10" fmla="*/ 52246 h 94777"/>
                <a:gd name="connsiteX11" fmla="*/ 40721 w 96827"/>
                <a:gd name="connsiteY11" fmla="*/ 51333 h 94777"/>
                <a:gd name="connsiteX12" fmla="*/ 33422 w 96827"/>
                <a:gd name="connsiteY12" fmla="*/ 64108 h 94777"/>
                <a:gd name="connsiteX13" fmla="*/ 45283 w 96827"/>
                <a:gd name="connsiteY13" fmla="*/ 81748 h 94777"/>
                <a:gd name="connsiteX14" fmla="*/ 54408 w 96827"/>
                <a:gd name="connsiteY14" fmla="*/ 80532 h 94777"/>
                <a:gd name="connsiteX15" fmla="*/ 69919 w 96827"/>
                <a:gd name="connsiteY15" fmla="*/ 84181 h 94777"/>
                <a:gd name="connsiteX16" fmla="*/ 61707 w 96827"/>
                <a:gd name="connsiteY16" fmla="*/ 90264 h 94777"/>
                <a:gd name="connsiteX17" fmla="*/ 37071 w 96827"/>
                <a:gd name="connsiteY17" fmla="*/ 93306 h 94777"/>
                <a:gd name="connsiteX18" fmla="*/ 20343 w 96827"/>
                <a:gd name="connsiteY18" fmla="*/ 67453 h 94777"/>
                <a:gd name="connsiteX19" fmla="*/ 19735 w 96827"/>
                <a:gd name="connsiteY19" fmla="*/ 64716 h 94777"/>
                <a:gd name="connsiteX20" fmla="*/ 1486 w 96827"/>
                <a:gd name="connsiteY20" fmla="*/ 49204 h 94777"/>
                <a:gd name="connsiteX21" fmla="*/ 573 w 96827"/>
                <a:gd name="connsiteY21" fmla="*/ 43426 h 94777"/>
                <a:gd name="connsiteX22" fmla="*/ 16389 w 96827"/>
                <a:gd name="connsiteY22" fmla="*/ 41905 h 94777"/>
                <a:gd name="connsiteX23" fmla="*/ 51671 w 96827"/>
                <a:gd name="connsiteY23" fmla="*/ 22743 h 94777"/>
                <a:gd name="connsiteX24" fmla="*/ 62012 w 96827"/>
                <a:gd name="connsiteY24" fmla="*/ 14227 h 94777"/>
                <a:gd name="connsiteX25" fmla="*/ 61099 w 96827"/>
                <a:gd name="connsiteY25" fmla="*/ 1757 h 94777"/>
                <a:gd name="connsiteX26" fmla="*/ 67182 w 96827"/>
                <a:gd name="connsiteY26" fmla="*/ 845 h 94777"/>
                <a:gd name="connsiteX27" fmla="*/ 76307 w 96827"/>
                <a:gd name="connsiteY27" fmla="*/ 16357 h 94777"/>
                <a:gd name="connsiteX28" fmla="*/ 76307 w 96827"/>
                <a:gd name="connsiteY28" fmla="*/ 16357 h 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827" h="94777">
                  <a:moveTo>
                    <a:pt x="76307" y="16357"/>
                  </a:moveTo>
                  <a:cubicBezTo>
                    <a:pt x="84823" y="24264"/>
                    <a:pt x="88776" y="34910"/>
                    <a:pt x="94251" y="44642"/>
                  </a:cubicBezTo>
                  <a:cubicBezTo>
                    <a:pt x="95164" y="48596"/>
                    <a:pt x="98509" y="52550"/>
                    <a:pt x="95772" y="56808"/>
                  </a:cubicBezTo>
                  <a:cubicBezTo>
                    <a:pt x="92730" y="61066"/>
                    <a:pt x="87864" y="61674"/>
                    <a:pt x="82998" y="61674"/>
                  </a:cubicBezTo>
                  <a:cubicBezTo>
                    <a:pt x="80565" y="60458"/>
                    <a:pt x="81173" y="57416"/>
                    <a:pt x="81781" y="55592"/>
                  </a:cubicBezTo>
                  <a:cubicBezTo>
                    <a:pt x="85431" y="43121"/>
                    <a:pt x="80260" y="35822"/>
                    <a:pt x="69919" y="35214"/>
                  </a:cubicBezTo>
                  <a:cubicBezTo>
                    <a:pt x="68094" y="41905"/>
                    <a:pt x="57145" y="38863"/>
                    <a:pt x="60187" y="46771"/>
                  </a:cubicBezTo>
                  <a:cubicBezTo>
                    <a:pt x="62620" y="50117"/>
                    <a:pt x="66574" y="54071"/>
                    <a:pt x="65661" y="58633"/>
                  </a:cubicBezTo>
                  <a:cubicBezTo>
                    <a:pt x="65965" y="63499"/>
                    <a:pt x="61403" y="65628"/>
                    <a:pt x="57753" y="67453"/>
                  </a:cubicBezTo>
                  <a:lnTo>
                    <a:pt x="54712" y="67149"/>
                  </a:lnTo>
                  <a:cubicBezTo>
                    <a:pt x="51062" y="61979"/>
                    <a:pt x="45892" y="58025"/>
                    <a:pt x="44979" y="52246"/>
                  </a:cubicBezTo>
                  <a:cubicBezTo>
                    <a:pt x="44067" y="51029"/>
                    <a:pt x="42242" y="50117"/>
                    <a:pt x="40721" y="51333"/>
                  </a:cubicBezTo>
                  <a:cubicBezTo>
                    <a:pt x="38592" y="55592"/>
                    <a:pt x="30988" y="58025"/>
                    <a:pt x="33422" y="64108"/>
                  </a:cubicBezTo>
                  <a:cubicBezTo>
                    <a:pt x="38896" y="69278"/>
                    <a:pt x="38592" y="77490"/>
                    <a:pt x="45283" y="81748"/>
                  </a:cubicBezTo>
                  <a:cubicBezTo>
                    <a:pt x="48629" y="82661"/>
                    <a:pt x="51062" y="80532"/>
                    <a:pt x="54408" y="80532"/>
                  </a:cubicBezTo>
                  <a:cubicBezTo>
                    <a:pt x="59274" y="82661"/>
                    <a:pt x="66878" y="79619"/>
                    <a:pt x="69919" y="84181"/>
                  </a:cubicBezTo>
                  <a:cubicBezTo>
                    <a:pt x="70528" y="89352"/>
                    <a:pt x="64749" y="88744"/>
                    <a:pt x="61707" y="90264"/>
                  </a:cubicBezTo>
                  <a:cubicBezTo>
                    <a:pt x="54103" y="93002"/>
                    <a:pt x="45283" y="96956"/>
                    <a:pt x="37071" y="93306"/>
                  </a:cubicBezTo>
                  <a:cubicBezTo>
                    <a:pt x="28555" y="85702"/>
                    <a:pt x="28251" y="75057"/>
                    <a:pt x="20343" y="67453"/>
                  </a:cubicBezTo>
                  <a:lnTo>
                    <a:pt x="19735" y="64716"/>
                  </a:lnTo>
                  <a:cubicBezTo>
                    <a:pt x="13652" y="58633"/>
                    <a:pt x="8786" y="52246"/>
                    <a:pt x="1486" y="49204"/>
                  </a:cubicBezTo>
                  <a:cubicBezTo>
                    <a:pt x="-643" y="47988"/>
                    <a:pt x="-35" y="44946"/>
                    <a:pt x="573" y="43426"/>
                  </a:cubicBezTo>
                  <a:cubicBezTo>
                    <a:pt x="4223" y="35214"/>
                    <a:pt x="10610" y="43730"/>
                    <a:pt x="16389" y="41905"/>
                  </a:cubicBezTo>
                  <a:cubicBezTo>
                    <a:pt x="28251" y="35822"/>
                    <a:pt x="40721" y="31260"/>
                    <a:pt x="51671" y="22743"/>
                  </a:cubicBezTo>
                  <a:cubicBezTo>
                    <a:pt x="56233" y="22135"/>
                    <a:pt x="59578" y="17573"/>
                    <a:pt x="62012" y="14227"/>
                  </a:cubicBezTo>
                  <a:cubicBezTo>
                    <a:pt x="61403" y="9969"/>
                    <a:pt x="59882" y="6015"/>
                    <a:pt x="61099" y="1757"/>
                  </a:cubicBezTo>
                  <a:cubicBezTo>
                    <a:pt x="62924" y="541"/>
                    <a:pt x="65357" y="-980"/>
                    <a:pt x="67182" y="845"/>
                  </a:cubicBezTo>
                  <a:cubicBezTo>
                    <a:pt x="72352" y="5103"/>
                    <a:pt x="72961" y="11490"/>
                    <a:pt x="76307" y="16357"/>
                  </a:cubicBezTo>
                  <a:lnTo>
                    <a:pt x="76307" y="16357"/>
                  </a:lnTo>
                  <a:close/>
                </a:path>
              </a:pathLst>
            </a:custGeom>
            <a:solidFill>
              <a:srgbClr val="FFFFFF"/>
            </a:solidFill>
            <a:ln w="30406"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87606A20-74B5-F42F-5A22-3CEA2D2E4158}"/>
                </a:ext>
              </a:extLst>
            </p:cNvPr>
            <p:cNvSpPr/>
            <p:nvPr/>
          </p:nvSpPr>
          <p:spPr>
            <a:xfrm>
              <a:off x="31533055" y="4222537"/>
              <a:ext cx="80315" cy="88738"/>
            </a:xfrm>
            <a:custGeom>
              <a:avLst/>
              <a:gdLst>
                <a:gd name="connsiteX0" fmla="*/ 33477 w 80315"/>
                <a:gd name="connsiteY0" fmla="*/ 5774 h 88738"/>
                <a:gd name="connsiteX1" fmla="*/ 21919 w 80315"/>
                <a:gd name="connsiteY1" fmla="*/ 22198 h 88738"/>
                <a:gd name="connsiteX2" fmla="*/ 21311 w 80315"/>
                <a:gd name="connsiteY2" fmla="*/ 48354 h 88738"/>
                <a:gd name="connsiteX3" fmla="*/ 38039 w 80315"/>
                <a:gd name="connsiteY3" fmla="*/ 63258 h 88738"/>
                <a:gd name="connsiteX4" fmla="*/ 53551 w 80315"/>
                <a:gd name="connsiteY4" fmla="*/ 61737 h 88738"/>
                <a:gd name="connsiteX5" fmla="*/ 58721 w 80315"/>
                <a:gd name="connsiteY5" fmla="*/ 50484 h 88738"/>
                <a:gd name="connsiteX6" fmla="*/ 43209 w 80315"/>
                <a:gd name="connsiteY6" fmla="*/ 45921 h 88738"/>
                <a:gd name="connsiteX7" fmla="*/ 51726 w 80315"/>
                <a:gd name="connsiteY7" fmla="*/ 24023 h 88738"/>
                <a:gd name="connsiteX8" fmla="*/ 72408 w 80315"/>
                <a:gd name="connsiteY8" fmla="*/ 32234 h 88738"/>
                <a:gd name="connsiteX9" fmla="*/ 80316 w 80315"/>
                <a:gd name="connsiteY9" fmla="*/ 37101 h 88738"/>
                <a:gd name="connsiteX10" fmla="*/ 80316 w 80315"/>
                <a:gd name="connsiteY10" fmla="*/ 41359 h 88738"/>
                <a:gd name="connsiteX11" fmla="*/ 72408 w 80315"/>
                <a:gd name="connsiteY11" fmla="*/ 70861 h 88738"/>
                <a:gd name="connsiteX12" fmla="*/ 48988 w 80315"/>
                <a:gd name="connsiteY12" fmla="*/ 85765 h 88738"/>
                <a:gd name="connsiteX13" fmla="*/ 29523 w 80315"/>
                <a:gd name="connsiteY13" fmla="*/ 87590 h 88738"/>
                <a:gd name="connsiteX14" fmla="*/ 4279 w 80315"/>
                <a:gd name="connsiteY14" fmla="*/ 62345 h 88738"/>
                <a:gd name="connsiteX15" fmla="*/ 14011 w 80315"/>
                <a:gd name="connsiteY15" fmla="*/ 3645 h 88738"/>
                <a:gd name="connsiteX16" fmla="*/ 33477 w 80315"/>
                <a:gd name="connsiteY16" fmla="*/ 5774 h 88738"/>
                <a:gd name="connsiteX17" fmla="*/ 33477 w 80315"/>
                <a:gd name="connsiteY17" fmla="*/ 5774 h 8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15" h="88738">
                  <a:moveTo>
                    <a:pt x="33477" y="5774"/>
                  </a:moveTo>
                  <a:cubicBezTo>
                    <a:pt x="34998" y="12769"/>
                    <a:pt x="26481" y="17331"/>
                    <a:pt x="21919" y="22198"/>
                  </a:cubicBezTo>
                  <a:cubicBezTo>
                    <a:pt x="18574" y="28889"/>
                    <a:pt x="17053" y="41359"/>
                    <a:pt x="21311" y="48354"/>
                  </a:cubicBezTo>
                  <a:cubicBezTo>
                    <a:pt x="25265" y="54438"/>
                    <a:pt x="30435" y="62649"/>
                    <a:pt x="38039" y="63258"/>
                  </a:cubicBezTo>
                  <a:lnTo>
                    <a:pt x="53551" y="61737"/>
                  </a:lnTo>
                  <a:cubicBezTo>
                    <a:pt x="55071" y="57783"/>
                    <a:pt x="59329" y="55350"/>
                    <a:pt x="58721" y="50484"/>
                  </a:cubicBezTo>
                  <a:cubicBezTo>
                    <a:pt x="57504" y="38013"/>
                    <a:pt x="45947" y="52004"/>
                    <a:pt x="43209" y="45921"/>
                  </a:cubicBezTo>
                  <a:cubicBezTo>
                    <a:pt x="42601" y="38926"/>
                    <a:pt x="46555" y="28585"/>
                    <a:pt x="51726" y="24023"/>
                  </a:cubicBezTo>
                  <a:cubicBezTo>
                    <a:pt x="59329" y="22502"/>
                    <a:pt x="66325" y="27672"/>
                    <a:pt x="72408" y="32234"/>
                  </a:cubicBezTo>
                  <a:cubicBezTo>
                    <a:pt x="75145" y="33451"/>
                    <a:pt x="79707" y="32843"/>
                    <a:pt x="80316" y="37101"/>
                  </a:cubicBezTo>
                  <a:lnTo>
                    <a:pt x="80316" y="41359"/>
                  </a:lnTo>
                  <a:cubicBezTo>
                    <a:pt x="77882" y="51092"/>
                    <a:pt x="76970" y="62041"/>
                    <a:pt x="72408" y="70861"/>
                  </a:cubicBezTo>
                  <a:cubicBezTo>
                    <a:pt x="66021" y="78769"/>
                    <a:pt x="59634" y="81507"/>
                    <a:pt x="48988" y="85765"/>
                  </a:cubicBezTo>
                  <a:cubicBezTo>
                    <a:pt x="42905" y="88198"/>
                    <a:pt x="35302" y="90023"/>
                    <a:pt x="29523" y="87590"/>
                  </a:cubicBezTo>
                  <a:cubicBezTo>
                    <a:pt x="21007" y="79682"/>
                    <a:pt x="6712" y="75423"/>
                    <a:pt x="4279" y="62345"/>
                  </a:cubicBezTo>
                  <a:cubicBezTo>
                    <a:pt x="-5758" y="44705"/>
                    <a:pt x="3670" y="17939"/>
                    <a:pt x="14011" y="3645"/>
                  </a:cubicBezTo>
                  <a:cubicBezTo>
                    <a:pt x="19182" y="603"/>
                    <a:pt x="30131" y="-3655"/>
                    <a:pt x="33477" y="5774"/>
                  </a:cubicBezTo>
                  <a:lnTo>
                    <a:pt x="33477" y="5774"/>
                  </a:lnTo>
                  <a:close/>
                </a:path>
              </a:pathLst>
            </a:custGeom>
            <a:solidFill>
              <a:srgbClr val="FFFFFF"/>
            </a:solidFill>
            <a:ln w="30406"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32FADE91-17D6-78E7-A8EC-DBB7C70CE10E}"/>
                </a:ext>
              </a:extLst>
            </p:cNvPr>
            <p:cNvSpPr/>
            <p:nvPr/>
          </p:nvSpPr>
          <p:spPr>
            <a:xfrm>
              <a:off x="31615500" y="4709704"/>
              <a:ext cx="89716" cy="98312"/>
            </a:xfrm>
            <a:custGeom>
              <a:avLst/>
              <a:gdLst>
                <a:gd name="connsiteX0" fmla="*/ 89115 w 89716"/>
                <a:gd name="connsiteY0" fmla="*/ 5243 h 98312"/>
                <a:gd name="connsiteX1" fmla="*/ 82120 w 89716"/>
                <a:gd name="connsiteY1" fmla="*/ 73 h 98312"/>
                <a:gd name="connsiteX2" fmla="*/ 39235 w 89716"/>
                <a:gd name="connsiteY2" fmla="*/ 20450 h 98312"/>
                <a:gd name="connsiteX3" fmla="*/ 19769 w 89716"/>
                <a:gd name="connsiteY3" fmla="*/ 28967 h 98312"/>
                <a:gd name="connsiteX4" fmla="*/ 2433 w 89716"/>
                <a:gd name="connsiteY4" fmla="*/ 27446 h 98312"/>
                <a:gd name="connsiteX5" fmla="*/ 0 w 89716"/>
                <a:gd name="connsiteY5" fmla="*/ 31400 h 98312"/>
                <a:gd name="connsiteX6" fmla="*/ 26765 w 89716"/>
                <a:gd name="connsiteY6" fmla="*/ 58469 h 98312"/>
                <a:gd name="connsiteX7" fmla="*/ 31936 w 89716"/>
                <a:gd name="connsiteY7" fmla="*/ 45086 h 98312"/>
                <a:gd name="connsiteX8" fmla="*/ 45318 w 89716"/>
                <a:gd name="connsiteY8" fmla="*/ 47216 h 98312"/>
                <a:gd name="connsiteX9" fmla="*/ 62046 w 89716"/>
                <a:gd name="connsiteY9" fmla="*/ 69418 h 98312"/>
                <a:gd name="connsiteX10" fmla="*/ 54138 w 89716"/>
                <a:gd name="connsiteY10" fmla="*/ 70939 h 98312"/>
                <a:gd name="connsiteX11" fmla="*/ 52921 w 89716"/>
                <a:gd name="connsiteY11" fmla="*/ 75806 h 98312"/>
                <a:gd name="connsiteX12" fmla="*/ 67521 w 89716"/>
                <a:gd name="connsiteY12" fmla="*/ 84322 h 98312"/>
                <a:gd name="connsiteX13" fmla="*/ 84249 w 89716"/>
                <a:gd name="connsiteY13" fmla="*/ 98312 h 98312"/>
                <a:gd name="connsiteX14" fmla="*/ 86074 w 89716"/>
                <a:gd name="connsiteY14" fmla="*/ 91925 h 98312"/>
                <a:gd name="connsiteX15" fmla="*/ 89115 w 89716"/>
                <a:gd name="connsiteY15" fmla="*/ 5243 h 98312"/>
                <a:gd name="connsiteX16" fmla="*/ 89115 w 89716"/>
                <a:gd name="connsiteY16" fmla="*/ 5243 h 98312"/>
                <a:gd name="connsiteX17" fmla="*/ 62654 w 89716"/>
                <a:gd name="connsiteY17" fmla="*/ 47520 h 98312"/>
                <a:gd name="connsiteX18" fmla="*/ 48359 w 89716"/>
                <a:gd name="connsiteY18" fmla="*/ 36266 h 98312"/>
                <a:gd name="connsiteX19" fmla="*/ 47143 w 89716"/>
                <a:gd name="connsiteY19" fmla="*/ 30791 h 98312"/>
                <a:gd name="connsiteX20" fmla="*/ 70258 w 89716"/>
                <a:gd name="connsiteY20" fmla="*/ 16192 h 98312"/>
                <a:gd name="connsiteX21" fmla="*/ 71171 w 89716"/>
                <a:gd name="connsiteY21" fmla="*/ 17409 h 98312"/>
                <a:gd name="connsiteX22" fmla="*/ 62654 w 89716"/>
                <a:gd name="connsiteY22" fmla="*/ 47520 h 98312"/>
                <a:gd name="connsiteX23" fmla="*/ 62654 w 89716"/>
                <a:gd name="connsiteY23" fmla="*/ 47520 h 9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716" h="98312">
                  <a:moveTo>
                    <a:pt x="89115" y="5243"/>
                  </a:moveTo>
                  <a:cubicBezTo>
                    <a:pt x="87899" y="2810"/>
                    <a:pt x="85162" y="-536"/>
                    <a:pt x="82120" y="73"/>
                  </a:cubicBezTo>
                  <a:cubicBezTo>
                    <a:pt x="67521" y="6155"/>
                    <a:pt x="54747" y="15888"/>
                    <a:pt x="39235" y="20450"/>
                  </a:cubicBezTo>
                  <a:cubicBezTo>
                    <a:pt x="33152" y="23796"/>
                    <a:pt x="27069" y="27750"/>
                    <a:pt x="19769" y="28967"/>
                  </a:cubicBezTo>
                  <a:cubicBezTo>
                    <a:pt x="13687" y="31096"/>
                    <a:pt x="8212" y="27750"/>
                    <a:pt x="2433" y="27446"/>
                  </a:cubicBezTo>
                  <a:cubicBezTo>
                    <a:pt x="912" y="28054"/>
                    <a:pt x="0" y="29879"/>
                    <a:pt x="0" y="31400"/>
                  </a:cubicBezTo>
                  <a:cubicBezTo>
                    <a:pt x="9732" y="38700"/>
                    <a:pt x="18249" y="49649"/>
                    <a:pt x="26765" y="58469"/>
                  </a:cubicBezTo>
                  <a:cubicBezTo>
                    <a:pt x="30719" y="55123"/>
                    <a:pt x="28286" y="48736"/>
                    <a:pt x="31936" y="45086"/>
                  </a:cubicBezTo>
                  <a:cubicBezTo>
                    <a:pt x="36194" y="43262"/>
                    <a:pt x="40756" y="45999"/>
                    <a:pt x="45318" y="47216"/>
                  </a:cubicBezTo>
                  <a:cubicBezTo>
                    <a:pt x="53226" y="51474"/>
                    <a:pt x="62350" y="59685"/>
                    <a:pt x="62046" y="69418"/>
                  </a:cubicBezTo>
                  <a:cubicBezTo>
                    <a:pt x="61438" y="71548"/>
                    <a:pt x="55963" y="70331"/>
                    <a:pt x="54138" y="70939"/>
                  </a:cubicBezTo>
                  <a:cubicBezTo>
                    <a:pt x="53530" y="73372"/>
                    <a:pt x="50184" y="73068"/>
                    <a:pt x="52921" y="75806"/>
                  </a:cubicBezTo>
                  <a:lnTo>
                    <a:pt x="67521" y="84322"/>
                  </a:lnTo>
                  <a:cubicBezTo>
                    <a:pt x="73604" y="88275"/>
                    <a:pt x="77253" y="96487"/>
                    <a:pt x="84249" y="98312"/>
                  </a:cubicBezTo>
                  <a:cubicBezTo>
                    <a:pt x="86986" y="97704"/>
                    <a:pt x="86378" y="94054"/>
                    <a:pt x="86074" y="91925"/>
                  </a:cubicBezTo>
                  <a:cubicBezTo>
                    <a:pt x="70258" y="62727"/>
                    <a:pt x="93678" y="35354"/>
                    <a:pt x="89115" y="5243"/>
                  </a:cubicBezTo>
                  <a:lnTo>
                    <a:pt x="89115" y="5243"/>
                  </a:lnTo>
                  <a:close/>
                  <a:moveTo>
                    <a:pt x="62654" y="47520"/>
                  </a:moveTo>
                  <a:cubicBezTo>
                    <a:pt x="58092" y="48432"/>
                    <a:pt x="51401" y="39916"/>
                    <a:pt x="48359" y="36266"/>
                  </a:cubicBezTo>
                  <a:cubicBezTo>
                    <a:pt x="46839" y="34745"/>
                    <a:pt x="46535" y="32921"/>
                    <a:pt x="47143" y="30791"/>
                  </a:cubicBezTo>
                  <a:cubicBezTo>
                    <a:pt x="52617" y="27446"/>
                    <a:pt x="63871" y="16801"/>
                    <a:pt x="70258" y="16192"/>
                  </a:cubicBezTo>
                  <a:lnTo>
                    <a:pt x="71171" y="17409"/>
                  </a:lnTo>
                  <a:cubicBezTo>
                    <a:pt x="70867" y="25012"/>
                    <a:pt x="64175" y="40220"/>
                    <a:pt x="62654" y="47520"/>
                  </a:cubicBezTo>
                  <a:lnTo>
                    <a:pt x="62654" y="47520"/>
                  </a:lnTo>
                  <a:close/>
                </a:path>
              </a:pathLst>
            </a:custGeom>
            <a:solidFill>
              <a:srgbClr val="FFFFFF"/>
            </a:solidFill>
            <a:ln w="30406"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91C00B58-8C32-E477-50BF-F1A17D8C10C4}"/>
                </a:ext>
              </a:extLst>
            </p:cNvPr>
            <p:cNvSpPr/>
            <p:nvPr/>
          </p:nvSpPr>
          <p:spPr>
            <a:xfrm>
              <a:off x="32112497" y="4713532"/>
              <a:ext cx="80738" cy="84994"/>
            </a:xfrm>
            <a:custGeom>
              <a:avLst/>
              <a:gdLst>
                <a:gd name="connsiteX0" fmla="*/ 79363 w 80738"/>
                <a:gd name="connsiteY0" fmla="*/ 21488 h 84994"/>
                <a:gd name="connsiteX1" fmla="*/ 62331 w 80738"/>
                <a:gd name="connsiteY1" fmla="*/ 20576 h 84994"/>
                <a:gd name="connsiteX2" fmla="*/ 18230 w 80738"/>
                <a:gd name="connsiteY2" fmla="*/ 4456 h 84994"/>
                <a:gd name="connsiteX3" fmla="*/ 893 w 80738"/>
                <a:gd name="connsiteY3" fmla="*/ 2023 h 84994"/>
                <a:gd name="connsiteX4" fmla="*/ 2718 w 80738"/>
                <a:gd name="connsiteY4" fmla="*/ 27571 h 84994"/>
                <a:gd name="connsiteX5" fmla="*/ 8193 w 80738"/>
                <a:gd name="connsiteY5" fmla="*/ 68632 h 84994"/>
                <a:gd name="connsiteX6" fmla="*/ 3630 w 80738"/>
                <a:gd name="connsiteY6" fmla="*/ 84751 h 84994"/>
                <a:gd name="connsiteX7" fmla="*/ 12451 w 80738"/>
                <a:gd name="connsiteY7" fmla="*/ 80493 h 84994"/>
                <a:gd name="connsiteX8" fmla="*/ 32524 w 80738"/>
                <a:gd name="connsiteY8" fmla="*/ 64677 h 84994"/>
                <a:gd name="connsiteX9" fmla="*/ 23704 w 80738"/>
                <a:gd name="connsiteY9" fmla="*/ 59811 h 84994"/>
                <a:gd name="connsiteX10" fmla="*/ 34349 w 80738"/>
                <a:gd name="connsiteY10" fmla="*/ 46428 h 84994"/>
                <a:gd name="connsiteX11" fmla="*/ 48948 w 80738"/>
                <a:gd name="connsiteY11" fmla="*/ 36696 h 84994"/>
                <a:gd name="connsiteX12" fmla="*/ 49252 w 80738"/>
                <a:gd name="connsiteY12" fmla="*/ 48558 h 84994"/>
                <a:gd name="connsiteX13" fmla="*/ 51686 w 80738"/>
                <a:gd name="connsiteY13" fmla="*/ 50382 h 84994"/>
                <a:gd name="connsiteX14" fmla="*/ 80580 w 80738"/>
                <a:gd name="connsiteY14" fmla="*/ 26659 h 84994"/>
                <a:gd name="connsiteX15" fmla="*/ 79363 w 80738"/>
                <a:gd name="connsiteY15" fmla="*/ 21488 h 84994"/>
                <a:gd name="connsiteX16" fmla="*/ 79363 w 80738"/>
                <a:gd name="connsiteY16" fmla="*/ 21488 h 84994"/>
                <a:gd name="connsiteX17" fmla="*/ 19142 w 80738"/>
                <a:gd name="connsiteY17" fmla="*/ 44908 h 84994"/>
                <a:gd name="connsiteX18" fmla="*/ 12755 w 80738"/>
                <a:gd name="connsiteY18" fmla="*/ 18447 h 84994"/>
                <a:gd name="connsiteX19" fmla="*/ 20054 w 80738"/>
                <a:gd name="connsiteY19" fmla="*/ 21792 h 84994"/>
                <a:gd name="connsiteX20" fmla="*/ 34349 w 80738"/>
                <a:gd name="connsiteY20" fmla="*/ 28180 h 84994"/>
                <a:gd name="connsiteX21" fmla="*/ 38303 w 80738"/>
                <a:gd name="connsiteY21" fmla="*/ 30613 h 84994"/>
                <a:gd name="connsiteX22" fmla="*/ 19142 w 80738"/>
                <a:gd name="connsiteY22" fmla="*/ 44908 h 84994"/>
                <a:gd name="connsiteX23" fmla="*/ 19142 w 80738"/>
                <a:gd name="connsiteY23" fmla="*/ 44908 h 84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738" h="84994">
                  <a:moveTo>
                    <a:pt x="79363" y="21488"/>
                  </a:moveTo>
                  <a:cubicBezTo>
                    <a:pt x="67501" y="18447"/>
                    <a:pt x="74193" y="23922"/>
                    <a:pt x="62331" y="20576"/>
                  </a:cubicBezTo>
                  <a:cubicBezTo>
                    <a:pt x="53815" y="18143"/>
                    <a:pt x="26746" y="7193"/>
                    <a:pt x="18230" y="4456"/>
                  </a:cubicBezTo>
                  <a:cubicBezTo>
                    <a:pt x="13059" y="2327"/>
                    <a:pt x="6368" y="-2843"/>
                    <a:pt x="893" y="2023"/>
                  </a:cubicBezTo>
                  <a:cubicBezTo>
                    <a:pt x="-2149" y="10843"/>
                    <a:pt x="3630" y="18143"/>
                    <a:pt x="2718" y="27571"/>
                  </a:cubicBezTo>
                  <a:cubicBezTo>
                    <a:pt x="6368" y="40649"/>
                    <a:pt x="12755" y="64069"/>
                    <a:pt x="8193" y="68632"/>
                  </a:cubicBezTo>
                  <a:cubicBezTo>
                    <a:pt x="2718" y="74410"/>
                    <a:pt x="-628" y="79276"/>
                    <a:pt x="3630" y="84751"/>
                  </a:cubicBezTo>
                  <a:cubicBezTo>
                    <a:pt x="7888" y="85968"/>
                    <a:pt x="9409" y="82318"/>
                    <a:pt x="12451" y="80493"/>
                  </a:cubicBezTo>
                  <a:cubicBezTo>
                    <a:pt x="19142" y="75323"/>
                    <a:pt x="27658" y="71977"/>
                    <a:pt x="32524" y="64677"/>
                  </a:cubicBezTo>
                  <a:cubicBezTo>
                    <a:pt x="31612" y="60419"/>
                    <a:pt x="25833" y="63157"/>
                    <a:pt x="23704" y="59811"/>
                  </a:cubicBezTo>
                  <a:cubicBezTo>
                    <a:pt x="21271" y="53424"/>
                    <a:pt x="31004" y="50991"/>
                    <a:pt x="34349" y="46428"/>
                  </a:cubicBezTo>
                  <a:cubicBezTo>
                    <a:pt x="39520" y="43995"/>
                    <a:pt x="42561" y="36696"/>
                    <a:pt x="48948" y="36696"/>
                  </a:cubicBezTo>
                  <a:cubicBezTo>
                    <a:pt x="55944" y="39129"/>
                    <a:pt x="48340" y="44300"/>
                    <a:pt x="49252" y="48558"/>
                  </a:cubicBezTo>
                  <a:cubicBezTo>
                    <a:pt x="49861" y="49166"/>
                    <a:pt x="50773" y="50686"/>
                    <a:pt x="51686" y="50382"/>
                  </a:cubicBezTo>
                  <a:cubicBezTo>
                    <a:pt x="62331" y="45212"/>
                    <a:pt x="70847" y="33654"/>
                    <a:pt x="80580" y="26659"/>
                  </a:cubicBezTo>
                  <a:cubicBezTo>
                    <a:pt x="80884" y="25138"/>
                    <a:pt x="80884" y="23009"/>
                    <a:pt x="79363" y="21488"/>
                  </a:cubicBezTo>
                  <a:lnTo>
                    <a:pt x="79363" y="21488"/>
                  </a:lnTo>
                  <a:close/>
                  <a:moveTo>
                    <a:pt x="19142" y="44908"/>
                  </a:moveTo>
                  <a:cubicBezTo>
                    <a:pt x="14884" y="40649"/>
                    <a:pt x="11842" y="24226"/>
                    <a:pt x="12755" y="18447"/>
                  </a:cubicBezTo>
                  <a:cubicBezTo>
                    <a:pt x="13972" y="16622"/>
                    <a:pt x="18534" y="20880"/>
                    <a:pt x="20054" y="21792"/>
                  </a:cubicBezTo>
                  <a:lnTo>
                    <a:pt x="34349" y="28180"/>
                  </a:lnTo>
                  <a:cubicBezTo>
                    <a:pt x="35262" y="28788"/>
                    <a:pt x="37999" y="29701"/>
                    <a:pt x="38303" y="30613"/>
                  </a:cubicBezTo>
                  <a:cubicBezTo>
                    <a:pt x="33741" y="35783"/>
                    <a:pt x="26137" y="47037"/>
                    <a:pt x="19142" y="44908"/>
                  </a:cubicBezTo>
                  <a:lnTo>
                    <a:pt x="19142" y="44908"/>
                  </a:lnTo>
                  <a:close/>
                </a:path>
              </a:pathLst>
            </a:custGeom>
            <a:solidFill>
              <a:srgbClr val="FFFFFF"/>
            </a:solidFill>
            <a:ln w="30406"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88DAAAC1-2D52-E585-A472-E0206F6319EE}"/>
                </a:ext>
              </a:extLst>
            </p:cNvPr>
            <p:cNvSpPr/>
            <p:nvPr/>
          </p:nvSpPr>
          <p:spPr>
            <a:xfrm>
              <a:off x="31543479" y="4608723"/>
              <a:ext cx="110451" cy="96491"/>
            </a:xfrm>
            <a:custGeom>
              <a:avLst/>
              <a:gdLst>
                <a:gd name="connsiteX0" fmla="*/ 74149 w 110451"/>
                <a:gd name="connsiteY0" fmla="*/ 8592 h 96491"/>
                <a:gd name="connsiteX1" fmla="*/ 74758 w 110451"/>
                <a:gd name="connsiteY1" fmla="*/ 12851 h 96491"/>
                <a:gd name="connsiteX2" fmla="*/ 62592 w 110451"/>
                <a:gd name="connsiteY2" fmla="*/ 65164 h 96491"/>
                <a:gd name="connsiteX3" fmla="*/ 72629 w 110451"/>
                <a:gd name="connsiteY3" fmla="*/ 58473 h 96491"/>
                <a:gd name="connsiteX4" fmla="*/ 94223 w 110451"/>
                <a:gd name="connsiteY4" fmla="*/ 44178 h 96491"/>
                <a:gd name="connsiteX5" fmla="*/ 103043 w 110451"/>
                <a:gd name="connsiteY5" fmla="*/ 52085 h 96491"/>
                <a:gd name="connsiteX6" fmla="*/ 110039 w 110451"/>
                <a:gd name="connsiteY6" fmla="*/ 68509 h 96491"/>
                <a:gd name="connsiteX7" fmla="*/ 96657 w 110451"/>
                <a:gd name="connsiteY7" fmla="*/ 65164 h 96491"/>
                <a:gd name="connsiteX8" fmla="*/ 66546 w 110451"/>
                <a:gd name="connsiteY8" fmla="*/ 80979 h 96491"/>
                <a:gd name="connsiteX9" fmla="*/ 46472 w 110451"/>
                <a:gd name="connsiteY9" fmla="*/ 96491 h 96491"/>
                <a:gd name="connsiteX10" fmla="*/ 37652 w 110451"/>
                <a:gd name="connsiteY10" fmla="*/ 92233 h 96491"/>
                <a:gd name="connsiteX11" fmla="*/ 46776 w 110451"/>
                <a:gd name="connsiteY11" fmla="*/ 38399 h 96491"/>
                <a:gd name="connsiteX12" fmla="*/ 25486 w 110451"/>
                <a:gd name="connsiteY12" fmla="*/ 52389 h 96491"/>
                <a:gd name="connsiteX13" fmla="*/ 18186 w 110451"/>
                <a:gd name="connsiteY13" fmla="*/ 68509 h 96491"/>
                <a:gd name="connsiteX14" fmla="*/ 11191 w 110451"/>
                <a:gd name="connsiteY14" fmla="*/ 65164 h 96491"/>
                <a:gd name="connsiteX15" fmla="*/ 5108 w 110451"/>
                <a:gd name="connsiteY15" fmla="*/ 50261 h 96491"/>
                <a:gd name="connsiteX16" fmla="*/ 242 w 110451"/>
                <a:gd name="connsiteY16" fmla="*/ 41440 h 96491"/>
                <a:gd name="connsiteX17" fmla="*/ 23053 w 110451"/>
                <a:gd name="connsiteY17" fmla="*/ 38399 h 96491"/>
                <a:gd name="connsiteX18" fmla="*/ 60159 w 110451"/>
                <a:gd name="connsiteY18" fmla="*/ 9505 h 96491"/>
                <a:gd name="connsiteX19" fmla="*/ 58030 w 110451"/>
                <a:gd name="connsiteY19" fmla="*/ 1901 h 96491"/>
                <a:gd name="connsiteX20" fmla="*/ 66546 w 110451"/>
                <a:gd name="connsiteY20" fmla="*/ 1293 h 96491"/>
                <a:gd name="connsiteX21" fmla="*/ 74149 w 110451"/>
                <a:gd name="connsiteY21" fmla="*/ 8592 h 96491"/>
                <a:gd name="connsiteX22" fmla="*/ 74149 w 110451"/>
                <a:gd name="connsiteY22" fmla="*/ 8592 h 9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0451" h="96491">
                  <a:moveTo>
                    <a:pt x="74149" y="8592"/>
                  </a:moveTo>
                  <a:lnTo>
                    <a:pt x="74758" y="12851"/>
                  </a:lnTo>
                  <a:cubicBezTo>
                    <a:pt x="70196" y="25625"/>
                    <a:pt x="63200" y="50869"/>
                    <a:pt x="62592" y="65164"/>
                  </a:cubicBezTo>
                  <a:cubicBezTo>
                    <a:pt x="63809" y="67293"/>
                    <a:pt x="71108" y="59385"/>
                    <a:pt x="72629" y="58473"/>
                  </a:cubicBezTo>
                  <a:cubicBezTo>
                    <a:pt x="80537" y="55127"/>
                    <a:pt x="86011" y="46307"/>
                    <a:pt x="94223" y="44178"/>
                  </a:cubicBezTo>
                  <a:cubicBezTo>
                    <a:pt x="99090" y="45698"/>
                    <a:pt x="100002" y="48131"/>
                    <a:pt x="103043" y="52085"/>
                  </a:cubicBezTo>
                  <a:cubicBezTo>
                    <a:pt x="105477" y="57256"/>
                    <a:pt x="112168" y="62122"/>
                    <a:pt x="110039" y="68509"/>
                  </a:cubicBezTo>
                  <a:cubicBezTo>
                    <a:pt x="104564" y="73376"/>
                    <a:pt x="102435" y="63339"/>
                    <a:pt x="96657" y="65164"/>
                  </a:cubicBezTo>
                  <a:cubicBezTo>
                    <a:pt x="85403" y="67597"/>
                    <a:pt x="76583" y="75200"/>
                    <a:pt x="66546" y="80979"/>
                  </a:cubicBezTo>
                  <a:cubicBezTo>
                    <a:pt x="61071" y="88279"/>
                    <a:pt x="52859" y="90712"/>
                    <a:pt x="46472" y="96491"/>
                  </a:cubicBezTo>
                  <a:cubicBezTo>
                    <a:pt x="43431" y="94970"/>
                    <a:pt x="37652" y="97099"/>
                    <a:pt x="37652" y="92233"/>
                  </a:cubicBezTo>
                  <a:cubicBezTo>
                    <a:pt x="38564" y="74896"/>
                    <a:pt x="48297" y="56343"/>
                    <a:pt x="46776" y="38399"/>
                  </a:cubicBezTo>
                  <a:cubicBezTo>
                    <a:pt x="44952" y="35966"/>
                    <a:pt x="27615" y="51173"/>
                    <a:pt x="25486" y="52389"/>
                  </a:cubicBezTo>
                  <a:cubicBezTo>
                    <a:pt x="16666" y="58473"/>
                    <a:pt x="20924" y="58168"/>
                    <a:pt x="18186" y="68509"/>
                  </a:cubicBezTo>
                  <a:cubicBezTo>
                    <a:pt x="15753" y="69422"/>
                    <a:pt x="13016" y="66684"/>
                    <a:pt x="11191" y="65164"/>
                  </a:cubicBezTo>
                  <a:cubicBezTo>
                    <a:pt x="8758" y="60298"/>
                    <a:pt x="7845" y="54823"/>
                    <a:pt x="5108" y="50261"/>
                  </a:cubicBezTo>
                  <a:cubicBezTo>
                    <a:pt x="2675" y="47827"/>
                    <a:pt x="-975" y="45394"/>
                    <a:pt x="242" y="41440"/>
                  </a:cubicBezTo>
                  <a:cubicBezTo>
                    <a:pt x="11799" y="42657"/>
                    <a:pt x="13016" y="42352"/>
                    <a:pt x="23053" y="38399"/>
                  </a:cubicBezTo>
                  <a:cubicBezTo>
                    <a:pt x="30657" y="32924"/>
                    <a:pt x="59854" y="12546"/>
                    <a:pt x="60159" y="9505"/>
                  </a:cubicBezTo>
                  <a:cubicBezTo>
                    <a:pt x="60767" y="6767"/>
                    <a:pt x="56509" y="4638"/>
                    <a:pt x="58030" y="1901"/>
                  </a:cubicBezTo>
                  <a:cubicBezTo>
                    <a:pt x="60159" y="-837"/>
                    <a:pt x="64113" y="-228"/>
                    <a:pt x="66546" y="1293"/>
                  </a:cubicBezTo>
                  <a:cubicBezTo>
                    <a:pt x="69891" y="2205"/>
                    <a:pt x="72629" y="5247"/>
                    <a:pt x="74149" y="8592"/>
                  </a:cubicBezTo>
                  <a:lnTo>
                    <a:pt x="74149" y="8592"/>
                  </a:lnTo>
                  <a:close/>
                </a:path>
              </a:pathLst>
            </a:custGeom>
            <a:solidFill>
              <a:srgbClr val="FFFFFF"/>
            </a:solidFill>
            <a:ln w="30406"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646CBAEE-7EAA-59E6-B80C-2AED86FFA26F}"/>
                </a:ext>
              </a:extLst>
            </p:cNvPr>
            <p:cNvSpPr/>
            <p:nvPr/>
          </p:nvSpPr>
          <p:spPr>
            <a:xfrm>
              <a:off x="32158081" y="4618283"/>
              <a:ext cx="103566" cy="96864"/>
            </a:xfrm>
            <a:custGeom>
              <a:avLst/>
              <a:gdLst>
                <a:gd name="connsiteX0" fmla="*/ 62978 w 103566"/>
                <a:gd name="connsiteY0" fmla="*/ 8157 h 96864"/>
                <a:gd name="connsiteX1" fmla="*/ 65411 w 103566"/>
                <a:gd name="connsiteY1" fmla="*/ 15153 h 96864"/>
                <a:gd name="connsiteX2" fmla="*/ 39863 w 103566"/>
                <a:gd name="connsiteY2" fmla="*/ 23973 h 96864"/>
                <a:gd name="connsiteX3" fmla="*/ 31651 w 103566"/>
                <a:gd name="connsiteY3" fmla="*/ 33706 h 96864"/>
                <a:gd name="connsiteX4" fmla="*/ 46554 w 103566"/>
                <a:gd name="connsiteY4" fmla="*/ 44655 h 96864"/>
                <a:gd name="connsiteX5" fmla="*/ 54158 w 103566"/>
                <a:gd name="connsiteY5" fmla="*/ 30968 h 96864"/>
                <a:gd name="connsiteX6" fmla="*/ 67540 w 103566"/>
                <a:gd name="connsiteY6" fmla="*/ 37964 h 96864"/>
                <a:gd name="connsiteX7" fmla="*/ 68149 w 103566"/>
                <a:gd name="connsiteY7" fmla="*/ 42222 h 96864"/>
                <a:gd name="connsiteX8" fmla="*/ 58112 w 103566"/>
                <a:gd name="connsiteY8" fmla="*/ 47392 h 96864"/>
                <a:gd name="connsiteX9" fmla="*/ 61153 w 103566"/>
                <a:gd name="connsiteY9" fmla="*/ 57429 h 96864"/>
                <a:gd name="connsiteX10" fmla="*/ 72407 w 103566"/>
                <a:gd name="connsiteY10" fmla="*/ 61079 h 96864"/>
                <a:gd name="connsiteX11" fmla="*/ 82748 w 103566"/>
                <a:gd name="connsiteY11" fmla="*/ 50434 h 96864"/>
                <a:gd name="connsiteX12" fmla="*/ 73927 w 103566"/>
                <a:gd name="connsiteY12" fmla="*/ 32793 h 96864"/>
                <a:gd name="connsiteX13" fmla="*/ 78185 w 103566"/>
                <a:gd name="connsiteY13" fmla="*/ 25798 h 96864"/>
                <a:gd name="connsiteX14" fmla="*/ 103430 w 103566"/>
                <a:gd name="connsiteY14" fmla="*/ 39180 h 96864"/>
                <a:gd name="connsiteX15" fmla="*/ 100996 w 103566"/>
                <a:gd name="connsiteY15" fmla="*/ 47088 h 96864"/>
                <a:gd name="connsiteX16" fmla="*/ 61153 w 103566"/>
                <a:gd name="connsiteY16" fmla="*/ 93927 h 96864"/>
                <a:gd name="connsiteX17" fmla="*/ 55679 w 103566"/>
                <a:gd name="connsiteY17" fmla="*/ 96664 h 96864"/>
                <a:gd name="connsiteX18" fmla="*/ 58416 w 103566"/>
                <a:gd name="connsiteY18" fmla="*/ 81457 h 96864"/>
                <a:gd name="connsiteX19" fmla="*/ 23743 w 103566"/>
                <a:gd name="connsiteY19" fmla="*/ 51955 h 96864"/>
                <a:gd name="connsiteX20" fmla="*/ 10665 w 103566"/>
                <a:gd name="connsiteY20" fmla="*/ 58342 h 96864"/>
                <a:gd name="connsiteX21" fmla="*/ 2453 w 103566"/>
                <a:gd name="connsiteY21" fmla="*/ 60167 h 96864"/>
                <a:gd name="connsiteX22" fmla="*/ 628 w 103566"/>
                <a:gd name="connsiteY22" fmla="*/ 53475 h 96864"/>
                <a:gd name="connsiteX23" fmla="*/ 16443 w 103566"/>
                <a:gd name="connsiteY23" fmla="*/ 34618 h 96864"/>
                <a:gd name="connsiteX24" fmla="*/ 41384 w 103566"/>
                <a:gd name="connsiteY24" fmla="*/ 1770 h 96864"/>
                <a:gd name="connsiteX25" fmla="*/ 62978 w 103566"/>
                <a:gd name="connsiteY25" fmla="*/ 8157 h 96864"/>
                <a:gd name="connsiteX26" fmla="*/ 62978 w 103566"/>
                <a:gd name="connsiteY26" fmla="*/ 8157 h 9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3566" h="96864">
                  <a:moveTo>
                    <a:pt x="62978" y="8157"/>
                  </a:moveTo>
                  <a:cubicBezTo>
                    <a:pt x="65107" y="9982"/>
                    <a:pt x="67236" y="12415"/>
                    <a:pt x="65411" y="15153"/>
                  </a:cubicBezTo>
                  <a:cubicBezTo>
                    <a:pt x="56895" y="18194"/>
                    <a:pt x="47162" y="18194"/>
                    <a:pt x="39863" y="23973"/>
                  </a:cubicBezTo>
                  <a:cubicBezTo>
                    <a:pt x="36822" y="26710"/>
                    <a:pt x="31955" y="29447"/>
                    <a:pt x="31651" y="33706"/>
                  </a:cubicBezTo>
                  <a:cubicBezTo>
                    <a:pt x="34388" y="38876"/>
                    <a:pt x="41384" y="44959"/>
                    <a:pt x="46554" y="44655"/>
                  </a:cubicBezTo>
                  <a:cubicBezTo>
                    <a:pt x="53549" y="41614"/>
                    <a:pt x="44121" y="30968"/>
                    <a:pt x="54158" y="30968"/>
                  </a:cubicBezTo>
                  <a:cubicBezTo>
                    <a:pt x="61457" y="31273"/>
                    <a:pt x="63891" y="32185"/>
                    <a:pt x="67540" y="37964"/>
                  </a:cubicBezTo>
                  <a:cubicBezTo>
                    <a:pt x="68149" y="39180"/>
                    <a:pt x="69061" y="41005"/>
                    <a:pt x="68149" y="42222"/>
                  </a:cubicBezTo>
                  <a:cubicBezTo>
                    <a:pt x="65107" y="44655"/>
                    <a:pt x="59328" y="41918"/>
                    <a:pt x="58112" y="47392"/>
                  </a:cubicBezTo>
                  <a:cubicBezTo>
                    <a:pt x="57807" y="49826"/>
                    <a:pt x="58416" y="55604"/>
                    <a:pt x="61153" y="57429"/>
                  </a:cubicBezTo>
                  <a:cubicBezTo>
                    <a:pt x="63586" y="61079"/>
                    <a:pt x="68149" y="61991"/>
                    <a:pt x="72407" y="61079"/>
                  </a:cubicBezTo>
                  <a:cubicBezTo>
                    <a:pt x="77577" y="59558"/>
                    <a:pt x="79706" y="54084"/>
                    <a:pt x="82748" y="50434"/>
                  </a:cubicBezTo>
                  <a:cubicBezTo>
                    <a:pt x="86397" y="42830"/>
                    <a:pt x="77881" y="37964"/>
                    <a:pt x="73927" y="32793"/>
                  </a:cubicBezTo>
                  <a:cubicBezTo>
                    <a:pt x="73623" y="29752"/>
                    <a:pt x="75448" y="27015"/>
                    <a:pt x="78185" y="25798"/>
                  </a:cubicBezTo>
                  <a:cubicBezTo>
                    <a:pt x="88222" y="27927"/>
                    <a:pt x="94306" y="35226"/>
                    <a:pt x="103430" y="39180"/>
                  </a:cubicBezTo>
                  <a:cubicBezTo>
                    <a:pt x="104038" y="42222"/>
                    <a:pt x="102517" y="44959"/>
                    <a:pt x="100996" y="47088"/>
                  </a:cubicBezTo>
                  <a:cubicBezTo>
                    <a:pt x="87006" y="63816"/>
                    <a:pt x="77881" y="79024"/>
                    <a:pt x="61153" y="93927"/>
                  </a:cubicBezTo>
                  <a:cubicBezTo>
                    <a:pt x="59328" y="95143"/>
                    <a:pt x="57503" y="97577"/>
                    <a:pt x="55679" y="96664"/>
                  </a:cubicBezTo>
                  <a:cubicBezTo>
                    <a:pt x="51421" y="92406"/>
                    <a:pt x="61153" y="85411"/>
                    <a:pt x="58416" y="81457"/>
                  </a:cubicBezTo>
                  <a:cubicBezTo>
                    <a:pt x="52333" y="73245"/>
                    <a:pt x="36517" y="56821"/>
                    <a:pt x="23743" y="51955"/>
                  </a:cubicBezTo>
                  <a:cubicBezTo>
                    <a:pt x="16443" y="49826"/>
                    <a:pt x="15227" y="53171"/>
                    <a:pt x="10665" y="58342"/>
                  </a:cubicBezTo>
                  <a:cubicBezTo>
                    <a:pt x="8232" y="60471"/>
                    <a:pt x="5190" y="61383"/>
                    <a:pt x="2453" y="60167"/>
                  </a:cubicBezTo>
                  <a:cubicBezTo>
                    <a:pt x="-589" y="58646"/>
                    <a:pt x="-285" y="55909"/>
                    <a:pt x="628" y="53475"/>
                  </a:cubicBezTo>
                  <a:cubicBezTo>
                    <a:pt x="3365" y="46176"/>
                    <a:pt x="12490" y="41310"/>
                    <a:pt x="16443" y="34618"/>
                  </a:cubicBezTo>
                  <a:cubicBezTo>
                    <a:pt x="23743" y="21844"/>
                    <a:pt x="32563" y="14240"/>
                    <a:pt x="41384" y="1770"/>
                  </a:cubicBezTo>
                  <a:cubicBezTo>
                    <a:pt x="49596" y="-4009"/>
                    <a:pt x="55374" y="6028"/>
                    <a:pt x="62978" y="8157"/>
                  </a:cubicBezTo>
                  <a:lnTo>
                    <a:pt x="62978" y="8157"/>
                  </a:lnTo>
                  <a:close/>
                </a:path>
              </a:pathLst>
            </a:custGeom>
            <a:solidFill>
              <a:srgbClr val="FFFFFF"/>
            </a:solidFill>
            <a:ln w="30406"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1C388AE1-1507-F962-38AC-C43C8F034F8D}"/>
                </a:ext>
              </a:extLst>
            </p:cNvPr>
            <p:cNvSpPr/>
            <p:nvPr/>
          </p:nvSpPr>
          <p:spPr>
            <a:xfrm>
              <a:off x="31746960" y="4748993"/>
              <a:ext cx="84355" cy="90365"/>
            </a:xfrm>
            <a:custGeom>
              <a:avLst/>
              <a:gdLst>
                <a:gd name="connsiteX0" fmla="*/ 20006 w 84355"/>
                <a:gd name="connsiteY0" fmla="*/ 1540 h 90365"/>
                <a:gd name="connsiteX1" fmla="*/ 77186 w 84355"/>
                <a:gd name="connsiteY1" fmla="*/ 20701 h 90365"/>
                <a:gd name="connsiteX2" fmla="*/ 84181 w 84355"/>
                <a:gd name="connsiteY2" fmla="*/ 26175 h 90365"/>
                <a:gd name="connsiteX3" fmla="*/ 78098 w 84355"/>
                <a:gd name="connsiteY3" fmla="*/ 44121 h 90365"/>
                <a:gd name="connsiteX4" fmla="*/ 72016 w 84355"/>
                <a:gd name="connsiteY4" fmla="*/ 44121 h 90365"/>
                <a:gd name="connsiteX5" fmla="*/ 57112 w 84355"/>
                <a:gd name="connsiteY5" fmla="*/ 28609 h 90365"/>
                <a:gd name="connsiteX6" fmla="*/ 45554 w 84355"/>
                <a:gd name="connsiteY6" fmla="*/ 47162 h 90365"/>
                <a:gd name="connsiteX7" fmla="*/ 36734 w 84355"/>
                <a:gd name="connsiteY7" fmla="*/ 73927 h 90365"/>
                <a:gd name="connsiteX8" fmla="*/ 46771 w 84355"/>
                <a:gd name="connsiteY8" fmla="*/ 85789 h 90365"/>
                <a:gd name="connsiteX9" fmla="*/ 44338 w 84355"/>
                <a:gd name="connsiteY9" fmla="*/ 90351 h 90365"/>
                <a:gd name="connsiteX10" fmla="*/ 29739 w 84355"/>
                <a:gd name="connsiteY10" fmla="*/ 85180 h 90365"/>
                <a:gd name="connsiteX11" fmla="*/ 541 w 84355"/>
                <a:gd name="connsiteY11" fmla="*/ 76360 h 90365"/>
                <a:gd name="connsiteX12" fmla="*/ 541 w 84355"/>
                <a:gd name="connsiteY12" fmla="*/ 72710 h 90365"/>
                <a:gd name="connsiteX13" fmla="*/ 12706 w 84355"/>
                <a:gd name="connsiteY13" fmla="*/ 68452 h 90365"/>
                <a:gd name="connsiteX14" fmla="*/ 28218 w 84355"/>
                <a:gd name="connsiteY14" fmla="*/ 33171 h 90365"/>
                <a:gd name="connsiteX15" fmla="*/ 32476 w 84355"/>
                <a:gd name="connsiteY15" fmla="*/ 20701 h 90365"/>
                <a:gd name="connsiteX16" fmla="*/ 21527 w 84355"/>
                <a:gd name="connsiteY16" fmla="*/ 16139 h 90365"/>
                <a:gd name="connsiteX17" fmla="*/ 7232 w 84355"/>
                <a:gd name="connsiteY17" fmla="*/ 29826 h 90365"/>
                <a:gd name="connsiteX18" fmla="*/ 2061 w 84355"/>
                <a:gd name="connsiteY18" fmla="*/ 26784 h 90365"/>
                <a:gd name="connsiteX19" fmla="*/ 9969 w 84355"/>
                <a:gd name="connsiteY19" fmla="*/ 323 h 90365"/>
                <a:gd name="connsiteX20" fmla="*/ 20006 w 84355"/>
                <a:gd name="connsiteY20" fmla="*/ 1540 h 90365"/>
                <a:gd name="connsiteX21" fmla="*/ 20006 w 84355"/>
                <a:gd name="connsiteY21" fmla="*/ 1540 h 9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355" h="90365">
                  <a:moveTo>
                    <a:pt x="20006" y="1540"/>
                  </a:moveTo>
                  <a:cubicBezTo>
                    <a:pt x="39168" y="7927"/>
                    <a:pt x="57721" y="15226"/>
                    <a:pt x="77186" y="20701"/>
                  </a:cubicBezTo>
                  <a:cubicBezTo>
                    <a:pt x="79923" y="21917"/>
                    <a:pt x="82660" y="24047"/>
                    <a:pt x="84181" y="26175"/>
                  </a:cubicBezTo>
                  <a:cubicBezTo>
                    <a:pt x="85398" y="33171"/>
                    <a:pt x="79923" y="38037"/>
                    <a:pt x="78098" y="44121"/>
                  </a:cubicBezTo>
                  <a:cubicBezTo>
                    <a:pt x="76274" y="45641"/>
                    <a:pt x="73840" y="45641"/>
                    <a:pt x="72016" y="44121"/>
                  </a:cubicBezTo>
                  <a:cubicBezTo>
                    <a:pt x="66845" y="38950"/>
                    <a:pt x="67758" y="25871"/>
                    <a:pt x="57112" y="28609"/>
                  </a:cubicBezTo>
                  <a:cubicBezTo>
                    <a:pt x="49508" y="30738"/>
                    <a:pt x="48900" y="41687"/>
                    <a:pt x="45554" y="47162"/>
                  </a:cubicBezTo>
                  <a:cubicBezTo>
                    <a:pt x="43426" y="56286"/>
                    <a:pt x="36430" y="64194"/>
                    <a:pt x="36734" y="73927"/>
                  </a:cubicBezTo>
                  <a:cubicBezTo>
                    <a:pt x="39168" y="79401"/>
                    <a:pt x="42817" y="81531"/>
                    <a:pt x="46771" y="85789"/>
                  </a:cubicBezTo>
                  <a:cubicBezTo>
                    <a:pt x="47684" y="87613"/>
                    <a:pt x="46163" y="89743"/>
                    <a:pt x="44338" y="90351"/>
                  </a:cubicBezTo>
                  <a:cubicBezTo>
                    <a:pt x="38559" y="90655"/>
                    <a:pt x="34909" y="86093"/>
                    <a:pt x="29739" y="85180"/>
                  </a:cubicBezTo>
                  <a:cubicBezTo>
                    <a:pt x="20310" y="81835"/>
                    <a:pt x="9057" y="82139"/>
                    <a:pt x="541" y="76360"/>
                  </a:cubicBezTo>
                  <a:cubicBezTo>
                    <a:pt x="-676" y="75143"/>
                    <a:pt x="541" y="73927"/>
                    <a:pt x="541" y="72710"/>
                  </a:cubicBezTo>
                  <a:cubicBezTo>
                    <a:pt x="4495" y="70885"/>
                    <a:pt x="8753" y="70277"/>
                    <a:pt x="12706" y="68452"/>
                  </a:cubicBezTo>
                  <a:cubicBezTo>
                    <a:pt x="21527" y="58111"/>
                    <a:pt x="22135" y="44425"/>
                    <a:pt x="28218" y="33171"/>
                  </a:cubicBezTo>
                  <a:cubicBezTo>
                    <a:pt x="29435" y="28913"/>
                    <a:pt x="33997" y="25263"/>
                    <a:pt x="32476" y="20701"/>
                  </a:cubicBezTo>
                  <a:cubicBezTo>
                    <a:pt x="29131" y="17964"/>
                    <a:pt x="25481" y="16747"/>
                    <a:pt x="21527" y="16139"/>
                  </a:cubicBezTo>
                  <a:cubicBezTo>
                    <a:pt x="15748" y="19789"/>
                    <a:pt x="12706" y="26175"/>
                    <a:pt x="7232" y="29826"/>
                  </a:cubicBezTo>
                  <a:cubicBezTo>
                    <a:pt x="5407" y="29521"/>
                    <a:pt x="2974" y="29217"/>
                    <a:pt x="2061" y="26784"/>
                  </a:cubicBezTo>
                  <a:cubicBezTo>
                    <a:pt x="1757" y="16747"/>
                    <a:pt x="5407" y="8535"/>
                    <a:pt x="9969" y="323"/>
                  </a:cubicBezTo>
                  <a:cubicBezTo>
                    <a:pt x="13619" y="-589"/>
                    <a:pt x="16964" y="627"/>
                    <a:pt x="20006" y="1540"/>
                  </a:cubicBezTo>
                  <a:lnTo>
                    <a:pt x="20006" y="1540"/>
                  </a:lnTo>
                  <a:close/>
                </a:path>
              </a:pathLst>
            </a:custGeom>
            <a:solidFill>
              <a:srgbClr val="FFFFFF"/>
            </a:solidFill>
            <a:ln w="30406"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8AE74A3E-D088-C095-FB78-9DFA1AEDE9FF}"/>
                </a:ext>
              </a:extLst>
            </p:cNvPr>
            <p:cNvSpPr/>
            <p:nvPr/>
          </p:nvSpPr>
          <p:spPr>
            <a:xfrm>
              <a:off x="31869557" y="4779370"/>
              <a:ext cx="89416" cy="78786"/>
            </a:xfrm>
            <a:custGeom>
              <a:avLst/>
              <a:gdLst>
                <a:gd name="connsiteX0" fmla="*/ 53132 w 89416"/>
                <a:gd name="connsiteY0" fmla="*/ 3098 h 78786"/>
                <a:gd name="connsiteX1" fmla="*/ 56174 w 89416"/>
                <a:gd name="connsiteY1" fmla="*/ 9485 h 78786"/>
                <a:gd name="connsiteX2" fmla="*/ 61953 w 89416"/>
                <a:gd name="connsiteY2" fmla="*/ 14656 h 78786"/>
                <a:gd name="connsiteX3" fmla="*/ 53741 w 89416"/>
                <a:gd name="connsiteY3" fmla="*/ 58757 h 78786"/>
                <a:gd name="connsiteX4" fmla="*/ 37013 w 89416"/>
                <a:gd name="connsiteY4" fmla="*/ 62407 h 78786"/>
                <a:gd name="connsiteX5" fmla="*/ 29105 w 89416"/>
                <a:gd name="connsiteY5" fmla="*/ 23780 h 78786"/>
                <a:gd name="connsiteX6" fmla="*/ 31842 w 89416"/>
                <a:gd name="connsiteY6" fmla="*/ 7660 h 78786"/>
                <a:gd name="connsiteX7" fmla="*/ 36405 w 89416"/>
                <a:gd name="connsiteY7" fmla="*/ 4010 h 78786"/>
                <a:gd name="connsiteX8" fmla="*/ 33971 w 89416"/>
                <a:gd name="connsiteY8" fmla="*/ 361 h 78786"/>
                <a:gd name="connsiteX9" fmla="*/ 5685 w 89416"/>
                <a:gd name="connsiteY9" fmla="*/ 56 h 78786"/>
                <a:gd name="connsiteX10" fmla="*/ 515 w 89416"/>
                <a:gd name="connsiteY10" fmla="*/ 3098 h 78786"/>
                <a:gd name="connsiteX11" fmla="*/ 3252 w 89416"/>
                <a:gd name="connsiteY11" fmla="*/ 8269 h 78786"/>
                <a:gd name="connsiteX12" fmla="*/ 9943 w 89416"/>
                <a:gd name="connsiteY12" fmla="*/ 14047 h 78786"/>
                <a:gd name="connsiteX13" fmla="*/ 15722 w 89416"/>
                <a:gd name="connsiteY13" fmla="*/ 71531 h 78786"/>
                <a:gd name="connsiteX14" fmla="*/ 57086 w 89416"/>
                <a:gd name="connsiteY14" fmla="*/ 77310 h 78786"/>
                <a:gd name="connsiteX15" fmla="*/ 77768 w 89416"/>
                <a:gd name="connsiteY15" fmla="*/ 14656 h 78786"/>
                <a:gd name="connsiteX16" fmla="*/ 87501 w 89416"/>
                <a:gd name="connsiteY16" fmla="*/ 11006 h 78786"/>
                <a:gd name="connsiteX17" fmla="*/ 88718 w 89416"/>
                <a:gd name="connsiteY17" fmla="*/ 3098 h 78786"/>
                <a:gd name="connsiteX18" fmla="*/ 61648 w 89416"/>
                <a:gd name="connsiteY18" fmla="*/ 1882 h 78786"/>
                <a:gd name="connsiteX19" fmla="*/ 53132 w 89416"/>
                <a:gd name="connsiteY19" fmla="*/ 3098 h 78786"/>
                <a:gd name="connsiteX20" fmla="*/ 53132 w 89416"/>
                <a:gd name="connsiteY20" fmla="*/ 3098 h 7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416" h="78786">
                  <a:moveTo>
                    <a:pt x="53132" y="3098"/>
                  </a:moveTo>
                  <a:cubicBezTo>
                    <a:pt x="52524" y="5835"/>
                    <a:pt x="54045" y="7965"/>
                    <a:pt x="56174" y="9485"/>
                  </a:cubicBezTo>
                  <a:cubicBezTo>
                    <a:pt x="58303" y="10702"/>
                    <a:pt x="62257" y="11310"/>
                    <a:pt x="61953" y="14656"/>
                  </a:cubicBezTo>
                  <a:cubicBezTo>
                    <a:pt x="63169" y="31080"/>
                    <a:pt x="63169" y="45679"/>
                    <a:pt x="53741" y="58757"/>
                  </a:cubicBezTo>
                  <a:cubicBezTo>
                    <a:pt x="49179" y="63624"/>
                    <a:pt x="43095" y="64536"/>
                    <a:pt x="37013" y="62407"/>
                  </a:cubicBezTo>
                  <a:cubicBezTo>
                    <a:pt x="22110" y="53587"/>
                    <a:pt x="32450" y="38075"/>
                    <a:pt x="29105" y="23780"/>
                  </a:cubicBezTo>
                  <a:cubicBezTo>
                    <a:pt x="29713" y="18609"/>
                    <a:pt x="26672" y="11614"/>
                    <a:pt x="31842" y="7660"/>
                  </a:cubicBezTo>
                  <a:cubicBezTo>
                    <a:pt x="33363" y="6444"/>
                    <a:pt x="35796" y="6140"/>
                    <a:pt x="36405" y="4010"/>
                  </a:cubicBezTo>
                  <a:cubicBezTo>
                    <a:pt x="35796" y="2794"/>
                    <a:pt x="35796" y="969"/>
                    <a:pt x="33971" y="361"/>
                  </a:cubicBezTo>
                  <a:cubicBezTo>
                    <a:pt x="25455" y="-856"/>
                    <a:pt x="14201" y="2794"/>
                    <a:pt x="5685" y="56"/>
                  </a:cubicBezTo>
                  <a:cubicBezTo>
                    <a:pt x="3557" y="-248"/>
                    <a:pt x="1123" y="665"/>
                    <a:pt x="515" y="3098"/>
                  </a:cubicBezTo>
                  <a:cubicBezTo>
                    <a:pt x="-1006" y="5531"/>
                    <a:pt x="1123" y="7660"/>
                    <a:pt x="3252" y="8269"/>
                  </a:cubicBezTo>
                  <a:cubicBezTo>
                    <a:pt x="6902" y="8269"/>
                    <a:pt x="8423" y="11310"/>
                    <a:pt x="9943" y="14047"/>
                  </a:cubicBezTo>
                  <a:cubicBezTo>
                    <a:pt x="15418" y="33513"/>
                    <a:pt x="5077" y="53587"/>
                    <a:pt x="15722" y="71531"/>
                  </a:cubicBezTo>
                  <a:cubicBezTo>
                    <a:pt x="24847" y="79439"/>
                    <a:pt x="45225" y="80047"/>
                    <a:pt x="57086" y="77310"/>
                  </a:cubicBezTo>
                  <a:cubicBezTo>
                    <a:pt x="81722" y="65448"/>
                    <a:pt x="68948" y="35946"/>
                    <a:pt x="77768" y="14656"/>
                  </a:cubicBezTo>
                  <a:cubicBezTo>
                    <a:pt x="80810" y="12527"/>
                    <a:pt x="85980" y="13135"/>
                    <a:pt x="87501" y="11006"/>
                  </a:cubicBezTo>
                  <a:cubicBezTo>
                    <a:pt x="89022" y="8573"/>
                    <a:pt x="90238" y="5835"/>
                    <a:pt x="88718" y="3098"/>
                  </a:cubicBezTo>
                  <a:cubicBezTo>
                    <a:pt x="80506" y="56"/>
                    <a:pt x="69861" y="1882"/>
                    <a:pt x="61648" y="1882"/>
                  </a:cubicBezTo>
                  <a:cubicBezTo>
                    <a:pt x="57695" y="1882"/>
                    <a:pt x="54653" y="361"/>
                    <a:pt x="53132" y="3098"/>
                  </a:cubicBezTo>
                  <a:lnTo>
                    <a:pt x="53132" y="3098"/>
                  </a:lnTo>
                  <a:close/>
                </a:path>
              </a:pathLst>
            </a:custGeom>
            <a:solidFill>
              <a:srgbClr val="FFFFFF"/>
            </a:solidFill>
            <a:ln w="30406"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2EA5FF8F-4196-C4AC-3E2D-4E51A7242EF6}"/>
                </a:ext>
              </a:extLst>
            </p:cNvPr>
            <p:cNvSpPr/>
            <p:nvPr/>
          </p:nvSpPr>
          <p:spPr>
            <a:xfrm>
              <a:off x="31982905" y="4757258"/>
              <a:ext cx="111333" cy="87864"/>
            </a:xfrm>
            <a:custGeom>
              <a:avLst/>
              <a:gdLst>
                <a:gd name="connsiteX0" fmla="*/ 109195 w 111333"/>
                <a:gd name="connsiteY0" fmla="*/ 41330 h 87864"/>
                <a:gd name="connsiteX1" fmla="*/ 100679 w 111333"/>
                <a:gd name="connsiteY1" fmla="*/ 38897 h 87864"/>
                <a:gd name="connsiteX2" fmla="*/ 94596 w 111333"/>
                <a:gd name="connsiteY2" fmla="*/ 48021 h 87864"/>
                <a:gd name="connsiteX3" fmla="*/ 83039 w 111333"/>
                <a:gd name="connsiteY3" fmla="*/ 52279 h 87864"/>
                <a:gd name="connsiteX4" fmla="*/ 69656 w 111333"/>
                <a:gd name="connsiteY4" fmla="*/ 40113 h 87864"/>
                <a:gd name="connsiteX5" fmla="*/ 71481 w 111333"/>
                <a:gd name="connsiteY5" fmla="*/ 11523 h 87864"/>
                <a:gd name="connsiteX6" fmla="*/ 30421 w 111333"/>
                <a:gd name="connsiteY6" fmla="*/ 4528 h 87864"/>
                <a:gd name="connsiteX7" fmla="*/ 310 w 111333"/>
                <a:gd name="connsiteY7" fmla="*/ 19127 h 87864"/>
                <a:gd name="connsiteX8" fmla="*/ 2439 w 111333"/>
                <a:gd name="connsiteY8" fmla="*/ 26122 h 87864"/>
                <a:gd name="connsiteX9" fmla="*/ 14605 w 111333"/>
                <a:gd name="connsiteY9" fmla="*/ 24906 h 87864"/>
                <a:gd name="connsiteX10" fmla="*/ 24642 w 111333"/>
                <a:gd name="connsiteY10" fmla="*/ 41330 h 87864"/>
                <a:gd name="connsiteX11" fmla="*/ 34679 w 111333"/>
                <a:gd name="connsiteY11" fmla="*/ 71441 h 87864"/>
                <a:gd name="connsiteX12" fmla="*/ 34983 w 111333"/>
                <a:gd name="connsiteY12" fmla="*/ 87864 h 87864"/>
                <a:gd name="connsiteX13" fmla="*/ 53536 w 111333"/>
                <a:gd name="connsiteY13" fmla="*/ 81781 h 87864"/>
                <a:gd name="connsiteX14" fmla="*/ 49887 w 111333"/>
                <a:gd name="connsiteY14" fmla="*/ 57754 h 87864"/>
                <a:gd name="connsiteX15" fmla="*/ 54753 w 111333"/>
                <a:gd name="connsiteY15" fmla="*/ 55321 h 87864"/>
                <a:gd name="connsiteX16" fmla="*/ 79389 w 111333"/>
                <a:gd name="connsiteY16" fmla="*/ 67183 h 87864"/>
                <a:gd name="connsiteX17" fmla="*/ 110716 w 111333"/>
                <a:gd name="connsiteY17" fmla="*/ 51975 h 87864"/>
                <a:gd name="connsiteX18" fmla="*/ 109195 w 111333"/>
                <a:gd name="connsiteY18" fmla="*/ 41330 h 87864"/>
                <a:gd name="connsiteX19" fmla="*/ 109195 w 111333"/>
                <a:gd name="connsiteY19" fmla="*/ 41330 h 87864"/>
                <a:gd name="connsiteX20" fmla="*/ 55057 w 111333"/>
                <a:gd name="connsiteY20" fmla="*/ 37680 h 87864"/>
                <a:gd name="connsiteX21" fmla="*/ 45020 w 111333"/>
                <a:gd name="connsiteY21" fmla="*/ 41026 h 87864"/>
                <a:gd name="connsiteX22" fmla="*/ 36504 w 111333"/>
                <a:gd name="connsiteY22" fmla="*/ 14869 h 87864"/>
                <a:gd name="connsiteX23" fmla="*/ 57186 w 111333"/>
                <a:gd name="connsiteY23" fmla="*/ 22777 h 87864"/>
                <a:gd name="connsiteX24" fmla="*/ 55057 w 111333"/>
                <a:gd name="connsiteY24" fmla="*/ 37680 h 87864"/>
                <a:gd name="connsiteX25" fmla="*/ 55057 w 111333"/>
                <a:gd name="connsiteY25" fmla="*/ 37680 h 8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1333" h="87864">
                  <a:moveTo>
                    <a:pt x="109195" y="41330"/>
                  </a:moveTo>
                  <a:cubicBezTo>
                    <a:pt x="107066" y="39201"/>
                    <a:pt x="104025" y="37984"/>
                    <a:pt x="100679" y="38897"/>
                  </a:cubicBezTo>
                  <a:cubicBezTo>
                    <a:pt x="96421" y="40113"/>
                    <a:pt x="95509" y="44675"/>
                    <a:pt x="94596" y="48021"/>
                  </a:cubicBezTo>
                  <a:cubicBezTo>
                    <a:pt x="93076" y="52888"/>
                    <a:pt x="87601" y="51671"/>
                    <a:pt x="83039" y="52279"/>
                  </a:cubicBezTo>
                  <a:cubicBezTo>
                    <a:pt x="79389" y="51063"/>
                    <a:pt x="67223" y="43763"/>
                    <a:pt x="69656" y="40113"/>
                  </a:cubicBezTo>
                  <a:cubicBezTo>
                    <a:pt x="74522" y="32814"/>
                    <a:pt x="79389" y="21256"/>
                    <a:pt x="71481" y="11523"/>
                  </a:cubicBezTo>
                  <a:cubicBezTo>
                    <a:pt x="63877" y="-4596"/>
                    <a:pt x="42891" y="-643"/>
                    <a:pt x="30421" y="4528"/>
                  </a:cubicBezTo>
                  <a:cubicBezTo>
                    <a:pt x="20992" y="10915"/>
                    <a:pt x="9739" y="13044"/>
                    <a:pt x="310" y="19127"/>
                  </a:cubicBezTo>
                  <a:cubicBezTo>
                    <a:pt x="-602" y="21560"/>
                    <a:pt x="614" y="24298"/>
                    <a:pt x="2439" y="26122"/>
                  </a:cubicBezTo>
                  <a:cubicBezTo>
                    <a:pt x="5785" y="29468"/>
                    <a:pt x="10956" y="24906"/>
                    <a:pt x="14605" y="24906"/>
                  </a:cubicBezTo>
                  <a:cubicBezTo>
                    <a:pt x="19776" y="29468"/>
                    <a:pt x="21601" y="35551"/>
                    <a:pt x="24642" y="41330"/>
                  </a:cubicBezTo>
                  <a:cubicBezTo>
                    <a:pt x="28292" y="51063"/>
                    <a:pt x="32550" y="60795"/>
                    <a:pt x="34679" y="71441"/>
                  </a:cubicBezTo>
                  <a:cubicBezTo>
                    <a:pt x="35592" y="77523"/>
                    <a:pt x="29813" y="83910"/>
                    <a:pt x="34983" y="87864"/>
                  </a:cubicBezTo>
                  <a:cubicBezTo>
                    <a:pt x="40762" y="84823"/>
                    <a:pt x="47453" y="83606"/>
                    <a:pt x="53536" y="81781"/>
                  </a:cubicBezTo>
                  <a:cubicBezTo>
                    <a:pt x="60227" y="77827"/>
                    <a:pt x="48670" y="62924"/>
                    <a:pt x="49887" y="57754"/>
                  </a:cubicBezTo>
                  <a:cubicBezTo>
                    <a:pt x="50799" y="55929"/>
                    <a:pt x="52624" y="55016"/>
                    <a:pt x="54753" y="55321"/>
                  </a:cubicBezTo>
                  <a:cubicBezTo>
                    <a:pt x="59011" y="58362"/>
                    <a:pt x="74218" y="65966"/>
                    <a:pt x="79389" y="67183"/>
                  </a:cubicBezTo>
                  <a:cubicBezTo>
                    <a:pt x="94900" y="67183"/>
                    <a:pt x="104025" y="67486"/>
                    <a:pt x="110716" y="51975"/>
                  </a:cubicBezTo>
                  <a:cubicBezTo>
                    <a:pt x="110716" y="48629"/>
                    <a:pt x="112845" y="44067"/>
                    <a:pt x="109195" y="41330"/>
                  </a:cubicBezTo>
                  <a:lnTo>
                    <a:pt x="109195" y="41330"/>
                  </a:lnTo>
                  <a:close/>
                  <a:moveTo>
                    <a:pt x="55057" y="37680"/>
                  </a:moveTo>
                  <a:cubicBezTo>
                    <a:pt x="52624" y="40113"/>
                    <a:pt x="48061" y="42242"/>
                    <a:pt x="45020" y="41026"/>
                  </a:cubicBezTo>
                  <a:cubicBezTo>
                    <a:pt x="41674" y="38288"/>
                    <a:pt x="30421" y="17910"/>
                    <a:pt x="36504" y="14869"/>
                  </a:cubicBezTo>
                  <a:cubicBezTo>
                    <a:pt x="44108" y="13348"/>
                    <a:pt x="52928" y="14565"/>
                    <a:pt x="57186" y="22777"/>
                  </a:cubicBezTo>
                  <a:cubicBezTo>
                    <a:pt x="59011" y="27643"/>
                    <a:pt x="56882" y="33726"/>
                    <a:pt x="55057" y="37680"/>
                  </a:cubicBezTo>
                  <a:lnTo>
                    <a:pt x="55057" y="37680"/>
                  </a:lnTo>
                  <a:close/>
                </a:path>
              </a:pathLst>
            </a:custGeom>
            <a:solidFill>
              <a:srgbClr val="FFFFFF"/>
            </a:solidFill>
            <a:ln w="30406"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96EEA793-8533-2AA5-CE88-4AFE4F84661A}"/>
                </a:ext>
              </a:extLst>
            </p:cNvPr>
            <p:cNvSpPr/>
            <p:nvPr/>
          </p:nvSpPr>
          <p:spPr>
            <a:xfrm>
              <a:off x="31635089" y="3869837"/>
              <a:ext cx="95421" cy="122123"/>
            </a:xfrm>
            <a:custGeom>
              <a:avLst/>
              <a:gdLst>
                <a:gd name="connsiteX0" fmla="*/ 61010 w 95421"/>
                <a:gd name="connsiteY0" fmla="*/ 3533 h 122123"/>
                <a:gd name="connsiteX1" fmla="*/ 64964 w 95421"/>
                <a:gd name="connsiteY1" fmla="*/ 29081 h 122123"/>
                <a:gd name="connsiteX2" fmla="*/ 59489 w 95421"/>
                <a:gd name="connsiteY2" fmla="*/ 32731 h 122123"/>
                <a:gd name="connsiteX3" fmla="*/ 54623 w 95421"/>
                <a:gd name="connsiteY3" fmla="*/ 30906 h 122123"/>
                <a:gd name="connsiteX4" fmla="*/ 44890 w 95421"/>
                <a:gd name="connsiteY4" fmla="*/ 19957 h 122123"/>
                <a:gd name="connsiteX5" fmla="*/ 21167 w 95421"/>
                <a:gd name="connsiteY5" fmla="*/ 32123 h 122123"/>
                <a:gd name="connsiteX6" fmla="*/ 22992 w 95421"/>
                <a:gd name="connsiteY6" fmla="*/ 43072 h 122123"/>
                <a:gd name="connsiteX7" fmla="*/ 68005 w 95421"/>
                <a:gd name="connsiteY7" fmla="*/ 41855 h 122123"/>
                <a:gd name="connsiteX8" fmla="*/ 84430 w 95421"/>
                <a:gd name="connsiteY8" fmla="*/ 49763 h 122123"/>
                <a:gd name="connsiteX9" fmla="*/ 93858 w 95421"/>
                <a:gd name="connsiteY9" fmla="*/ 85957 h 122123"/>
                <a:gd name="connsiteX10" fmla="*/ 56752 w 95421"/>
                <a:gd name="connsiteY10" fmla="*/ 113634 h 122123"/>
                <a:gd name="connsiteX11" fmla="*/ 40936 w 95421"/>
                <a:gd name="connsiteY11" fmla="*/ 112418 h 122123"/>
                <a:gd name="connsiteX12" fmla="*/ 37895 w 95421"/>
                <a:gd name="connsiteY12" fmla="*/ 121846 h 122123"/>
                <a:gd name="connsiteX13" fmla="*/ 29075 w 95421"/>
                <a:gd name="connsiteY13" fmla="*/ 120022 h 122123"/>
                <a:gd name="connsiteX14" fmla="*/ 28467 w 95421"/>
                <a:gd name="connsiteY14" fmla="*/ 103293 h 122123"/>
                <a:gd name="connsiteX15" fmla="*/ 30291 w 95421"/>
                <a:gd name="connsiteY15" fmla="*/ 88694 h 122123"/>
                <a:gd name="connsiteX16" fmla="*/ 56752 w 95421"/>
                <a:gd name="connsiteY16" fmla="*/ 98123 h 122123"/>
                <a:gd name="connsiteX17" fmla="*/ 71047 w 95421"/>
                <a:gd name="connsiteY17" fmla="*/ 85653 h 122123"/>
                <a:gd name="connsiteX18" fmla="*/ 70439 w 95421"/>
                <a:gd name="connsiteY18" fmla="*/ 74095 h 122123"/>
                <a:gd name="connsiteX19" fmla="*/ 61010 w 95421"/>
                <a:gd name="connsiteY19" fmla="*/ 69533 h 122123"/>
                <a:gd name="connsiteX20" fmla="*/ 34245 w 95421"/>
                <a:gd name="connsiteY20" fmla="*/ 78353 h 122123"/>
                <a:gd name="connsiteX21" fmla="*/ 7784 w 95421"/>
                <a:gd name="connsiteY21" fmla="*/ 63754 h 122123"/>
                <a:gd name="connsiteX22" fmla="*/ 1397 w 95421"/>
                <a:gd name="connsiteY22" fmla="*/ 35164 h 122123"/>
                <a:gd name="connsiteX23" fmla="*/ 21471 w 95421"/>
                <a:gd name="connsiteY23" fmla="*/ 14178 h 122123"/>
                <a:gd name="connsiteX24" fmla="*/ 43066 w 95421"/>
                <a:gd name="connsiteY24" fmla="*/ 10528 h 122123"/>
                <a:gd name="connsiteX25" fmla="*/ 57969 w 95421"/>
                <a:gd name="connsiteY25" fmla="*/ 1100 h 122123"/>
                <a:gd name="connsiteX26" fmla="*/ 61010 w 95421"/>
                <a:gd name="connsiteY26" fmla="*/ 3533 h 122123"/>
                <a:gd name="connsiteX27" fmla="*/ 61010 w 95421"/>
                <a:gd name="connsiteY27" fmla="*/ 3533 h 12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5421" h="122123">
                  <a:moveTo>
                    <a:pt x="61010" y="3533"/>
                  </a:moveTo>
                  <a:cubicBezTo>
                    <a:pt x="61314" y="14178"/>
                    <a:pt x="68310" y="19653"/>
                    <a:pt x="64964" y="29081"/>
                  </a:cubicBezTo>
                  <a:cubicBezTo>
                    <a:pt x="62531" y="31818"/>
                    <a:pt x="63139" y="32731"/>
                    <a:pt x="59489" y="32731"/>
                  </a:cubicBezTo>
                  <a:cubicBezTo>
                    <a:pt x="57969" y="32123"/>
                    <a:pt x="55231" y="33035"/>
                    <a:pt x="54623" y="30906"/>
                  </a:cubicBezTo>
                  <a:cubicBezTo>
                    <a:pt x="54015" y="26344"/>
                    <a:pt x="49148" y="21477"/>
                    <a:pt x="44890" y="19957"/>
                  </a:cubicBezTo>
                  <a:cubicBezTo>
                    <a:pt x="40024" y="19653"/>
                    <a:pt x="24209" y="26344"/>
                    <a:pt x="21167" y="32123"/>
                  </a:cubicBezTo>
                  <a:cubicBezTo>
                    <a:pt x="19646" y="35772"/>
                    <a:pt x="20254" y="40030"/>
                    <a:pt x="22992" y="43072"/>
                  </a:cubicBezTo>
                  <a:cubicBezTo>
                    <a:pt x="36374" y="56759"/>
                    <a:pt x="53710" y="43376"/>
                    <a:pt x="68005" y="41855"/>
                  </a:cubicBezTo>
                  <a:cubicBezTo>
                    <a:pt x="74089" y="42464"/>
                    <a:pt x="79259" y="46113"/>
                    <a:pt x="84430" y="49763"/>
                  </a:cubicBezTo>
                  <a:cubicBezTo>
                    <a:pt x="93250" y="59496"/>
                    <a:pt x="98116" y="72878"/>
                    <a:pt x="93858" y="85957"/>
                  </a:cubicBezTo>
                  <a:cubicBezTo>
                    <a:pt x="86863" y="99644"/>
                    <a:pt x="74089" y="115155"/>
                    <a:pt x="56752" y="113634"/>
                  </a:cubicBezTo>
                  <a:cubicBezTo>
                    <a:pt x="50669" y="115459"/>
                    <a:pt x="45803" y="107551"/>
                    <a:pt x="40936" y="112418"/>
                  </a:cubicBezTo>
                  <a:cubicBezTo>
                    <a:pt x="40632" y="116067"/>
                    <a:pt x="41849" y="120325"/>
                    <a:pt x="37895" y="121846"/>
                  </a:cubicBezTo>
                  <a:cubicBezTo>
                    <a:pt x="34853" y="122455"/>
                    <a:pt x="31508" y="122150"/>
                    <a:pt x="29075" y="120022"/>
                  </a:cubicBezTo>
                  <a:cubicBezTo>
                    <a:pt x="25425" y="114851"/>
                    <a:pt x="29987" y="109072"/>
                    <a:pt x="28467" y="103293"/>
                  </a:cubicBezTo>
                  <a:cubicBezTo>
                    <a:pt x="27554" y="97210"/>
                    <a:pt x="22383" y="93256"/>
                    <a:pt x="30291" y="88694"/>
                  </a:cubicBezTo>
                  <a:cubicBezTo>
                    <a:pt x="39720" y="87477"/>
                    <a:pt x="48844" y="100860"/>
                    <a:pt x="56752" y="98123"/>
                  </a:cubicBezTo>
                  <a:cubicBezTo>
                    <a:pt x="64356" y="95690"/>
                    <a:pt x="68310" y="93560"/>
                    <a:pt x="71047" y="85653"/>
                  </a:cubicBezTo>
                  <a:cubicBezTo>
                    <a:pt x="72264" y="82003"/>
                    <a:pt x="73176" y="77441"/>
                    <a:pt x="70439" y="74095"/>
                  </a:cubicBezTo>
                  <a:cubicBezTo>
                    <a:pt x="68005" y="71358"/>
                    <a:pt x="64964" y="69533"/>
                    <a:pt x="61010" y="69533"/>
                  </a:cubicBezTo>
                  <a:cubicBezTo>
                    <a:pt x="51278" y="70445"/>
                    <a:pt x="45499" y="80178"/>
                    <a:pt x="34245" y="78353"/>
                  </a:cubicBezTo>
                  <a:cubicBezTo>
                    <a:pt x="23904" y="77137"/>
                    <a:pt x="14172" y="73791"/>
                    <a:pt x="7784" y="63754"/>
                  </a:cubicBezTo>
                  <a:cubicBezTo>
                    <a:pt x="2614" y="55542"/>
                    <a:pt x="-2557" y="45505"/>
                    <a:pt x="1397" y="35164"/>
                  </a:cubicBezTo>
                  <a:cubicBezTo>
                    <a:pt x="4743" y="26040"/>
                    <a:pt x="12651" y="17828"/>
                    <a:pt x="21471" y="14178"/>
                  </a:cubicBezTo>
                  <a:cubicBezTo>
                    <a:pt x="27858" y="11745"/>
                    <a:pt x="36374" y="9616"/>
                    <a:pt x="43066" y="10528"/>
                  </a:cubicBezTo>
                  <a:cubicBezTo>
                    <a:pt x="50669" y="9007"/>
                    <a:pt x="47628" y="-3767"/>
                    <a:pt x="57969" y="1100"/>
                  </a:cubicBezTo>
                  <a:lnTo>
                    <a:pt x="61010" y="3533"/>
                  </a:lnTo>
                  <a:lnTo>
                    <a:pt x="61010" y="3533"/>
                  </a:lnTo>
                  <a:close/>
                </a:path>
              </a:pathLst>
            </a:custGeom>
            <a:solidFill>
              <a:srgbClr val="FFFFFF"/>
            </a:solidFill>
            <a:ln w="30406"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C399AE37-9672-0BFD-7EF1-22270E06E0BF}"/>
                </a:ext>
              </a:extLst>
            </p:cNvPr>
            <p:cNvSpPr/>
            <p:nvPr/>
          </p:nvSpPr>
          <p:spPr>
            <a:xfrm>
              <a:off x="32104347" y="3901453"/>
              <a:ext cx="118537" cy="102205"/>
            </a:xfrm>
            <a:custGeom>
              <a:avLst/>
              <a:gdLst>
                <a:gd name="connsiteX0" fmla="*/ 98463 w 118537"/>
                <a:gd name="connsiteY0" fmla="*/ 9327 h 102205"/>
                <a:gd name="connsiteX1" fmla="*/ 109108 w 118537"/>
                <a:gd name="connsiteY1" fmla="*/ 21188 h 102205"/>
                <a:gd name="connsiteX2" fmla="*/ 118537 w 118537"/>
                <a:gd name="connsiteY2" fmla="*/ 24534 h 102205"/>
                <a:gd name="connsiteX3" fmla="*/ 101505 w 118537"/>
                <a:gd name="connsiteY3" fmla="*/ 40046 h 102205"/>
                <a:gd name="connsiteX4" fmla="*/ 93597 w 118537"/>
                <a:gd name="connsiteY4" fmla="*/ 46433 h 102205"/>
                <a:gd name="connsiteX5" fmla="*/ 89643 w 118537"/>
                <a:gd name="connsiteY5" fmla="*/ 43999 h 102205"/>
                <a:gd name="connsiteX6" fmla="*/ 88426 w 118537"/>
                <a:gd name="connsiteY6" fmla="*/ 24838 h 102205"/>
                <a:gd name="connsiteX7" fmla="*/ 77477 w 118537"/>
                <a:gd name="connsiteY7" fmla="*/ 14802 h 102205"/>
                <a:gd name="connsiteX8" fmla="*/ 69569 w 118537"/>
                <a:gd name="connsiteY8" fmla="*/ 19972 h 102205"/>
                <a:gd name="connsiteX9" fmla="*/ 75348 w 118537"/>
                <a:gd name="connsiteY9" fmla="*/ 50387 h 102205"/>
                <a:gd name="connsiteX10" fmla="*/ 83560 w 118537"/>
                <a:gd name="connsiteY10" fmla="*/ 69244 h 102205"/>
                <a:gd name="connsiteX11" fmla="*/ 75348 w 118537"/>
                <a:gd name="connsiteY11" fmla="*/ 94184 h 102205"/>
                <a:gd name="connsiteX12" fmla="*/ 40371 w 118537"/>
                <a:gd name="connsiteY12" fmla="*/ 100267 h 102205"/>
                <a:gd name="connsiteX13" fmla="*/ 21209 w 118537"/>
                <a:gd name="connsiteY13" fmla="*/ 88405 h 102205"/>
                <a:gd name="connsiteX14" fmla="*/ 13910 w 118537"/>
                <a:gd name="connsiteY14" fmla="*/ 76544 h 102205"/>
                <a:gd name="connsiteX15" fmla="*/ 528 w 118537"/>
                <a:gd name="connsiteY15" fmla="*/ 72285 h 102205"/>
                <a:gd name="connsiteX16" fmla="*/ 2352 w 118537"/>
                <a:gd name="connsiteY16" fmla="*/ 64986 h 102205"/>
                <a:gd name="connsiteX17" fmla="*/ 21818 w 118537"/>
                <a:gd name="connsiteY17" fmla="*/ 43391 h 102205"/>
                <a:gd name="connsiteX18" fmla="*/ 27901 w 118537"/>
                <a:gd name="connsiteY18" fmla="*/ 43087 h 102205"/>
                <a:gd name="connsiteX19" fmla="*/ 31246 w 118537"/>
                <a:gd name="connsiteY19" fmla="*/ 49170 h 102205"/>
                <a:gd name="connsiteX20" fmla="*/ 24860 w 118537"/>
                <a:gd name="connsiteY20" fmla="*/ 66507 h 102205"/>
                <a:gd name="connsiteX21" fmla="*/ 38546 w 118537"/>
                <a:gd name="connsiteY21" fmla="*/ 83843 h 102205"/>
                <a:gd name="connsiteX22" fmla="*/ 52537 w 118537"/>
                <a:gd name="connsiteY22" fmla="*/ 84147 h 102205"/>
                <a:gd name="connsiteX23" fmla="*/ 58012 w 118537"/>
                <a:gd name="connsiteY23" fmla="*/ 69852 h 102205"/>
                <a:gd name="connsiteX24" fmla="*/ 42500 w 118537"/>
                <a:gd name="connsiteY24" fmla="*/ 43391 h 102205"/>
                <a:gd name="connsiteX25" fmla="*/ 44021 w 118537"/>
                <a:gd name="connsiteY25" fmla="*/ 14802 h 102205"/>
                <a:gd name="connsiteX26" fmla="*/ 83864 w 118537"/>
                <a:gd name="connsiteY26" fmla="*/ 507 h 102205"/>
                <a:gd name="connsiteX27" fmla="*/ 98463 w 118537"/>
                <a:gd name="connsiteY27" fmla="*/ 9327 h 102205"/>
                <a:gd name="connsiteX28" fmla="*/ 98463 w 118537"/>
                <a:gd name="connsiteY28" fmla="*/ 9327 h 1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537" h="102205">
                  <a:moveTo>
                    <a:pt x="98463" y="9327"/>
                  </a:moveTo>
                  <a:cubicBezTo>
                    <a:pt x="102113" y="12977"/>
                    <a:pt x="102417" y="20580"/>
                    <a:pt x="109108" y="21188"/>
                  </a:cubicBezTo>
                  <a:cubicBezTo>
                    <a:pt x="112454" y="21493"/>
                    <a:pt x="117625" y="19972"/>
                    <a:pt x="118537" y="24534"/>
                  </a:cubicBezTo>
                  <a:cubicBezTo>
                    <a:pt x="115496" y="31834"/>
                    <a:pt x="106979" y="34267"/>
                    <a:pt x="101505" y="40046"/>
                  </a:cubicBezTo>
                  <a:lnTo>
                    <a:pt x="93597" y="46433"/>
                  </a:lnTo>
                  <a:cubicBezTo>
                    <a:pt x="91772" y="47041"/>
                    <a:pt x="90251" y="45216"/>
                    <a:pt x="89643" y="43999"/>
                  </a:cubicBezTo>
                  <a:cubicBezTo>
                    <a:pt x="85385" y="34571"/>
                    <a:pt x="94205" y="33355"/>
                    <a:pt x="88426" y="24838"/>
                  </a:cubicBezTo>
                  <a:cubicBezTo>
                    <a:pt x="85689" y="20884"/>
                    <a:pt x="82648" y="15714"/>
                    <a:pt x="77477" y="14802"/>
                  </a:cubicBezTo>
                  <a:cubicBezTo>
                    <a:pt x="74131" y="14497"/>
                    <a:pt x="71090" y="17235"/>
                    <a:pt x="69569" y="19972"/>
                  </a:cubicBezTo>
                  <a:cubicBezTo>
                    <a:pt x="63486" y="31834"/>
                    <a:pt x="72611" y="40350"/>
                    <a:pt x="75348" y="50387"/>
                  </a:cubicBezTo>
                  <a:cubicBezTo>
                    <a:pt x="79910" y="55861"/>
                    <a:pt x="81735" y="62553"/>
                    <a:pt x="83560" y="69244"/>
                  </a:cubicBezTo>
                  <a:cubicBezTo>
                    <a:pt x="86297" y="78977"/>
                    <a:pt x="82344" y="88101"/>
                    <a:pt x="75348" y="94184"/>
                  </a:cubicBezTo>
                  <a:cubicBezTo>
                    <a:pt x="64703" y="102092"/>
                    <a:pt x="54058" y="104221"/>
                    <a:pt x="40371" y="100267"/>
                  </a:cubicBezTo>
                  <a:cubicBezTo>
                    <a:pt x="33984" y="96617"/>
                    <a:pt x="26684" y="94184"/>
                    <a:pt x="21209" y="88405"/>
                  </a:cubicBezTo>
                  <a:lnTo>
                    <a:pt x="13910" y="76544"/>
                  </a:lnTo>
                  <a:cubicBezTo>
                    <a:pt x="9652" y="75327"/>
                    <a:pt x="3873" y="76239"/>
                    <a:pt x="528" y="72285"/>
                  </a:cubicBezTo>
                  <a:cubicBezTo>
                    <a:pt x="-993" y="69852"/>
                    <a:pt x="1136" y="67115"/>
                    <a:pt x="2352" y="64986"/>
                  </a:cubicBezTo>
                  <a:lnTo>
                    <a:pt x="21818" y="43391"/>
                  </a:lnTo>
                  <a:cubicBezTo>
                    <a:pt x="23035" y="42175"/>
                    <a:pt x="26076" y="42175"/>
                    <a:pt x="27901" y="43087"/>
                  </a:cubicBezTo>
                  <a:cubicBezTo>
                    <a:pt x="30334" y="44304"/>
                    <a:pt x="30334" y="47041"/>
                    <a:pt x="31246" y="49170"/>
                  </a:cubicBezTo>
                  <a:cubicBezTo>
                    <a:pt x="30638" y="55557"/>
                    <a:pt x="23643" y="59207"/>
                    <a:pt x="24860" y="66507"/>
                  </a:cubicBezTo>
                  <a:cubicBezTo>
                    <a:pt x="23947" y="75023"/>
                    <a:pt x="32767" y="79889"/>
                    <a:pt x="38546" y="83843"/>
                  </a:cubicBezTo>
                  <a:cubicBezTo>
                    <a:pt x="42500" y="85668"/>
                    <a:pt x="48583" y="85972"/>
                    <a:pt x="52537" y="84147"/>
                  </a:cubicBezTo>
                  <a:cubicBezTo>
                    <a:pt x="57708" y="81106"/>
                    <a:pt x="60141" y="75327"/>
                    <a:pt x="58012" y="69852"/>
                  </a:cubicBezTo>
                  <a:cubicBezTo>
                    <a:pt x="57403" y="59207"/>
                    <a:pt x="44325" y="53428"/>
                    <a:pt x="42500" y="43391"/>
                  </a:cubicBezTo>
                  <a:cubicBezTo>
                    <a:pt x="40979" y="34267"/>
                    <a:pt x="37330" y="22405"/>
                    <a:pt x="44021" y="14802"/>
                  </a:cubicBezTo>
                  <a:cubicBezTo>
                    <a:pt x="52841" y="1419"/>
                    <a:pt x="68961" y="-1318"/>
                    <a:pt x="83864" y="507"/>
                  </a:cubicBezTo>
                  <a:cubicBezTo>
                    <a:pt x="89643" y="1723"/>
                    <a:pt x="94814" y="4765"/>
                    <a:pt x="98463" y="9327"/>
                  </a:cubicBezTo>
                  <a:lnTo>
                    <a:pt x="98463" y="9327"/>
                  </a:lnTo>
                  <a:close/>
                </a:path>
              </a:pathLst>
            </a:custGeom>
            <a:solidFill>
              <a:srgbClr val="FFFFFF"/>
            </a:solidFill>
            <a:ln w="30406"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5480CBE8-EDC6-0B29-AD4B-EFE39B8CBCB7}"/>
                </a:ext>
              </a:extLst>
            </p:cNvPr>
            <p:cNvSpPr/>
            <p:nvPr/>
          </p:nvSpPr>
          <p:spPr>
            <a:xfrm>
              <a:off x="31522431" y="3938338"/>
              <a:ext cx="105843" cy="113792"/>
            </a:xfrm>
            <a:custGeom>
              <a:avLst/>
              <a:gdLst>
                <a:gd name="connsiteX0" fmla="*/ 47143 w 105843"/>
                <a:gd name="connsiteY0" fmla="*/ 3161 h 113792"/>
                <a:gd name="connsiteX1" fmla="*/ 46535 w 105843"/>
                <a:gd name="connsiteY1" fmla="*/ 23234 h 113792"/>
                <a:gd name="connsiteX2" fmla="*/ 76037 w 105843"/>
                <a:gd name="connsiteY2" fmla="*/ 60341 h 113792"/>
                <a:gd name="connsiteX3" fmla="*/ 88811 w 105843"/>
                <a:gd name="connsiteY3" fmla="*/ 74332 h 113792"/>
                <a:gd name="connsiteX4" fmla="*/ 105843 w 105843"/>
                <a:gd name="connsiteY4" fmla="*/ 77069 h 113792"/>
                <a:gd name="connsiteX5" fmla="*/ 87899 w 105843"/>
                <a:gd name="connsiteY5" fmla="*/ 92276 h 113792"/>
                <a:gd name="connsiteX6" fmla="*/ 68433 w 105843"/>
                <a:gd name="connsiteY6" fmla="*/ 111742 h 113792"/>
                <a:gd name="connsiteX7" fmla="*/ 61438 w 105843"/>
                <a:gd name="connsiteY7" fmla="*/ 112958 h 113792"/>
                <a:gd name="connsiteX8" fmla="*/ 62958 w 105843"/>
                <a:gd name="connsiteY8" fmla="*/ 86497 h 113792"/>
                <a:gd name="connsiteX9" fmla="*/ 51097 w 105843"/>
                <a:gd name="connsiteY9" fmla="*/ 70073 h 113792"/>
                <a:gd name="connsiteX10" fmla="*/ 15207 w 105843"/>
                <a:gd name="connsiteY10" fmla="*/ 33880 h 113792"/>
                <a:gd name="connsiteX11" fmla="*/ 0 w 105843"/>
                <a:gd name="connsiteY11" fmla="*/ 32967 h 113792"/>
                <a:gd name="connsiteX12" fmla="*/ 7908 w 105843"/>
                <a:gd name="connsiteY12" fmla="*/ 22930 h 113792"/>
                <a:gd name="connsiteX13" fmla="*/ 38019 w 105843"/>
                <a:gd name="connsiteY13" fmla="*/ 728 h 113792"/>
                <a:gd name="connsiteX14" fmla="*/ 47143 w 105843"/>
                <a:gd name="connsiteY14" fmla="*/ 3161 h 113792"/>
                <a:gd name="connsiteX15" fmla="*/ 47143 w 105843"/>
                <a:gd name="connsiteY15" fmla="*/ 3161 h 11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843" h="113792">
                  <a:moveTo>
                    <a:pt x="47143" y="3161"/>
                  </a:moveTo>
                  <a:cubicBezTo>
                    <a:pt x="48359" y="11677"/>
                    <a:pt x="39843" y="15631"/>
                    <a:pt x="46535" y="23234"/>
                  </a:cubicBezTo>
                  <a:cubicBezTo>
                    <a:pt x="53834" y="36313"/>
                    <a:pt x="69954" y="46958"/>
                    <a:pt x="76037" y="60341"/>
                  </a:cubicBezTo>
                  <a:cubicBezTo>
                    <a:pt x="79991" y="65511"/>
                    <a:pt x="82728" y="71594"/>
                    <a:pt x="88811" y="74332"/>
                  </a:cubicBezTo>
                  <a:cubicBezTo>
                    <a:pt x="95502" y="78285"/>
                    <a:pt x="103106" y="67640"/>
                    <a:pt x="105843" y="77069"/>
                  </a:cubicBezTo>
                  <a:cubicBezTo>
                    <a:pt x="103106" y="84064"/>
                    <a:pt x="92765" y="87410"/>
                    <a:pt x="87899" y="92276"/>
                  </a:cubicBezTo>
                  <a:cubicBezTo>
                    <a:pt x="80903" y="97447"/>
                    <a:pt x="72387" y="104138"/>
                    <a:pt x="68433" y="111742"/>
                  </a:cubicBezTo>
                  <a:cubicBezTo>
                    <a:pt x="66608" y="113262"/>
                    <a:pt x="63567" y="114783"/>
                    <a:pt x="61438" y="112958"/>
                  </a:cubicBezTo>
                  <a:cubicBezTo>
                    <a:pt x="55963" y="105050"/>
                    <a:pt x="66912" y="95318"/>
                    <a:pt x="62958" y="86497"/>
                  </a:cubicBezTo>
                  <a:cubicBezTo>
                    <a:pt x="60830" y="80414"/>
                    <a:pt x="54442" y="75852"/>
                    <a:pt x="51097" y="70073"/>
                  </a:cubicBezTo>
                  <a:cubicBezTo>
                    <a:pt x="42581" y="55779"/>
                    <a:pt x="29806" y="42092"/>
                    <a:pt x="15207" y="33880"/>
                  </a:cubicBezTo>
                  <a:cubicBezTo>
                    <a:pt x="10036" y="31447"/>
                    <a:pt x="3041" y="38746"/>
                    <a:pt x="0" y="32967"/>
                  </a:cubicBezTo>
                  <a:cubicBezTo>
                    <a:pt x="304" y="28709"/>
                    <a:pt x="4562" y="25059"/>
                    <a:pt x="7908" y="22930"/>
                  </a:cubicBezTo>
                  <a:cubicBezTo>
                    <a:pt x="17640" y="15327"/>
                    <a:pt x="28894" y="10156"/>
                    <a:pt x="38019" y="728"/>
                  </a:cubicBezTo>
                  <a:cubicBezTo>
                    <a:pt x="41364" y="-489"/>
                    <a:pt x="46230" y="-489"/>
                    <a:pt x="47143" y="3161"/>
                  </a:cubicBezTo>
                  <a:lnTo>
                    <a:pt x="47143" y="3161"/>
                  </a:lnTo>
                  <a:close/>
                </a:path>
              </a:pathLst>
            </a:custGeom>
            <a:solidFill>
              <a:srgbClr val="FFFFFF"/>
            </a:solidFill>
            <a:ln w="30406"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F68891F5-870D-1054-0E50-78887B7ECC2A}"/>
                </a:ext>
              </a:extLst>
            </p:cNvPr>
            <p:cNvSpPr/>
            <p:nvPr/>
          </p:nvSpPr>
          <p:spPr>
            <a:xfrm>
              <a:off x="32222572" y="3976476"/>
              <a:ext cx="40111" cy="39843"/>
            </a:xfrm>
            <a:custGeom>
              <a:avLst/>
              <a:gdLst>
                <a:gd name="connsiteX0" fmla="*/ 34073 w 40111"/>
                <a:gd name="connsiteY0" fmla="*/ 3346 h 39843"/>
                <a:gd name="connsiteX1" fmla="*/ 39547 w 40111"/>
                <a:gd name="connsiteY1" fmla="*/ 24940 h 39843"/>
                <a:gd name="connsiteX2" fmla="*/ 22819 w 40111"/>
                <a:gd name="connsiteY2" fmla="*/ 39843 h 39843"/>
                <a:gd name="connsiteX3" fmla="*/ 1225 w 40111"/>
                <a:gd name="connsiteY3" fmla="*/ 31023 h 39843"/>
                <a:gd name="connsiteX4" fmla="*/ 4874 w 40111"/>
                <a:gd name="connsiteY4" fmla="*/ 10341 h 39843"/>
                <a:gd name="connsiteX5" fmla="*/ 17040 w 40111"/>
                <a:gd name="connsiteY5" fmla="*/ 0 h 39843"/>
                <a:gd name="connsiteX6" fmla="*/ 34073 w 40111"/>
                <a:gd name="connsiteY6" fmla="*/ 3346 h 39843"/>
                <a:gd name="connsiteX7" fmla="*/ 34073 w 40111"/>
                <a:gd name="connsiteY7" fmla="*/ 3346 h 3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11" h="39843">
                  <a:moveTo>
                    <a:pt x="34073" y="3346"/>
                  </a:moveTo>
                  <a:cubicBezTo>
                    <a:pt x="40459" y="8820"/>
                    <a:pt x="40764" y="16728"/>
                    <a:pt x="39547" y="24940"/>
                  </a:cubicBezTo>
                  <a:cubicBezTo>
                    <a:pt x="38331" y="33152"/>
                    <a:pt x="30422" y="38018"/>
                    <a:pt x="22819" y="39843"/>
                  </a:cubicBezTo>
                  <a:cubicBezTo>
                    <a:pt x="14911" y="39843"/>
                    <a:pt x="4874" y="39843"/>
                    <a:pt x="1225" y="31023"/>
                  </a:cubicBezTo>
                  <a:cubicBezTo>
                    <a:pt x="-1513" y="24332"/>
                    <a:pt x="616" y="16120"/>
                    <a:pt x="4874" y="10341"/>
                  </a:cubicBezTo>
                  <a:cubicBezTo>
                    <a:pt x="8524" y="6387"/>
                    <a:pt x="12174" y="1825"/>
                    <a:pt x="17040" y="0"/>
                  </a:cubicBezTo>
                  <a:cubicBezTo>
                    <a:pt x="23427" y="0"/>
                    <a:pt x="29206" y="0"/>
                    <a:pt x="34073" y="3346"/>
                  </a:cubicBezTo>
                  <a:lnTo>
                    <a:pt x="34073" y="3346"/>
                  </a:lnTo>
                  <a:close/>
                </a:path>
              </a:pathLst>
            </a:custGeom>
            <a:solidFill>
              <a:srgbClr val="FFFFFF"/>
            </a:solidFill>
            <a:ln w="30406"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E2A22552-7074-1B8C-F8DC-25D17AF4844A}"/>
                </a:ext>
              </a:extLst>
            </p:cNvPr>
            <p:cNvSpPr/>
            <p:nvPr/>
          </p:nvSpPr>
          <p:spPr>
            <a:xfrm>
              <a:off x="31444817" y="4004788"/>
              <a:ext cx="104690" cy="115602"/>
            </a:xfrm>
            <a:custGeom>
              <a:avLst/>
              <a:gdLst>
                <a:gd name="connsiteX0" fmla="*/ 43854 w 104690"/>
                <a:gd name="connsiteY0" fmla="*/ 9402 h 115602"/>
                <a:gd name="connsiteX1" fmla="*/ 43549 w 104690"/>
                <a:gd name="connsiteY1" fmla="*/ 17918 h 115602"/>
                <a:gd name="connsiteX2" fmla="*/ 34425 w 104690"/>
                <a:gd name="connsiteY2" fmla="*/ 22176 h 115602"/>
                <a:gd name="connsiteX3" fmla="*/ 24388 w 104690"/>
                <a:gd name="connsiteY3" fmla="*/ 18526 h 115602"/>
                <a:gd name="connsiteX4" fmla="*/ 17697 w 104690"/>
                <a:gd name="connsiteY4" fmla="*/ 34951 h 115602"/>
                <a:gd name="connsiteX5" fmla="*/ 31079 w 104690"/>
                <a:gd name="connsiteY5" fmla="*/ 40425 h 115602"/>
                <a:gd name="connsiteX6" fmla="*/ 73964 w 104690"/>
                <a:gd name="connsiteY6" fmla="*/ 28868 h 115602"/>
                <a:gd name="connsiteX7" fmla="*/ 104683 w 104690"/>
                <a:gd name="connsiteY7" fmla="*/ 57153 h 115602"/>
                <a:gd name="connsiteX8" fmla="*/ 101642 w 104690"/>
                <a:gd name="connsiteY8" fmla="*/ 78748 h 115602"/>
                <a:gd name="connsiteX9" fmla="*/ 75789 w 104690"/>
                <a:gd name="connsiteY9" fmla="*/ 103079 h 115602"/>
                <a:gd name="connsiteX10" fmla="*/ 68185 w 104690"/>
                <a:gd name="connsiteY10" fmla="*/ 103384 h 115602"/>
                <a:gd name="connsiteX11" fmla="*/ 62102 w 104690"/>
                <a:gd name="connsiteY11" fmla="*/ 115246 h 115602"/>
                <a:gd name="connsiteX12" fmla="*/ 47807 w 104690"/>
                <a:gd name="connsiteY12" fmla="*/ 102167 h 115602"/>
                <a:gd name="connsiteX13" fmla="*/ 42029 w 104690"/>
                <a:gd name="connsiteY13" fmla="*/ 85439 h 115602"/>
                <a:gd name="connsiteX14" fmla="*/ 45374 w 104690"/>
                <a:gd name="connsiteY14" fmla="*/ 83006 h 115602"/>
                <a:gd name="connsiteX15" fmla="*/ 81568 w 104690"/>
                <a:gd name="connsiteY15" fmla="*/ 81789 h 115602"/>
                <a:gd name="connsiteX16" fmla="*/ 86130 w 104690"/>
                <a:gd name="connsiteY16" fmla="*/ 69015 h 115602"/>
                <a:gd name="connsiteX17" fmla="*/ 70315 w 104690"/>
                <a:gd name="connsiteY17" fmla="*/ 56241 h 115602"/>
                <a:gd name="connsiteX18" fmla="*/ 30471 w 104690"/>
                <a:gd name="connsiteY18" fmla="*/ 68711 h 115602"/>
                <a:gd name="connsiteX19" fmla="*/ 4314 w 104690"/>
                <a:gd name="connsiteY19" fmla="*/ 56545 h 115602"/>
                <a:gd name="connsiteX20" fmla="*/ 2794 w 104690"/>
                <a:gd name="connsiteY20" fmla="*/ 26130 h 115602"/>
                <a:gd name="connsiteX21" fmla="*/ 23780 w 104690"/>
                <a:gd name="connsiteY21" fmla="*/ 278 h 115602"/>
                <a:gd name="connsiteX22" fmla="*/ 43854 w 104690"/>
                <a:gd name="connsiteY22" fmla="*/ 9402 h 115602"/>
                <a:gd name="connsiteX23" fmla="*/ 43854 w 104690"/>
                <a:gd name="connsiteY23" fmla="*/ 9402 h 11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4690" h="115602">
                  <a:moveTo>
                    <a:pt x="43854" y="9402"/>
                  </a:moveTo>
                  <a:cubicBezTo>
                    <a:pt x="45374" y="11835"/>
                    <a:pt x="44462" y="15485"/>
                    <a:pt x="43549" y="17918"/>
                  </a:cubicBezTo>
                  <a:cubicBezTo>
                    <a:pt x="41116" y="20656"/>
                    <a:pt x="38379" y="24001"/>
                    <a:pt x="34425" y="22176"/>
                  </a:cubicBezTo>
                  <a:cubicBezTo>
                    <a:pt x="31688" y="20960"/>
                    <a:pt x="27126" y="15485"/>
                    <a:pt x="24388" y="18526"/>
                  </a:cubicBezTo>
                  <a:cubicBezTo>
                    <a:pt x="22259" y="20352"/>
                    <a:pt x="16176" y="32821"/>
                    <a:pt x="17697" y="34951"/>
                  </a:cubicBezTo>
                  <a:cubicBezTo>
                    <a:pt x="20738" y="37079"/>
                    <a:pt x="27126" y="40730"/>
                    <a:pt x="31079" y="40425"/>
                  </a:cubicBezTo>
                  <a:cubicBezTo>
                    <a:pt x="43245" y="38905"/>
                    <a:pt x="59974" y="24305"/>
                    <a:pt x="73964" y="28868"/>
                  </a:cubicBezTo>
                  <a:cubicBezTo>
                    <a:pt x="81568" y="28868"/>
                    <a:pt x="104683" y="33126"/>
                    <a:pt x="104683" y="57153"/>
                  </a:cubicBezTo>
                  <a:cubicBezTo>
                    <a:pt x="104683" y="64149"/>
                    <a:pt x="104987" y="72361"/>
                    <a:pt x="101642" y="78748"/>
                  </a:cubicBezTo>
                  <a:cubicBezTo>
                    <a:pt x="96471" y="88480"/>
                    <a:pt x="87651" y="100951"/>
                    <a:pt x="75789" y="103079"/>
                  </a:cubicBezTo>
                  <a:cubicBezTo>
                    <a:pt x="73356" y="102472"/>
                    <a:pt x="70619" y="102472"/>
                    <a:pt x="68185" y="103384"/>
                  </a:cubicBezTo>
                  <a:cubicBezTo>
                    <a:pt x="64840" y="106730"/>
                    <a:pt x="66665" y="113116"/>
                    <a:pt x="62102" y="115246"/>
                  </a:cubicBezTo>
                  <a:cubicBezTo>
                    <a:pt x="53282" y="117679"/>
                    <a:pt x="51762" y="107034"/>
                    <a:pt x="47807" y="102167"/>
                  </a:cubicBezTo>
                  <a:cubicBezTo>
                    <a:pt x="45070" y="95780"/>
                    <a:pt x="43245" y="92435"/>
                    <a:pt x="42029" y="85439"/>
                  </a:cubicBezTo>
                  <a:cubicBezTo>
                    <a:pt x="42333" y="83918"/>
                    <a:pt x="43854" y="83614"/>
                    <a:pt x="45374" y="83006"/>
                  </a:cubicBezTo>
                  <a:cubicBezTo>
                    <a:pt x="60278" y="76923"/>
                    <a:pt x="58453" y="98821"/>
                    <a:pt x="81568" y="81789"/>
                  </a:cubicBezTo>
                  <a:cubicBezTo>
                    <a:pt x="85522" y="78748"/>
                    <a:pt x="86130" y="73882"/>
                    <a:pt x="86130" y="69015"/>
                  </a:cubicBezTo>
                  <a:cubicBezTo>
                    <a:pt x="82785" y="63541"/>
                    <a:pt x="85218" y="53199"/>
                    <a:pt x="70315" y="56241"/>
                  </a:cubicBezTo>
                  <a:cubicBezTo>
                    <a:pt x="55411" y="58978"/>
                    <a:pt x="44462" y="65974"/>
                    <a:pt x="30471" y="68711"/>
                  </a:cubicBezTo>
                  <a:cubicBezTo>
                    <a:pt x="20130" y="69319"/>
                    <a:pt x="11310" y="64149"/>
                    <a:pt x="4314" y="56545"/>
                  </a:cubicBezTo>
                  <a:cubicBezTo>
                    <a:pt x="56" y="47725"/>
                    <a:pt x="-2073" y="35255"/>
                    <a:pt x="2794" y="26130"/>
                  </a:cubicBezTo>
                  <a:cubicBezTo>
                    <a:pt x="7356" y="20047"/>
                    <a:pt x="18609" y="-2764"/>
                    <a:pt x="23780" y="278"/>
                  </a:cubicBezTo>
                  <a:cubicBezTo>
                    <a:pt x="31992" y="2407"/>
                    <a:pt x="38075" y="4231"/>
                    <a:pt x="43854" y="9402"/>
                  </a:cubicBezTo>
                  <a:lnTo>
                    <a:pt x="43854" y="9402"/>
                  </a:lnTo>
                  <a:close/>
                </a:path>
              </a:pathLst>
            </a:custGeom>
            <a:solidFill>
              <a:srgbClr val="FFFFFF"/>
            </a:solidFill>
            <a:ln w="30406"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649293BD-9317-CC1D-9451-0C1A1711F0DE}"/>
                </a:ext>
              </a:extLst>
            </p:cNvPr>
            <p:cNvSpPr/>
            <p:nvPr/>
          </p:nvSpPr>
          <p:spPr>
            <a:xfrm>
              <a:off x="31348579" y="4086045"/>
              <a:ext cx="137817" cy="163183"/>
            </a:xfrm>
            <a:custGeom>
              <a:avLst/>
              <a:gdLst>
                <a:gd name="connsiteX0" fmla="*/ 64663 w 137817"/>
                <a:gd name="connsiteY0" fmla="*/ 2053 h 163183"/>
                <a:gd name="connsiteX1" fmla="*/ 62838 w 137817"/>
                <a:gd name="connsiteY1" fmla="*/ 16956 h 163183"/>
                <a:gd name="connsiteX2" fmla="*/ 85345 w 137817"/>
                <a:gd name="connsiteY2" fmla="*/ 40375 h 163183"/>
                <a:gd name="connsiteX3" fmla="*/ 136442 w 137817"/>
                <a:gd name="connsiteY3" fmla="*/ 73832 h 163183"/>
                <a:gd name="connsiteX4" fmla="*/ 137658 w 137817"/>
                <a:gd name="connsiteY4" fmla="*/ 79002 h 163183"/>
                <a:gd name="connsiteX5" fmla="*/ 107244 w 137817"/>
                <a:gd name="connsiteY5" fmla="*/ 85694 h 163183"/>
                <a:gd name="connsiteX6" fmla="*/ 53409 w 137817"/>
                <a:gd name="connsiteY6" fmla="*/ 92689 h 163183"/>
                <a:gd name="connsiteX7" fmla="*/ 70746 w 137817"/>
                <a:gd name="connsiteY7" fmla="*/ 105159 h 163183"/>
                <a:gd name="connsiteX8" fmla="*/ 95686 w 137817"/>
                <a:gd name="connsiteY8" fmla="*/ 114892 h 163183"/>
                <a:gd name="connsiteX9" fmla="*/ 106027 w 137817"/>
                <a:gd name="connsiteY9" fmla="*/ 109113 h 163183"/>
                <a:gd name="connsiteX10" fmla="*/ 109068 w 137817"/>
                <a:gd name="connsiteY10" fmla="*/ 117021 h 163183"/>
                <a:gd name="connsiteX11" fmla="*/ 87474 w 137817"/>
                <a:gd name="connsiteY11" fmla="*/ 160210 h 163183"/>
                <a:gd name="connsiteX12" fmla="*/ 81391 w 137817"/>
                <a:gd name="connsiteY12" fmla="*/ 162035 h 163183"/>
                <a:gd name="connsiteX13" fmla="*/ 80175 w 137817"/>
                <a:gd name="connsiteY13" fmla="*/ 147436 h 163183"/>
                <a:gd name="connsiteX14" fmla="*/ 61621 w 137817"/>
                <a:gd name="connsiteY14" fmla="*/ 124625 h 163183"/>
                <a:gd name="connsiteX15" fmla="*/ 16607 w 137817"/>
                <a:gd name="connsiteY15" fmla="*/ 109113 h 163183"/>
                <a:gd name="connsiteX16" fmla="*/ 2008 w 137817"/>
                <a:gd name="connsiteY16" fmla="*/ 114892 h 163183"/>
                <a:gd name="connsiteX17" fmla="*/ 2617 w 137817"/>
                <a:gd name="connsiteY17" fmla="*/ 103334 h 163183"/>
                <a:gd name="connsiteX18" fmla="*/ 24819 w 137817"/>
                <a:gd name="connsiteY18" fmla="*/ 82956 h 163183"/>
                <a:gd name="connsiteX19" fmla="*/ 83520 w 137817"/>
                <a:gd name="connsiteY19" fmla="*/ 72616 h 163183"/>
                <a:gd name="connsiteX20" fmla="*/ 91124 w 137817"/>
                <a:gd name="connsiteY20" fmla="*/ 68053 h 163183"/>
                <a:gd name="connsiteX21" fmla="*/ 66487 w 137817"/>
                <a:gd name="connsiteY21" fmla="*/ 50108 h 163183"/>
                <a:gd name="connsiteX22" fmla="*/ 50976 w 137817"/>
                <a:gd name="connsiteY22" fmla="*/ 42809 h 163183"/>
                <a:gd name="connsiteX23" fmla="*/ 40027 w 137817"/>
                <a:gd name="connsiteY23" fmla="*/ 46154 h 163183"/>
                <a:gd name="connsiteX24" fmla="*/ 34552 w 137817"/>
                <a:gd name="connsiteY24" fmla="*/ 40375 h 163183"/>
                <a:gd name="connsiteX25" fmla="*/ 38506 w 137817"/>
                <a:gd name="connsiteY25" fmla="*/ 33076 h 163183"/>
                <a:gd name="connsiteX26" fmla="*/ 57059 w 137817"/>
                <a:gd name="connsiteY26" fmla="*/ 228 h 163183"/>
                <a:gd name="connsiteX27" fmla="*/ 64663 w 137817"/>
                <a:gd name="connsiteY27" fmla="*/ 2053 h 163183"/>
                <a:gd name="connsiteX28" fmla="*/ 64663 w 137817"/>
                <a:gd name="connsiteY28" fmla="*/ 2053 h 163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7817" h="163183">
                  <a:moveTo>
                    <a:pt x="64663" y="2053"/>
                  </a:moveTo>
                  <a:cubicBezTo>
                    <a:pt x="67400" y="7223"/>
                    <a:pt x="61621" y="11178"/>
                    <a:pt x="62838" y="16956"/>
                  </a:cubicBezTo>
                  <a:cubicBezTo>
                    <a:pt x="65271" y="27906"/>
                    <a:pt x="74700" y="37638"/>
                    <a:pt x="85345" y="40375"/>
                  </a:cubicBezTo>
                  <a:cubicBezTo>
                    <a:pt x="103290" y="51933"/>
                    <a:pt x="117585" y="64403"/>
                    <a:pt x="136442" y="73832"/>
                  </a:cubicBezTo>
                  <a:cubicBezTo>
                    <a:pt x="137962" y="75048"/>
                    <a:pt x="137962" y="77178"/>
                    <a:pt x="137658" y="79002"/>
                  </a:cubicBezTo>
                  <a:cubicBezTo>
                    <a:pt x="129446" y="88127"/>
                    <a:pt x="118801" y="85390"/>
                    <a:pt x="107244" y="85694"/>
                  </a:cubicBezTo>
                  <a:cubicBezTo>
                    <a:pt x="88995" y="85998"/>
                    <a:pt x="69833" y="86606"/>
                    <a:pt x="53409" y="92689"/>
                  </a:cubicBezTo>
                  <a:cubicBezTo>
                    <a:pt x="58884" y="97251"/>
                    <a:pt x="63142" y="103943"/>
                    <a:pt x="70746" y="105159"/>
                  </a:cubicBezTo>
                  <a:cubicBezTo>
                    <a:pt x="77133" y="113067"/>
                    <a:pt x="86257" y="116717"/>
                    <a:pt x="95686" y="114892"/>
                  </a:cubicBezTo>
                  <a:cubicBezTo>
                    <a:pt x="99944" y="114588"/>
                    <a:pt x="101161" y="106984"/>
                    <a:pt x="106027" y="109113"/>
                  </a:cubicBezTo>
                  <a:cubicBezTo>
                    <a:pt x="109068" y="110634"/>
                    <a:pt x="109981" y="113980"/>
                    <a:pt x="109068" y="117021"/>
                  </a:cubicBezTo>
                  <a:cubicBezTo>
                    <a:pt x="100248" y="130707"/>
                    <a:pt x="95686" y="146219"/>
                    <a:pt x="87474" y="160210"/>
                  </a:cubicBezTo>
                  <a:cubicBezTo>
                    <a:pt x="86257" y="162643"/>
                    <a:pt x="83216" y="164468"/>
                    <a:pt x="81391" y="162035"/>
                  </a:cubicBezTo>
                  <a:cubicBezTo>
                    <a:pt x="76829" y="157777"/>
                    <a:pt x="81695" y="152606"/>
                    <a:pt x="80175" y="147436"/>
                  </a:cubicBezTo>
                  <a:cubicBezTo>
                    <a:pt x="80478" y="136182"/>
                    <a:pt x="69225" y="130707"/>
                    <a:pt x="61621" y="124625"/>
                  </a:cubicBezTo>
                  <a:cubicBezTo>
                    <a:pt x="48239" y="115804"/>
                    <a:pt x="33335" y="108201"/>
                    <a:pt x="16607" y="109113"/>
                  </a:cubicBezTo>
                  <a:cubicBezTo>
                    <a:pt x="10829" y="108505"/>
                    <a:pt x="8396" y="117021"/>
                    <a:pt x="2008" y="114892"/>
                  </a:cubicBezTo>
                  <a:cubicBezTo>
                    <a:pt x="-2250" y="112154"/>
                    <a:pt x="1400" y="106680"/>
                    <a:pt x="2617" y="103334"/>
                  </a:cubicBezTo>
                  <a:cubicBezTo>
                    <a:pt x="8091" y="93601"/>
                    <a:pt x="12654" y="85390"/>
                    <a:pt x="24819" y="82956"/>
                  </a:cubicBezTo>
                  <a:cubicBezTo>
                    <a:pt x="42764" y="77786"/>
                    <a:pt x="63750" y="73528"/>
                    <a:pt x="83520" y="72616"/>
                  </a:cubicBezTo>
                  <a:cubicBezTo>
                    <a:pt x="86866" y="72311"/>
                    <a:pt x="88995" y="70486"/>
                    <a:pt x="91124" y="68053"/>
                  </a:cubicBezTo>
                  <a:cubicBezTo>
                    <a:pt x="83824" y="61058"/>
                    <a:pt x="75308" y="55279"/>
                    <a:pt x="66487" y="50108"/>
                  </a:cubicBezTo>
                  <a:cubicBezTo>
                    <a:pt x="61013" y="46763"/>
                    <a:pt x="57363" y="44026"/>
                    <a:pt x="50976" y="42809"/>
                  </a:cubicBezTo>
                  <a:cubicBezTo>
                    <a:pt x="47630" y="44634"/>
                    <a:pt x="44589" y="48892"/>
                    <a:pt x="40027" y="46154"/>
                  </a:cubicBezTo>
                  <a:cubicBezTo>
                    <a:pt x="37898" y="44634"/>
                    <a:pt x="34856" y="43113"/>
                    <a:pt x="34552" y="40375"/>
                  </a:cubicBezTo>
                  <a:cubicBezTo>
                    <a:pt x="33944" y="37030"/>
                    <a:pt x="37898" y="35813"/>
                    <a:pt x="38506" y="33076"/>
                  </a:cubicBezTo>
                  <a:cubicBezTo>
                    <a:pt x="44589" y="21822"/>
                    <a:pt x="46110" y="8440"/>
                    <a:pt x="57059" y="228"/>
                  </a:cubicBezTo>
                  <a:cubicBezTo>
                    <a:pt x="60405" y="-380"/>
                    <a:pt x="62838" y="228"/>
                    <a:pt x="64663" y="2053"/>
                  </a:cubicBezTo>
                  <a:lnTo>
                    <a:pt x="64663" y="2053"/>
                  </a:lnTo>
                  <a:close/>
                </a:path>
              </a:pathLst>
            </a:custGeom>
            <a:solidFill>
              <a:srgbClr val="FFFFFF"/>
            </a:solidFill>
            <a:ln w="30406"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E6A41A87-BE51-F789-6514-3FEBC190EE16}"/>
                </a:ext>
              </a:extLst>
            </p:cNvPr>
            <p:cNvSpPr/>
            <p:nvPr/>
          </p:nvSpPr>
          <p:spPr>
            <a:xfrm>
              <a:off x="31302036" y="4264072"/>
              <a:ext cx="115640" cy="107579"/>
            </a:xfrm>
            <a:custGeom>
              <a:avLst/>
              <a:gdLst>
                <a:gd name="connsiteX0" fmla="*/ 38514 w 115640"/>
                <a:gd name="connsiteY0" fmla="*/ 3778 h 107579"/>
                <a:gd name="connsiteX1" fmla="*/ 51593 w 115640"/>
                <a:gd name="connsiteY1" fmla="*/ 14119 h 107579"/>
                <a:gd name="connsiteX2" fmla="*/ 32127 w 115640"/>
                <a:gd name="connsiteY2" fmla="*/ 16248 h 107579"/>
                <a:gd name="connsiteX3" fmla="*/ 23003 w 115640"/>
                <a:gd name="connsiteY3" fmla="*/ 36321 h 107579"/>
                <a:gd name="connsiteX4" fmla="*/ 27869 w 115640"/>
                <a:gd name="connsiteY4" fmla="*/ 46967 h 107579"/>
                <a:gd name="connsiteX5" fmla="*/ 47942 w 115640"/>
                <a:gd name="connsiteY5" fmla="*/ 47271 h 107579"/>
                <a:gd name="connsiteX6" fmla="*/ 49159 w 115640"/>
                <a:gd name="connsiteY6" fmla="*/ 27805 h 107579"/>
                <a:gd name="connsiteX7" fmla="*/ 58588 w 115640"/>
                <a:gd name="connsiteY7" fmla="*/ 29022 h 107579"/>
                <a:gd name="connsiteX8" fmla="*/ 69841 w 115640"/>
                <a:gd name="connsiteY8" fmla="*/ 31151 h 107579"/>
                <a:gd name="connsiteX9" fmla="*/ 58892 w 115640"/>
                <a:gd name="connsiteY9" fmla="*/ 51833 h 107579"/>
                <a:gd name="connsiteX10" fmla="*/ 61021 w 115640"/>
                <a:gd name="connsiteY10" fmla="*/ 53962 h 107579"/>
                <a:gd name="connsiteX11" fmla="*/ 93565 w 115640"/>
                <a:gd name="connsiteY11" fmla="*/ 61262 h 107579"/>
                <a:gd name="connsiteX12" fmla="*/ 97519 w 115640"/>
                <a:gd name="connsiteY12" fmla="*/ 33888 h 107579"/>
                <a:gd name="connsiteX13" fmla="*/ 82920 w 115640"/>
                <a:gd name="connsiteY13" fmla="*/ 5906 h 107579"/>
                <a:gd name="connsiteX14" fmla="*/ 92044 w 115640"/>
                <a:gd name="connsiteY14" fmla="*/ 3473 h 107579"/>
                <a:gd name="connsiteX15" fmla="*/ 111814 w 115640"/>
                <a:gd name="connsiteY15" fmla="*/ 14119 h 107579"/>
                <a:gd name="connsiteX16" fmla="*/ 109077 w 115640"/>
                <a:gd name="connsiteY16" fmla="*/ 54874 h 107579"/>
                <a:gd name="connsiteX17" fmla="*/ 99952 w 115640"/>
                <a:gd name="connsiteY17" fmla="*/ 106275 h 107579"/>
                <a:gd name="connsiteX18" fmla="*/ 92957 w 115640"/>
                <a:gd name="connsiteY18" fmla="*/ 106580 h 107579"/>
                <a:gd name="connsiteX19" fmla="*/ 71362 w 115640"/>
                <a:gd name="connsiteY19" fmla="*/ 81335 h 107579"/>
                <a:gd name="connsiteX20" fmla="*/ 20265 w 115640"/>
                <a:gd name="connsiteY20" fmla="*/ 69474 h 107579"/>
                <a:gd name="connsiteX21" fmla="*/ 1712 w 115640"/>
                <a:gd name="connsiteY21" fmla="*/ 81335 h 107579"/>
                <a:gd name="connsiteX22" fmla="*/ 15399 w 115640"/>
                <a:gd name="connsiteY22" fmla="*/ 2865 h 107579"/>
                <a:gd name="connsiteX23" fmla="*/ 19353 w 115640"/>
                <a:gd name="connsiteY23" fmla="*/ 128 h 107579"/>
                <a:gd name="connsiteX24" fmla="*/ 38514 w 115640"/>
                <a:gd name="connsiteY24" fmla="*/ 3778 h 107579"/>
                <a:gd name="connsiteX25" fmla="*/ 38514 w 115640"/>
                <a:gd name="connsiteY25" fmla="*/ 3778 h 10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5640" h="107579">
                  <a:moveTo>
                    <a:pt x="38514" y="3778"/>
                  </a:moveTo>
                  <a:cubicBezTo>
                    <a:pt x="42164" y="8948"/>
                    <a:pt x="53417" y="5298"/>
                    <a:pt x="51593" y="14119"/>
                  </a:cubicBezTo>
                  <a:cubicBezTo>
                    <a:pt x="48247" y="18681"/>
                    <a:pt x="36689" y="14423"/>
                    <a:pt x="32127" y="16248"/>
                  </a:cubicBezTo>
                  <a:cubicBezTo>
                    <a:pt x="26044" y="20506"/>
                    <a:pt x="22394" y="27501"/>
                    <a:pt x="23003" y="36321"/>
                  </a:cubicBezTo>
                  <a:cubicBezTo>
                    <a:pt x="23307" y="39667"/>
                    <a:pt x="24827" y="45446"/>
                    <a:pt x="27869" y="46967"/>
                  </a:cubicBezTo>
                  <a:cubicBezTo>
                    <a:pt x="33040" y="48183"/>
                    <a:pt x="44293" y="53354"/>
                    <a:pt x="47942" y="47271"/>
                  </a:cubicBezTo>
                  <a:cubicBezTo>
                    <a:pt x="48247" y="43013"/>
                    <a:pt x="47335" y="29022"/>
                    <a:pt x="49159" y="27805"/>
                  </a:cubicBezTo>
                  <a:cubicBezTo>
                    <a:pt x="53721" y="26589"/>
                    <a:pt x="54330" y="29326"/>
                    <a:pt x="58588" y="29022"/>
                  </a:cubicBezTo>
                  <a:cubicBezTo>
                    <a:pt x="63758" y="28718"/>
                    <a:pt x="71058" y="29022"/>
                    <a:pt x="69841" y="31151"/>
                  </a:cubicBezTo>
                  <a:cubicBezTo>
                    <a:pt x="64367" y="40884"/>
                    <a:pt x="64367" y="46663"/>
                    <a:pt x="58892" y="51833"/>
                  </a:cubicBezTo>
                  <a:cubicBezTo>
                    <a:pt x="58892" y="53049"/>
                    <a:pt x="60109" y="53658"/>
                    <a:pt x="61021" y="53962"/>
                  </a:cubicBezTo>
                  <a:cubicBezTo>
                    <a:pt x="71970" y="53049"/>
                    <a:pt x="83528" y="60349"/>
                    <a:pt x="93565" y="61262"/>
                  </a:cubicBezTo>
                  <a:cubicBezTo>
                    <a:pt x="95694" y="54266"/>
                    <a:pt x="95694" y="41492"/>
                    <a:pt x="97519" y="33888"/>
                  </a:cubicBezTo>
                  <a:cubicBezTo>
                    <a:pt x="99040" y="22026"/>
                    <a:pt x="78662" y="17464"/>
                    <a:pt x="82920" y="5906"/>
                  </a:cubicBezTo>
                  <a:cubicBezTo>
                    <a:pt x="85049" y="2561"/>
                    <a:pt x="89003" y="2561"/>
                    <a:pt x="92044" y="3473"/>
                  </a:cubicBezTo>
                  <a:cubicBezTo>
                    <a:pt x="99952" y="6819"/>
                    <a:pt x="106339" y="7123"/>
                    <a:pt x="111814" y="14119"/>
                  </a:cubicBezTo>
                  <a:cubicBezTo>
                    <a:pt x="119721" y="24764"/>
                    <a:pt x="113639" y="44837"/>
                    <a:pt x="109077" y="54874"/>
                  </a:cubicBezTo>
                  <a:cubicBezTo>
                    <a:pt x="102994" y="67344"/>
                    <a:pt x="102081" y="103538"/>
                    <a:pt x="99952" y="106275"/>
                  </a:cubicBezTo>
                  <a:cubicBezTo>
                    <a:pt x="98127" y="107796"/>
                    <a:pt x="95086" y="108100"/>
                    <a:pt x="92957" y="106580"/>
                  </a:cubicBezTo>
                  <a:cubicBezTo>
                    <a:pt x="84136" y="99889"/>
                    <a:pt x="91740" y="82552"/>
                    <a:pt x="71362" y="81335"/>
                  </a:cubicBezTo>
                  <a:cubicBezTo>
                    <a:pt x="54026" y="80119"/>
                    <a:pt x="37906" y="73123"/>
                    <a:pt x="20265" y="69474"/>
                  </a:cubicBezTo>
                  <a:cubicBezTo>
                    <a:pt x="9924" y="68561"/>
                    <a:pt x="12357" y="85898"/>
                    <a:pt x="1712" y="81335"/>
                  </a:cubicBezTo>
                  <a:cubicBezTo>
                    <a:pt x="-5283" y="71906"/>
                    <a:pt x="11141" y="17464"/>
                    <a:pt x="15399" y="2865"/>
                  </a:cubicBezTo>
                  <a:cubicBezTo>
                    <a:pt x="16920" y="736"/>
                    <a:pt x="17224" y="1040"/>
                    <a:pt x="19353" y="128"/>
                  </a:cubicBezTo>
                  <a:cubicBezTo>
                    <a:pt x="26957" y="-785"/>
                    <a:pt x="32127" y="3473"/>
                    <a:pt x="38514" y="3778"/>
                  </a:cubicBezTo>
                  <a:lnTo>
                    <a:pt x="38514" y="3778"/>
                  </a:lnTo>
                  <a:close/>
                </a:path>
              </a:pathLst>
            </a:custGeom>
            <a:solidFill>
              <a:srgbClr val="FFFFFF"/>
            </a:solidFill>
            <a:ln w="30406"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00821C12-6953-542F-996F-B50FDDEB251B}"/>
                </a:ext>
              </a:extLst>
            </p:cNvPr>
            <p:cNvSpPr/>
            <p:nvPr/>
          </p:nvSpPr>
          <p:spPr>
            <a:xfrm>
              <a:off x="31286977" y="4413841"/>
              <a:ext cx="110611" cy="57027"/>
            </a:xfrm>
            <a:custGeom>
              <a:avLst/>
              <a:gdLst>
                <a:gd name="connsiteX0" fmla="*/ 18292 w 110611"/>
                <a:gd name="connsiteY0" fmla="*/ 12166 h 57027"/>
                <a:gd name="connsiteX1" fmla="*/ 67564 w 110611"/>
                <a:gd name="connsiteY1" fmla="*/ 15511 h 57027"/>
                <a:gd name="connsiteX2" fmla="*/ 94937 w 110611"/>
                <a:gd name="connsiteY2" fmla="*/ 9124 h 57027"/>
                <a:gd name="connsiteX3" fmla="*/ 99803 w 110611"/>
                <a:gd name="connsiteY3" fmla="*/ 1825 h 57027"/>
                <a:gd name="connsiteX4" fmla="*/ 108015 w 110611"/>
                <a:gd name="connsiteY4" fmla="*/ 2737 h 57027"/>
                <a:gd name="connsiteX5" fmla="*/ 109232 w 110611"/>
                <a:gd name="connsiteY5" fmla="*/ 5170 h 57027"/>
                <a:gd name="connsiteX6" fmla="*/ 110449 w 110611"/>
                <a:gd name="connsiteY6" fmla="*/ 47143 h 57027"/>
                <a:gd name="connsiteX7" fmla="*/ 107103 w 110611"/>
                <a:gd name="connsiteY7" fmla="*/ 56876 h 57027"/>
                <a:gd name="connsiteX8" fmla="*/ 85508 w 110611"/>
                <a:gd name="connsiteY8" fmla="*/ 41668 h 57027"/>
                <a:gd name="connsiteX9" fmla="*/ 34412 w 110611"/>
                <a:gd name="connsiteY9" fmla="*/ 38931 h 57027"/>
                <a:gd name="connsiteX10" fmla="*/ 10992 w 110611"/>
                <a:gd name="connsiteY10" fmla="*/ 53834 h 57027"/>
                <a:gd name="connsiteX11" fmla="*/ 2172 w 110611"/>
                <a:gd name="connsiteY11" fmla="*/ 48663 h 57027"/>
                <a:gd name="connsiteX12" fmla="*/ 1259 w 110611"/>
                <a:gd name="connsiteY12" fmla="*/ 12774 h 57027"/>
                <a:gd name="connsiteX13" fmla="*/ 7038 w 110611"/>
                <a:gd name="connsiteY13" fmla="*/ 0 h 57027"/>
                <a:gd name="connsiteX14" fmla="*/ 18292 w 110611"/>
                <a:gd name="connsiteY14" fmla="*/ 12166 h 57027"/>
                <a:gd name="connsiteX15" fmla="*/ 18292 w 110611"/>
                <a:gd name="connsiteY15" fmla="*/ 12166 h 5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611" h="57027">
                  <a:moveTo>
                    <a:pt x="18292" y="12166"/>
                  </a:moveTo>
                  <a:cubicBezTo>
                    <a:pt x="33499" y="16424"/>
                    <a:pt x="51748" y="13382"/>
                    <a:pt x="67564" y="15511"/>
                  </a:cubicBezTo>
                  <a:cubicBezTo>
                    <a:pt x="77296" y="15511"/>
                    <a:pt x="89158" y="17641"/>
                    <a:pt x="94937" y="9124"/>
                  </a:cubicBezTo>
                  <a:cubicBezTo>
                    <a:pt x="95849" y="6691"/>
                    <a:pt x="96762" y="2433"/>
                    <a:pt x="99803" y="1825"/>
                  </a:cubicBezTo>
                  <a:cubicBezTo>
                    <a:pt x="102237" y="1520"/>
                    <a:pt x="105886" y="608"/>
                    <a:pt x="108015" y="2737"/>
                  </a:cubicBezTo>
                  <a:lnTo>
                    <a:pt x="109232" y="5170"/>
                  </a:lnTo>
                  <a:cubicBezTo>
                    <a:pt x="108319" y="19769"/>
                    <a:pt x="107103" y="33456"/>
                    <a:pt x="110449" y="47143"/>
                  </a:cubicBezTo>
                  <a:cubicBezTo>
                    <a:pt x="110753" y="51097"/>
                    <a:pt x="111057" y="55051"/>
                    <a:pt x="107103" y="56876"/>
                  </a:cubicBezTo>
                  <a:cubicBezTo>
                    <a:pt x="97978" y="58700"/>
                    <a:pt x="94024" y="43493"/>
                    <a:pt x="85508" y="41668"/>
                  </a:cubicBezTo>
                  <a:cubicBezTo>
                    <a:pt x="69997" y="37410"/>
                    <a:pt x="51444" y="39235"/>
                    <a:pt x="34412" y="38931"/>
                  </a:cubicBezTo>
                  <a:cubicBezTo>
                    <a:pt x="23766" y="38322"/>
                    <a:pt x="17683" y="45926"/>
                    <a:pt x="10992" y="53834"/>
                  </a:cubicBezTo>
                  <a:cubicBezTo>
                    <a:pt x="9471" y="55051"/>
                    <a:pt x="2476" y="54442"/>
                    <a:pt x="2172" y="48663"/>
                  </a:cubicBezTo>
                  <a:cubicBezTo>
                    <a:pt x="1564" y="35585"/>
                    <a:pt x="-1782" y="27373"/>
                    <a:pt x="1259" y="12774"/>
                  </a:cubicBezTo>
                  <a:cubicBezTo>
                    <a:pt x="2172" y="8212"/>
                    <a:pt x="1868" y="1520"/>
                    <a:pt x="7038" y="0"/>
                  </a:cubicBezTo>
                  <a:cubicBezTo>
                    <a:pt x="13121" y="608"/>
                    <a:pt x="12513" y="10037"/>
                    <a:pt x="18292" y="12166"/>
                  </a:cubicBezTo>
                  <a:lnTo>
                    <a:pt x="18292" y="12166"/>
                  </a:lnTo>
                  <a:close/>
                </a:path>
              </a:pathLst>
            </a:custGeom>
            <a:solidFill>
              <a:srgbClr val="FFFFFF"/>
            </a:solidFill>
            <a:ln w="30406"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93D8B48-03E5-2B04-F85C-0CB4400EC384}"/>
                </a:ext>
              </a:extLst>
            </p:cNvPr>
            <p:cNvSpPr/>
            <p:nvPr/>
          </p:nvSpPr>
          <p:spPr>
            <a:xfrm>
              <a:off x="31307405" y="4512239"/>
              <a:ext cx="115264" cy="107826"/>
            </a:xfrm>
            <a:custGeom>
              <a:avLst/>
              <a:gdLst>
                <a:gd name="connsiteX0" fmla="*/ 86067 w 115264"/>
                <a:gd name="connsiteY0" fmla="*/ 3795 h 107826"/>
                <a:gd name="connsiteX1" fmla="*/ 96104 w 115264"/>
                <a:gd name="connsiteY1" fmla="*/ 7141 h 107826"/>
                <a:gd name="connsiteX2" fmla="*/ 99145 w 115264"/>
                <a:gd name="connsiteY2" fmla="*/ 25998 h 107826"/>
                <a:gd name="connsiteX3" fmla="*/ 115265 w 115264"/>
                <a:gd name="connsiteY3" fmla="*/ 83786 h 107826"/>
                <a:gd name="connsiteX4" fmla="*/ 109486 w 115264"/>
                <a:gd name="connsiteY4" fmla="*/ 89869 h 107826"/>
                <a:gd name="connsiteX5" fmla="*/ 91237 w 115264"/>
                <a:gd name="connsiteY5" fmla="*/ 81657 h 107826"/>
                <a:gd name="connsiteX6" fmla="*/ 32841 w 115264"/>
                <a:gd name="connsiteY6" fmla="*/ 94431 h 107826"/>
                <a:gd name="connsiteX7" fmla="*/ 27062 w 115264"/>
                <a:gd name="connsiteY7" fmla="*/ 98081 h 107826"/>
                <a:gd name="connsiteX8" fmla="*/ 23716 w 115264"/>
                <a:gd name="connsiteY8" fmla="*/ 107814 h 107826"/>
                <a:gd name="connsiteX9" fmla="*/ 13679 w 115264"/>
                <a:gd name="connsiteY9" fmla="*/ 99906 h 107826"/>
                <a:gd name="connsiteX10" fmla="*/ 905 w 115264"/>
                <a:gd name="connsiteY10" fmla="*/ 60367 h 107826"/>
                <a:gd name="connsiteX11" fmla="*/ 7901 w 115264"/>
                <a:gd name="connsiteY11" fmla="*/ 57021 h 107826"/>
                <a:gd name="connsiteX12" fmla="*/ 21892 w 115264"/>
                <a:gd name="connsiteY12" fmla="*/ 67666 h 107826"/>
                <a:gd name="connsiteX13" fmla="*/ 51394 w 115264"/>
                <a:gd name="connsiteY13" fmla="*/ 63712 h 107826"/>
                <a:gd name="connsiteX14" fmla="*/ 87892 w 115264"/>
                <a:gd name="connsiteY14" fmla="*/ 50938 h 107826"/>
                <a:gd name="connsiteX15" fmla="*/ 56564 w 115264"/>
                <a:gd name="connsiteY15" fmla="*/ 5620 h 107826"/>
                <a:gd name="connsiteX16" fmla="*/ 62952 w 115264"/>
                <a:gd name="connsiteY16" fmla="*/ 145 h 107826"/>
                <a:gd name="connsiteX17" fmla="*/ 86067 w 115264"/>
                <a:gd name="connsiteY17" fmla="*/ 3795 h 107826"/>
                <a:gd name="connsiteX18" fmla="*/ 86067 w 115264"/>
                <a:gd name="connsiteY18" fmla="*/ 3795 h 1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264" h="107826">
                  <a:moveTo>
                    <a:pt x="86067" y="3795"/>
                  </a:moveTo>
                  <a:cubicBezTo>
                    <a:pt x="89412" y="4403"/>
                    <a:pt x="94887" y="3187"/>
                    <a:pt x="96104" y="7141"/>
                  </a:cubicBezTo>
                  <a:cubicBezTo>
                    <a:pt x="94583" y="15049"/>
                    <a:pt x="98233" y="19003"/>
                    <a:pt x="99145" y="25998"/>
                  </a:cubicBezTo>
                  <a:cubicBezTo>
                    <a:pt x="102187" y="39989"/>
                    <a:pt x="115265" y="78311"/>
                    <a:pt x="115265" y="83786"/>
                  </a:cubicBezTo>
                  <a:cubicBezTo>
                    <a:pt x="114352" y="86219"/>
                    <a:pt x="111920" y="88956"/>
                    <a:pt x="109486" y="89869"/>
                  </a:cubicBezTo>
                  <a:cubicBezTo>
                    <a:pt x="97016" y="90782"/>
                    <a:pt x="104011" y="78920"/>
                    <a:pt x="91237" y="81657"/>
                  </a:cubicBezTo>
                  <a:cubicBezTo>
                    <a:pt x="77855" y="85307"/>
                    <a:pt x="47440" y="94127"/>
                    <a:pt x="32841" y="94431"/>
                  </a:cubicBezTo>
                  <a:cubicBezTo>
                    <a:pt x="30408" y="95040"/>
                    <a:pt x="27366" y="95648"/>
                    <a:pt x="27062" y="98081"/>
                  </a:cubicBezTo>
                  <a:cubicBezTo>
                    <a:pt x="26758" y="101427"/>
                    <a:pt x="27974" y="106901"/>
                    <a:pt x="23716" y="107814"/>
                  </a:cubicBezTo>
                  <a:cubicBezTo>
                    <a:pt x="18850" y="108118"/>
                    <a:pt x="16113" y="102947"/>
                    <a:pt x="13679" y="99906"/>
                  </a:cubicBezTo>
                  <a:cubicBezTo>
                    <a:pt x="8509" y="87132"/>
                    <a:pt x="-3353" y="75574"/>
                    <a:pt x="905" y="60367"/>
                  </a:cubicBezTo>
                  <a:cubicBezTo>
                    <a:pt x="2426" y="57325"/>
                    <a:pt x="5163" y="57325"/>
                    <a:pt x="7901" y="57021"/>
                  </a:cubicBezTo>
                  <a:cubicBezTo>
                    <a:pt x="15200" y="57629"/>
                    <a:pt x="13984" y="69187"/>
                    <a:pt x="21892" y="67666"/>
                  </a:cubicBezTo>
                  <a:cubicBezTo>
                    <a:pt x="29799" y="65537"/>
                    <a:pt x="42878" y="64625"/>
                    <a:pt x="51394" y="63712"/>
                  </a:cubicBezTo>
                  <a:cubicBezTo>
                    <a:pt x="61431" y="57325"/>
                    <a:pt x="89716" y="64929"/>
                    <a:pt x="87892" y="50938"/>
                  </a:cubicBezTo>
                  <a:cubicBezTo>
                    <a:pt x="82113" y="10487"/>
                    <a:pt x="69643" y="19915"/>
                    <a:pt x="56564" y="5620"/>
                  </a:cubicBezTo>
                  <a:cubicBezTo>
                    <a:pt x="52610" y="1362"/>
                    <a:pt x="60822" y="1970"/>
                    <a:pt x="62952" y="145"/>
                  </a:cubicBezTo>
                  <a:cubicBezTo>
                    <a:pt x="71772" y="-767"/>
                    <a:pt x="78159" y="2883"/>
                    <a:pt x="86067" y="3795"/>
                  </a:cubicBezTo>
                  <a:lnTo>
                    <a:pt x="86067" y="3795"/>
                  </a:lnTo>
                  <a:close/>
                </a:path>
              </a:pathLst>
            </a:custGeom>
            <a:solidFill>
              <a:srgbClr val="FFFFFF"/>
            </a:solidFill>
            <a:ln w="30406"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BFB06F17-078D-7966-597A-6D2D080E30E2}"/>
                </a:ext>
              </a:extLst>
            </p:cNvPr>
            <p:cNvSpPr/>
            <p:nvPr/>
          </p:nvSpPr>
          <p:spPr>
            <a:xfrm>
              <a:off x="32386525" y="4523631"/>
              <a:ext cx="123778" cy="94817"/>
            </a:xfrm>
            <a:custGeom>
              <a:avLst/>
              <a:gdLst>
                <a:gd name="connsiteX0" fmla="*/ 35576 w 123778"/>
                <a:gd name="connsiteY0" fmla="*/ 11565 h 94817"/>
                <a:gd name="connsiteX1" fmla="*/ 88498 w 123778"/>
                <a:gd name="connsiteY1" fmla="*/ 24947 h 94817"/>
                <a:gd name="connsiteX2" fmla="*/ 109180 w 123778"/>
                <a:gd name="connsiteY2" fmla="*/ 27077 h 94817"/>
                <a:gd name="connsiteX3" fmla="*/ 116175 w 123778"/>
                <a:gd name="connsiteY3" fmla="*/ 17040 h 94817"/>
                <a:gd name="connsiteX4" fmla="*/ 123779 w 123778"/>
                <a:gd name="connsiteY4" fmla="*/ 22210 h 94817"/>
                <a:gd name="connsiteX5" fmla="*/ 115567 w 123778"/>
                <a:gd name="connsiteY5" fmla="*/ 47454 h 94817"/>
                <a:gd name="connsiteX6" fmla="*/ 104617 w 123778"/>
                <a:gd name="connsiteY6" fmla="*/ 87298 h 94817"/>
                <a:gd name="connsiteX7" fmla="*/ 98535 w 123778"/>
                <a:gd name="connsiteY7" fmla="*/ 94597 h 94817"/>
                <a:gd name="connsiteX8" fmla="*/ 72682 w 123778"/>
                <a:gd name="connsiteY8" fmla="*/ 91860 h 94817"/>
                <a:gd name="connsiteX9" fmla="*/ 69336 w 123778"/>
                <a:gd name="connsiteY9" fmla="*/ 83952 h 94817"/>
                <a:gd name="connsiteX10" fmla="*/ 99447 w 123778"/>
                <a:gd name="connsiteY10" fmla="*/ 52321 h 94817"/>
                <a:gd name="connsiteX11" fmla="*/ 71769 w 123778"/>
                <a:gd name="connsiteY11" fmla="*/ 45934 h 94817"/>
                <a:gd name="connsiteX12" fmla="*/ 65687 w 123778"/>
                <a:gd name="connsiteY12" fmla="*/ 65095 h 94817"/>
                <a:gd name="connsiteX13" fmla="*/ 54737 w 123778"/>
                <a:gd name="connsiteY13" fmla="*/ 64487 h 94817"/>
                <a:gd name="connsiteX14" fmla="*/ 48958 w 123778"/>
                <a:gd name="connsiteY14" fmla="*/ 58404 h 94817"/>
                <a:gd name="connsiteX15" fmla="*/ 51392 w 123778"/>
                <a:gd name="connsiteY15" fmla="*/ 49279 h 94817"/>
                <a:gd name="connsiteX16" fmla="*/ 54737 w 123778"/>
                <a:gd name="connsiteY16" fmla="*/ 45630 h 94817"/>
                <a:gd name="connsiteX17" fmla="*/ 48046 w 123778"/>
                <a:gd name="connsiteY17" fmla="*/ 39851 h 94817"/>
                <a:gd name="connsiteX18" fmla="*/ 20368 w 123778"/>
                <a:gd name="connsiteY18" fmla="*/ 35593 h 94817"/>
                <a:gd name="connsiteX19" fmla="*/ 27668 w 123778"/>
                <a:gd name="connsiteY19" fmla="*/ 76652 h 94817"/>
                <a:gd name="connsiteX20" fmla="*/ 25235 w 123778"/>
                <a:gd name="connsiteY20" fmla="*/ 80910 h 94817"/>
                <a:gd name="connsiteX21" fmla="*/ 20368 w 123778"/>
                <a:gd name="connsiteY21" fmla="*/ 80302 h 94817"/>
                <a:gd name="connsiteX22" fmla="*/ 1815 w 123778"/>
                <a:gd name="connsiteY22" fmla="*/ 67528 h 94817"/>
                <a:gd name="connsiteX23" fmla="*/ 1511 w 123778"/>
                <a:gd name="connsiteY23" fmla="*/ 52929 h 94817"/>
                <a:gd name="connsiteX24" fmla="*/ 13373 w 123778"/>
                <a:gd name="connsiteY24" fmla="*/ 14910 h 94817"/>
                <a:gd name="connsiteX25" fmla="*/ 22194 w 123778"/>
                <a:gd name="connsiteY25" fmla="*/ 7 h 94817"/>
                <a:gd name="connsiteX26" fmla="*/ 35576 w 123778"/>
                <a:gd name="connsiteY26" fmla="*/ 11565 h 94817"/>
                <a:gd name="connsiteX27" fmla="*/ 35576 w 123778"/>
                <a:gd name="connsiteY27" fmla="*/ 11565 h 9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778" h="94817">
                  <a:moveTo>
                    <a:pt x="35576" y="11565"/>
                  </a:moveTo>
                  <a:cubicBezTo>
                    <a:pt x="50783" y="22210"/>
                    <a:pt x="70249" y="21906"/>
                    <a:pt x="88498" y="24947"/>
                  </a:cubicBezTo>
                  <a:cubicBezTo>
                    <a:pt x="95493" y="25556"/>
                    <a:pt x="103097" y="32855"/>
                    <a:pt x="109180" y="27077"/>
                  </a:cubicBezTo>
                  <a:cubicBezTo>
                    <a:pt x="111309" y="23731"/>
                    <a:pt x="112526" y="19168"/>
                    <a:pt x="116175" y="17040"/>
                  </a:cubicBezTo>
                  <a:cubicBezTo>
                    <a:pt x="119521" y="16431"/>
                    <a:pt x="123170" y="18864"/>
                    <a:pt x="123779" y="22210"/>
                  </a:cubicBezTo>
                  <a:cubicBezTo>
                    <a:pt x="122258" y="31335"/>
                    <a:pt x="117088" y="38634"/>
                    <a:pt x="115567" y="47454"/>
                  </a:cubicBezTo>
                  <a:cubicBezTo>
                    <a:pt x="109484" y="59620"/>
                    <a:pt x="105226" y="73003"/>
                    <a:pt x="104617" y="87298"/>
                  </a:cubicBezTo>
                  <a:cubicBezTo>
                    <a:pt x="103401" y="90035"/>
                    <a:pt x="101880" y="93685"/>
                    <a:pt x="98535" y="94597"/>
                  </a:cubicBezTo>
                  <a:cubicBezTo>
                    <a:pt x="89106" y="95510"/>
                    <a:pt x="81198" y="93381"/>
                    <a:pt x="72682" y="91860"/>
                  </a:cubicBezTo>
                  <a:cubicBezTo>
                    <a:pt x="69641" y="90643"/>
                    <a:pt x="65991" y="83952"/>
                    <a:pt x="69336" y="83952"/>
                  </a:cubicBezTo>
                  <a:cubicBezTo>
                    <a:pt x="90627" y="83648"/>
                    <a:pt x="100968" y="55971"/>
                    <a:pt x="99447" y="52321"/>
                  </a:cubicBezTo>
                  <a:cubicBezTo>
                    <a:pt x="97926" y="48975"/>
                    <a:pt x="79069" y="48367"/>
                    <a:pt x="71769" y="45934"/>
                  </a:cubicBezTo>
                  <a:cubicBezTo>
                    <a:pt x="66295" y="44109"/>
                    <a:pt x="75115" y="61749"/>
                    <a:pt x="65687" y="65095"/>
                  </a:cubicBezTo>
                  <a:cubicBezTo>
                    <a:pt x="57779" y="66615"/>
                    <a:pt x="62341" y="63878"/>
                    <a:pt x="54737" y="64487"/>
                  </a:cubicBezTo>
                  <a:cubicBezTo>
                    <a:pt x="52304" y="63270"/>
                    <a:pt x="49871" y="61141"/>
                    <a:pt x="48958" y="58404"/>
                  </a:cubicBezTo>
                  <a:cubicBezTo>
                    <a:pt x="48046" y="55058"/>
                    <a:pt x="48654" y="51408"/>
                    <a:pt x="51392" y="49279"/>
                  </a:cubicBezTo>
                  <a:cubicBezTo>
                    <a:pt x="52912" y="48367"/>
                    <a:pt x="54433" y="47454"/>
                    <a:pt x="54737" y="45630"/>
                  </a:cubicBezTo>
                  <a:cubicBezTo>
                    <a:pt x="55650" y="42284"/>
                    <a:pt x="51392" y="40763"/>
                    <a:pt x="48046" y="39851"/>
                  </a:cubicBezTo>
                  <a:cubicBezTo>
                    <a:pt x="39226" y="38938"/>
                    <a:pt x="25539" y="27381"/>
                    <a:pt x="20368" y="35593"/>
                  </a:cubicBezTo>
                  <a:cubicBezTo>
                    <a:pt x="17936" y="46542"/>
                    <a:pt x="11852" y="60229"/>
                    <a:pt x="27668" y="76652"/>
                  </a:cubicBezTo>
                  <a:cubicBezTo>
                    <a:pt x="28885" y="77869"/>
                    <a:pt x="27364" y="79998"/>
                    <a:pt x="25235" y="80910"/>
                  </a:cubicBezTo>
                  <a:lnTo>
                    <a:pt x="20368" y="80302"/>
                  </a:lnTo>
                  <a:lnTo>
                    <a:pt x="1815" y="67528"/>
                  </a:lnTo>
                  <a:cubicBezTo>
                    <a:pt x="-1530" y="63270"/>
                    <a:pt x="599" y="57187"/>
                    <a:pt x="1511" y="52929"/>
                  </a:cubicBezTo>
                  <a:cubicBezTo>
                    <a:pt x="4857" y="39851"/>
                    <a:pt x="9115" y="27685"/>
                    <a:pt x="13373" y="14910"/>
                  </a:cubicBezTo>
                  <a:cubicBezTo>
                    <a:pt x="15806" y="9740"/>
                    <a:pt x="17023" y="3657"/>
                    <a:pt x="22194" y="7"/>
                  </a:cubicBezTo>
                  <a:cubicBezTo>
                    <a:pt x="31926" y="-297"/>
                    <a:pt x="28580" y="8828"/>
                    <a:pt x="35576" y="11565"/>
                  </a:cubicBezTo>
                  <a:lnTo>
                    <a:pt x="35576" y="11565"/>
                  </a:lnTo>
                  <a:close/>
                </a:path>
              </a:pathLst>
            </a:custGeom>
            <a:solidFill>
              <a:srgbClr val="FFFFFF"/>
            </a:solidFill>
            <a:ln w="30406"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24E55623-DF44-97F1-65FF-72538513082F}"/>
                </a:ext>
              </a:extLst>
            </p:cNvPr>
            <p:cNvSpPr/>
            <p:nvPr/>
          </p:nvSpPr>
          <p:spPr>
            <a:xfrm>
              <a:off x="32322948" y="4639214"/>
              <a:ext cx="133680" cy="126332"/>
            </a:xfrm>
            <a:custGeom>
              <a:avLst/>
              <a:gdLst>
                <a:gd name="connsiteX0" fmla="*/ 54138 w 133680"/>
                <a:gd name="connsiteY0" fmla="*/ 4258 h 126332"/>
                <a:gd name="connsiteX1" fmla="*/ 54747 w 133680"/>
                <a:gd name="connsiteY1" fmla="*/ 11254 h 126332"/>
                <a:gd name="connsiteX2" fmla="*/ 94590 w 133680"/>
                <a:gd name="connsiteY2" fmla="*/ 38018 h 126332"/>
                <a:gd name="connsiteX3" fmla="*/ 128959 w 133680"/>
                <a:gd name="connsiteY3" fmla="*/ 58701 h 126332"/>
                <a:gd name="connsiteX4" fmla="*/ 133217 w 133680"/>
                <a:gd name="connsiteY4" fmla="*/ 68433 h 126332"/>
                <a:gd name="connsiteX5" fmla="*/ 84858 w 133680"/>
                <a:gd name="connsiteY5" fmla="*/ 76341 h 126332"/>
                <a:gd name="connsiteX6" fmla="*/ 73300 w 133680"/>
                <a:gd name="connsiteY6" fmla="*/ 74212 h 126332"/>
                <a:gd name="connsiteX7" fmla="*/ 78166 w 133680"/>
                <a:gd name="connsiteY7" fmla="*/ 87899 h 126332"/>
                <a:gd name="connsiteX8" fmla="*/ 96415 w 133680"/>
                <a:gd name="connsiteY8" fmla="*/ 120139 h 126332"/>
                <a:gd name="connsiteX9" fmla="*/ 93678 w 133680"/>
                <a:gd name="connsiteY9" fmla="*/ 126222 h 126332"/>
                <a:gd name="connsiteX10" fmla="*/ 63567 w 133680"/>
                <a:gd name="connsiteY10" fmla="*/ 114360 h 126332"/>
                <a:gd name="connsiteX11" fmla="*/ 48359 w 133680"/>
                <a:gd name="connsiteY11" fmla="*/ 105235 h 126332"/>
                <a:gd name="connsiteX12" fmla="*/ 11253 w 133680"/>
                <a:gd name="connsiteY12" fmla="*/ 94286 h 126332"/>
                <a:gd name="connsiteX13" fmla="*/ 0 w 133680"/>
                <a:gd name="connsiteY13" fmla="*/ 91853 h 126332"/>
                <a:gd name="connsiteX14" fmla="*/ 10341 w 133680"/>
                <a:gd name="connsiteY14" fmla="*/ 66913 h 126332"/>
                <a:gd name="connsiteX15" fmla="*/ 20074 w 133680"/>
                <a:gd name="connsiteY15" fmla="*/ 57788 h 126332"/>
                <a:gd name="connsiteX16" fmla="*/ 27069 w 133680"/>
                <a:gd name="connsiteY16" fmla="*/ 72387 h 126332"/>
                <a:gd name="connsiteX17" fmla="*/ 70867 w 133680"/>
                <a:gd name="connsiteY17" fmla="*/ 97023 h 126332"/>
                <a:gd name="connsiteX18" fmla="*/ 45622 w 133680"/>
                <a:gd name="connsiteY18" fmla="*/ 52010 h 126332"/>
                <a:gd name="connsiteX19" fmla="*/ 97327 w 133680"/>
                <a:gd name="connsiteY19" fmla="*/ 52922 h 126332"/>
                <a:gd name="connsiteX20" fmla="*/ 64784 w 133680"/>
                <a:gd name="connsiteY20" fmla="*/ 35281 h 126332"/>
                <a:gd name="connsiteX21" fmla="*/ 38322 w 133680"/>
                <a:gd name="connsiteY21" fmla="*/ 39844 h 126332"/>
                <a:gd name="connsiteX22" fmla="*/ 30415 w 133680"/>
                <a:gd name="connsiteY22" fmla="*/ 37106 h 126332"/>
                <a:gd name="connsiteX23" fmla="*/ 34977 w 133680"/>
                <a:gd name="connsiteY23" fmla="*/ 27678 h 126332"/>
                <a:gd name="connsiteX24" fmla="*/ 48664 w 133680"/>
                <a:gd name="connsiteY24" fmla="*/ 0 h 126332"/>
                <a:gd name="connsiteX25" fmla="*/ 54138 w 133680"/>
                <a:gd name="connsiteY25" fmla="*/ 4258 h 126332"/>
                <a:gd name="connsiteX26" fmla="*/ 54138 w 133680"/>
                <a:gd name="connsiteY26" fmla="*/ 4258 h 1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3680" h="126332">
                  <a:moveTo>
                    <a:pt x="54138" y="4258"/>
                  </a:moveTo>
                  <a:lnTo>
                    <a:pt x="54747" y="11254"/>
                  </a:lnTo>
                  <a:cubicBezTo>
                    <a:pt x="66305" y="23116"/>
                    <a:pt x="79687" y="32544"/>
                    <a:pt x="94590" y="38018"/>
                  </a:cubicBezTo>
                  <a:cubicBezTo>
                    <a:pt x="105235" y="46839"/>
                    <a:pt x="117097" y="52618"/>
                    <a:pt x="128959" y="58701"/>
                  </a:cubicBezTo>
                  <a:cubicBezTo>
                    <a:pt x="132305" y="60830"/>
                    <a:pt x="134738" y="64175"/>
                    <a:pt x="133217" y="68433"/>
                  </a:cubicBezTo>
                  <a:cubicBezTo>
                    <a:pt x="121963" y="81208"/>
                    <a:pt x="100673" y="76341"/>
                    <a:pt x="84858" y="76341"/>
                  </a:cubicBezTo>
                  <a:cubicBezTo>
                    <a:pt x="83032" y="75733"/>
                    <a:pt x="75125" y="73908"/>
                    <a:pt x="73300" y="74212"/>
                  </a:cubicBezTo>
                  <a:cubicBezTo>
                    <a:pt x="70867" y="76949"/>
                    <a:pt x="77254" y="85466"/>
                    <a:pt x="78166" y="87899"/>
                  </a:cubicBezTo>
                  <a:cubicBezTo>
                    <a:pt x="84249" y="99760"/>
                    <a:pt x="90940" y="107973"/>
                    <a:pt x="96415" y="120139"/>
                  </a:cubicBezTo>
                  <a:cubicBezTo>
                    <a:pt x="97023" y="122876"/>
                    <a:pt x="94894" y="124397"/>
                    <a:pt x="93678" y="126222"/>
                  </a:cubicBezTo>
                  <a:cubicBezTo>
                    <a:pt x="82120" y="127438"/>
                    <a:pt x="73604" y="118314"/>
                    <a:pt x="63567" y="114360"/>
                  </a:cubicBezTo>
                  <a:cubicBezTo>
                    <a:pt x="57180" y="111927"/>
                    <a:pt x="54138" y="107364"/>
                    <a:pt x="48359" y="105235"/>
                  </a:cubicBezTo>
                  <a:cubicBezTo>
                    <a:pt x="36802" y="101281"/>
                    <a:pt x="21595" y="86074"/>
                    <a:pt x="11253" y="94286"/>
                  </a:cubicBezTo>
                  <a:cubicBezTo>
                    <a:pt x="7300" y="97328"/>
                    <a:pt x="3954" y="94894"/>
                    <a:pt x="0" y="91853"/>
                  </a:cubicBezTo>
                  <a:cubicBezTo>
                    <a:pt x="608" y="83033"/>
                    <a:pt x="6083" y="74821"/>
                    <a:pt x="10341" y="66913"/>
                  </a:cubicBezTo>
                  <a:cubicBezTo>
                    <a:pt x="14599" y="64480"/>
                    <a:pt x="12774" y="54747"/>
                    <a:pt x="20074" y="57788"/>
                  </a:cubicBezTo>
                  <a:cubicBezTo>
                    <a:pt x="27373" y="61134"/>
                    <a:pt x="18857" y="71171"/>
                    <a:pt x="27069" y="72387"/>
                  </a:cubicBezTo>
                  <a:cubicBezTo>
                    <a:pt x="34673" y="75733"/>
                    <a:pt x="64784" y="90028"/>
                    <a:pt x="70867" y="97023"/>
                  </a:cubicBezTo>
                  <a:cubicBezTo>
                    <a:pt x="73908" y="98544"/>
                    <a:pt x="45926" y="60830"/>
                    <a:pt x="45622" y="52010"/>
                  </a:cubicBezTo>
                  <a:cubicBezTo>
                    <a:pt x="45926" y="48664"/>
                    <a:pt x="96719" y="55355"/>
                    <a:pt x="97327" y="52922"/>
                  </a:cubicBezTo>
                  <a:cubicBezTo>
                    <a:pt x="96719" y="48968"/>
                    <a:pt x="67521" y="36802"/>
                    <a:pt x="64784" y="35281"/>
                  </a:cubicBezTo>
                  <a:cubicBezTo>
                    <a:pt x="56876" y="34977"/>
                    <a:pt x="48664" y="22811"/>
                    <a:pt x="38322" y="39844"/>
                  </a:cubicBezTo>
                  <a:cubicBezTo>
                    <a:pt x="36802" y="42277"/>
                    <a:pt x="31632" y="40148"/>
                    <a:pt x="30415" y="37106"/>
                  </a:cubicBezTo>
                  <a:cubicBezTo>
                    <a:pt x="31023" y="33760"/>
                    <a:pt x="34064" y="31023"/>
                    <a:pt x="34977" y="27678"/>
                  </a:cubicBezTo>
                  <a:cubicBezTo>
                    <a:pt x="40148" y="18857"/>
                    <a:pt x="37715" y="5779"/>
                    <a:pt x="48664" y="0"/>
                  </a:cubicBezTo>
                  <a:cubicBezTo>
                    <a:pt x="50489" y="0"/>
                    <a:pt x="52313" y="1825"/>
                    <a:pt x="54138" y="4258"/>
                  </a:cubicBezTo>
                  <a:lnTo>
                    <a:pt x="54138" y="4258"/>
                  </a:lnTo>
                  <a:close/>
                </a:path>
              </a:pathLst>
            </a:custGeom>
            <a:solidFill>
              <a:srgbClr val="FFFFFF"/>
            </a:solidFill>
            <a:ln w="30406"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8CE549C2-C5DB-8CA0-057E-AFDED93E10BC}"/>
                </a:ext>
              </a:extLst>
            </p:cNvPr>
            <p:cNvSpPr/>
            <p:nvPr/>
          </p:nvSpPr>
          <p:spPr>
            <a:xfrm>
              <a:off x="32271237" y="4763003"/>
              <a:ext cx="109660" cy="97077"/>
            </a:xfrm>
            <a:custGeom>
              <a:avLst/>
              <a:gdLst>
                <a:gd name="connsiteX0" fmla="*/ 32245 w 109660"/>
                <a:gd name="connsiteY0" fmla="*/ 12774 h 97077"/>
                <a:gd name="connsiteX1" fmla="*/ 56273 w 109660"/>
                <a:gd name="connsiteY1" fmla="*/ 32848 h 97077"/>
                <a:gd name="connsiteX2" fmla="*/ 92771 w 109660"/>
                <a:gd name="connsiteY2" fmla="*/ 60830 h 97077"/>
                <a:gd name="connsiteX3" fmla="*/ 109195 w 109660"/>
                <a:gd name="connsiteY3" fmla="*/ 62350 h 97077"/>
                <a:gd name="connsiteX4" fmla="*/ 97637 w 109660"/>
                <a:gd name="connsiteY4" fmla="*/ 75125 h 97077"/>
                <a:gd name="connsiteX5" fmla="*/ 78172 w 109660"/>
                <a:gd name="connsiteY5" fmla="*/ 96415 h 97077"/>
                <a:gd name="connsiteX6" fmla="*/ 72393 w 109660"/>
                <a:gd name="connsiteY6" fmla="*/ 95806 h 97077"/>
                <a:gd name="connsiteX7" fmla="*/ 73609 w 109660"/>
                <a:gd name="connsiteY7" fmla="*/ 82120 h 97077"/>
                <a:gd name="connsiteX8" fmla="*/ 48669 w 109660"/>
                <a:gd name="connsiteY8" fmla="*/ 61438 h 97077"/>
                <a:gd name="connsiteX9" fmla="*/ 20384 w 109660"/>
                <a:gd name="connsiteY9" fmla="*/ 38018 h 97077"/>
                <a:gd name="connsiteX10" fmla="*/ 6 w 109660"/>
                <a:gd name="connsiteY10" fmla="*/ 38322 h 97077"/>
                <a:gd name="connsiteX11" fmla="*/ 15822 w 109660"/>
                <a:gd name="connsiteY11" fmla="*/ 13383 h 97077"/>
                <a:gd name="connsiteX12" fmla="*/ 27987 w 109660"/>
                <a:gd name="connsiteY12" fmla="*/ 0 h 97077"/>
                <a:gd name="connsiteX13" fmla="*/ 32245 w 109660"/>
                <a:gd name="connsiteY13" fmla="*/ 12774 h 97077"/>
                <a:gd name="connsiteX14" fmla="*/ 32245 w 109660"/>
                <a:gd name="connsiteY14" fmla="*/ 12774 h 9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9660" h="97077">
                  <a:moveTo>
                    <a:pt x="32245" y="12774"/>
                  </a:moveTo>
                  <a:cubicBezTo>
                    <a:pt x="35591" y="22507"/>
                    <a:pt x="48669" y="24940"/>
                    <a:pt x="56273" y="32848"/>
                  </a:cubicBezTo>
                  <a:cubicBezTo>
                    <a:pt x="69047" y="41060"/>
                    <a:pt x="76347" y="60830"/>
                    <a:pt x="92771" y="60830"/>
                  </a:cubicBezTo>
                  <a:cubicBezTo>
                    <a:pt x="98854" y="60526"/>
                    <a:pt x="106154" y="57180"/>
                    <a:pt x="109195" y="62350"/>
                  </a:cubicBezTo>
                  <a:cubicBezTo>
                    <a:pt x="111932" y="70867"/>
                    <a:pt x="101895" y="71171"/>
                    <a:pt x="97637" y="75125"/>
                  </a:cubicBezTo>
                  <a:cubicBezTo>
                    <a:pt x="91554" y="82728"/>
                    <a:pt x="83950" y="89420"/>
                    <a:pt x="78172" y="96415"/>
                  </a:cubicBezTo>
                  <a:cubicBezTo>
                    <a:pt x="76347" y="97631"/>
                    <a:pt x="73913" y="97023"/>
                    <a:pt x="72393" y="95806"/>
                  </a:cubicBezTo>
                  <a:cubicBezTo>
                    <a:pt x="69655" y="91853"/>
                    <a:pt x="76043" y="86378"/>
                    <a:pt x="73609" y="82120"/>
                  </a:cubicBezTo>
                  <a:cubicBezTo>
                    <a:pt x="70264" y="76037"/>
                    <a:pt x="55360" y="65088"/>
                    <a:pt x="48669" y="61438"/>
                  </a:cubicBezTo>
                  <a:cubicBezTo>
                    <a:pt x="37720" y="53226"/>
                    <a:pt x="33462" y="43189"/>
                    <a:pt x="20384" y="38018"/>
                  </a:cubicBezTo>
                  <a:cubicBezTo>
                    <a:pt x="12780" y="35889"/>
                    <a:pt x="5785" y="46839"/>
                    <a:pt x="6" y="38322"/>
                  </a:cubicBezTo>
                  <a:cubicBezTo>
                    <a:pt x="-298" y="27373"/>
                    <a:pt x="11564" y="22507"/>
                    <a:pt x="15822" y="13383"/>
                  </a:cubicBezTo>
                  <a:cubicBezTo>
                    <a:pt x="20688" y="9429"/>
                    <a:pt x="22817" y="3346"/>
                    <a:pt x="27987" y="0"/>
                  </a:cubicBezTo>
                  <a:cubicBezTo>
                    <a:pt x="34375" y="912"/>
                    <a:pt x="30421" y="9125"/>
                    <a:pt x="32245" y="12774"/>
                  </a:cubicBezTo>
                  <a:lnTo>
                    <a:pt x="32245" y="12774"/>
                  </a:lnTo>
                  <a:close/>
                </a:path>
              </a:pathLst>
            </a:custGeom>
            <a:solidFill>
              <a:srgbClr val="FFFFFF"/>
            </a:solidFill>
            <a:ln w="30406"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CCA35171-5EF5-7841-F8B8-16CA3186E6A6}"/>
                </a:ext>
              </a:extLst>
            </p:cNvPr>
            <p:cNvSpPr/>
            <p:nvPr/>
          </p:nvSpPr>
          <p:spPr>
            <a:xfrm>
              <a:off x="31442440" y="4779860"/>
              <a:ext cx="124027" cy="102589"/>
            </a:xfrm>
            <a:custGeom>
              <a:avLst/>
              <a:gdLst>
                <a:gd name="connsiteX0" fmla="*/ 103715 w 124027"/>
                <a:gd name="connsiteY0" fmla="*/ 25115 h 102589"/>
                <a:gd name="connsiteX1" fmla="*/ 123788 w 124027"/>
                <a:gd name="connsiteY1" fmla="*/ 48230 h 102589"/>
                <a:gd name="connsiteX2" fmla="*/ 120442 w 124027"/>
                <a:gd name="connsiteY2" fmla="*/ 54009 h 102589"/>
                <a:gd name="connsiteX3" fmla="*/ 103410 w 124027"/>
                <a:gd name="connsiteY3" fmla="*/ 56442 h 102589"/>
                <a:gd name="connsiteX4" fmla="*/ 90940 w 124027"/>
                <a:gd name="connsiteY4" fmla="*/ 61004 h 102589"/>
                <a:gd name="connsiteX5" fmla="*/ 84553 w 124027"/>
                <a:gd name="connsiteY5" fmla="*/ 58571 h 102589"/>
                <a:gd name="connsiteX6" fmla="*/ 84553 w 124027"/>
                <a:gd name="connsiteY6" fmla="*/ 55834 h 102589"/>
                <a:gd name="connsiteX7" fmla="*/ 93373 w 124027"/>
                <a:gd name="connsiteY7" fmla="*/ 44581 h 102589"/>
                <a:gd name="connsiteX8" fmla="*/ 76645 w 124027"/>
                <a:gd name="connsiteY8" fmla="*/ 21161 h 102589"/>
                <a:gd name="connsiteX9" fmla="*/ 64784 w 124027"/>
                <a:gd name="connsiteY9" fmla="*/ 22377 h 102589"/>
                <a:gd name="connsiteX10" fmla="*/ 64175 w 124027"/>
                <a:gd name="connsiteY10" fmla="*/ 38193 h 102589"/>
                <a:gd name="connsiteX11" fmla="*/ 69042 w 124027"/>
                <a:gd name="connsiteY11" fmla="*/ 64350 h 102589"/>
                <a:gd name="connsiteX12" fmla="*/ 57788 w 124027"/>
                <a:gd name="connsiteY12" fmla="*/ 95677 h 102589"/>
                <a:gd name="connsiteX13" fmla="*/ 33456 w 124027"/>
                <a:gd name="connsiteY13" fmla="*/ 101760 h 102589"/>
                <a:gd name="connsiteX14" fmla="*/ 14599 w 124027"/>
                <a:gd name="connsiteY14" fmla="*/ 89594 h 102589"/>
                <a:gd name="connsiteX15" fmla="*/ 0 w 124027"/>
                <a:gd name="connsiteY15" fmla="*/ 64350 h 102589"/>
                <a:gd name="connsiteX16" fmla="*/ 10341 w 124027"/>
                <a:gd name="connsiteY16" fmla="*/ 54313 h 102589"/>
                <a:gd name="connsiteX17" fmla="*/ 24636 w 124027"/>
                <a:gd name="connsiteY17" fmla="*/ 50663 h 102589"/>
                <a:gd name="connsiteX18" fmla="*/ 20378 w 124027"/>
                <a:gd name="connsiteY18" fmla="*/ 64350 h 102589"/>
                <a:gd name="connsiteX19" fmla="*/ 28590 w 124027"/>
                <a:gd name="connsiteY19" fmla="*/ 82295 h 102589"/>
                <a:gd name="connsiteX20" fmla="*/ 44101 w 124027"/>
                <a:gd name="connsiteY20" fmla="*/ 80470 h 102589"/>
                <a:gd name="connsiteX21" fmla="*/ 46231 w 124027"/>
                <a:gd name="connsiteY21" fmla="*/ 68000 h 102589"/>
                <a:gd name="connsiteX22" fmla="*/ 37410 w 124027"/>
                <a:gd name="connsiteY22" fmla="*/ 18728 h 102589"/>
                <a:gd name="connsiteX23" fmla="*/ 48663 w 124027"/>
                <a:gd name="connsiteY23" fmla="*/ 2304 h 102589"/>
                <a:gd name="connsiteX24" fmla="*/ 94894 w 124027"/>
                <a:gd name="connsiteY24" fmla="*/ 13861 h 102589"/>
                <a:gd name="connsiteX25" fmla="*/ 103715 w 124027"/>
                <a:gd name="connsiteY25" fmla="*/ 25115 h 102589"/>
                <a:gd name="connsiteX26" fmla="*/ 103715 w 124027"/>
                <a:gd name="connsiteY26" fmla="*/ 25115 h 10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4027" h="102589">
                  <a:moveTo>
                    <a:pt x="103715" y="25115"/>
                  </a:moveTo>
                  <a:cubicBezTo>
                    <a:pt x="104323" y="36368"/>
                    <a:pt x="113752" y="44581"/>
                    <a:pt x="123788" y="48230"/>
                  </a:cubicBezTo>
                  <a:cubicBezTo>
                    <a:pt x="124700" y="50663"/>
                    <a:pt x="122876" y="53401"/>
                    <a:pt x="120442" y="54009"/>
                  </a:cubicBezTo>
                  <a:cubicBezTo>
                    <a:pt x="115272" y="56442"/>
                    <a:pt x="109189" y="55834"/>
                    <a:pt x="103410" y="56442"/>
                  </a:cubicBezTo>
                  <a:cubicBezTo>
                    <a:pt x="98240" y="61308"/>
                    <a:pt x="97631" y="59484"/>
                    <a:pt x="90940" y="61004"/>
                  </a:cubicBezTo>
                  <a:cubicBezTo>
                    <a:pt x="88507" y="61917"/>
                    <a:pt x="85466" y="61004"/>
                    <a:pt x="84553" y="58571"/>
                  </a:cubicBezTo>
                  <a:lnTo>
                    <a:pt x="84553" y="55834"/>
                  </a:lnTo>
                  <a:cubicBezTo>
                    <a:pt x="88811" y="52488"/>
                    <a:pt x="91853" y="50663"/>
                    <a:pt x="93373" y="44581"/>
                  </a:cubicBezTo>
                  <a:cubicBezTo>
                    <a:pt x="93982" y="34544"/>
                    <a:pt x="84857" y="26331"/>
                    <a:pt x="76645" y="21161"/>
                  </a:cubicBezTo>
                  <a:cubicBezTo>
                    <a:pt x="72387" y="19640"/>
                    <a:pt x="69042" y="20249"/>
                    <a:pt x="64784" y="22377"/>
                  </a:cubicBezTo>
                  <a:cubicBezTo>
                    <a:pt x="59613" y="26635"/>
                    <a:pt x="62654" y="31806"/>
                    <a:pt x="64175" y="38193"/>
                  </a:cubicBezTo>
                  <a:cubicBezTo>
                    <a:pt x="67521" y="47014"/>
                    <a:pt x="68129" y="54313"/>
                    <a:pt x="69042" y="64350"/>
                  </a:cubicBezTo>
                  <a:cubicBezTo>
                    <a:pt x="69042" y="76516"/>
                    <a:pt x="66608" y="87465"/>
                    <a:pt x="57788" y="95677"/>
                  </a:cubicBezTo>
                  <a:cubicBezTo>
                    <a:pt x="50489" y="99935"/>
                    <a:pt x="42885" y="104498"/>
                    <a:pt x="33456" y="101760"/>
                  </a:cubicBezTo>
                  <a:cubicBezTo>
                    <a:pt x="25244" y="102065"/>
                    <a:pt x="20378" y="94461"/>
                    <a:pt x="14599" y="89594"/>
                  </a:cubicBezTo>
                  <a:cubicBezTo>
                    <a:pt x="9429" y="81078"/>
                    <a:pt x="3346" y="73170"/>
                    <a:pt x="0" y="64350"/>
                  </a:cubicBezTo>
                  <a:cubicBezTo>
                    <a:pt x="304" y="58571"/>
                    <a:pt x="6691" y="57050"/>
                    <a:pt x="10341" y="54313"/>
                  </a:cubicBezTo>
                  <a:lnTo>
                    <a:pt x="24636" y="50663"/>
                  </a:lnTo>
                  <a:cubicBezTo>
                    <a:pt x="31631" y="55834"/>
                    <a:pt x="20986" y="59484"/>
                    <a:pt x="20378" y="64350"/>
                  </a:cubicBezTo>
                  <a:cubicBezTo>
                    <a:pt x="19769" y="71650"/>
                    <a:pt x="22507" y="78037"/>
                    <a:pt x="28590" y="82295"/>
                  </a:cubicBezTo>
                  <a:cubicBezTo>
                    <a:pt x="34064" y="84119"/>
                    <a:pt x="39539" y="83207"/>
                    <a:pt x="44101" y="80470"/>
                  </a:cubicBezTo>
                  <a:cubicBezTo>
                    <a:pt x="48359" y="77429"/>
                    <a:pt x="45926" y="72562"/>
                    <a:pt x="46231" y="68000"/>
                  </a:cubicBezTo>
                  <a:cubicBezTo>
                    <a:pt x="44101" y="51272"/>
                    <a:pt x="32544" y="36672"/>
                    <a:pt x="37410" y="18728"/>
                  </a:cubicBezTo>
                  <a:cubicBezTo>
                    <a:pt x="39235" y="12645"/>
                    <a:pt x="42581" y="6258"/>
                    <a:pt x="48663" y="2304"/>
                  </a:cubicBezTo>
                  <a:cubicBezTo>
                    <a:pt x="65088" y="-3779"/>
                    <a:pt x="82424" y="2912"/>
                    <a:pt x="94894" y="13861"/>
                  </a:cubicBezTo>
                  <a:cubicBezTo>
                    <a:pt x="99457" y="16903"/>
                    <a:pt x="101889" y="21161"/>
                    <a:pt x="103715" y="25115"/>
                  </a:cubicBezTo>
                  <a:lnTo>
                    <a:pt x="103715" y="25115"/>
                  </a:lnTo>
                  <a:close/>
                </a:path>
              </a:pathLst>
            </a:custGeom>
            <a:solidFill>
              <a:srgbClr val="FFFFFF"/>
            </a:solidFill>
            <a:ln w="30406"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74CB3139-D978-98EE-1248-D7466F4A344B}"/>
                </a:ext>
              </a:extLst>
            </p:cNvPr>
            <p:cNvSpPr/>
            <p:nvPr/>
          </p:nvSpPr>
          <p:spPr>
            <a:xfrm>
              <a:off x="32061804" y="4901718"/>
              <a:ext cx="115191" cy="121108"/>
            </a:xfrm>
            <a:custGeom>
              <a:avLst/>
              <a:gdLst>
                <a:gd name="connsiteX0" fmla="*/ 73485 w 115191"/>
                <a:gd name="connsiteY0" fmla="*/ 5451 h 121108"/>
                <a:gd name="connsiteX1" fmla="*/ 67402 w 115191"/>
                <a:gd name="connsiteY1" fmla="*/ 17312 h 121108"/>
                <a:gd name="connsiteX2" fmla="*/ 77135 w 115191"/>
                <a:gd name="connsiteY2" fmla="*/ 43773 h 121108"/>
                <a:gd name="connsiteX3" fmla="*/ 93559 w 115191"/>
                <a:gd name="connsiteY3" fmla="*/ 78142 h 121108"/>
                <a:gd name="connsiteX4" fmla="*/ 111504 w 115191"/>
                <a:gd name="connsiteY4" fmla="*/ 78142 h 121108"/>
                <a:gd name="connsiteX5" fmla="*/ 115153 w 115191"/>
                <a:gd name="connsiteY5" fmla="*/ 86050 h 121108"/>
                <a:gd name="connsiteX6" fmla="*/ 99033 w 115191"/>
                <a:gd name="connsiteY6" fmla="*/ 93957 h 121108"/>
                <a:gd name="connsiteX7" fmla="*/ 49153 w 115191"/>
                <a:gd name="connsiteY7" fmla="*/ 114031 h 121108"/>
                <a:gd name="connsiteX8" fmla="*/ 38204 w 115191"/>
                <a:gd name="connsiteY8" fmla="*/ 120418 h 121108"/>
                <a:gd name="connsiteX9" fmla="*/ 26038 w 115191"/>
                <a:gd name="connsiteY9" fmla="*/ 96391 h 121108"/>
                <a:gd name="connsiteX10" fmla="*/ 27559 w 115191"/>
                <a:gd name="connsiteY10" fmla="*/ 90004 h 121108"/>
                <a:gd name="connsiteX11" fmla="*/ 36379 w 115191"/>
                <a:gd name="connsiteY11" fmla="*/ 93349 h 121108"/>
                <a:gd name="connsiteX12" fmla="*/ 46416 w 115191"/>
                <a:gd name="connsiteY12" fmla="*/ 98215 h 121108"/>
                <a:gd name="connsiteX13" fmla="*/ 64057 w 115191"/>
                <a:gd name="connsiteY13" fmla="*/ 89395 h 121108"/>
                <a:gd name="connsiteX14" fmla="*/ 57061 w 115191"/>
                <a:gd name="connsiteY14" fmla="*/ 67801 h 121108"/>
                <a:gd name="connsiteX15" fmla="*/ 49458 w 115191"/>
                <a:gd name="connsiteY15" fmla="*/ 65672 h 121108"/>
                <a:gd name="connsiteX16" fmla="*/ 42462 w 115191"/>
                <a:gd name="connsiteY16" fmla="*/ 78446 h 121108"/>
                <a:gd name="connsiteX17" fmla="*/ 37291 w 115191"/>
                <a:gd name="connsiteY17" fmla="*/ 73884 h 121108"/>
                <a:gd name="connsiteX18" fmla="*/ 33337 w 115191"/>
                <a:gd name="connsiteY18" fmla="*/ 54722 h 121108"/>
                <a:gd name="connsiteX19" fmla="*/ 49458 w 115191"/>
                <a:gd name="connsiteY19" fmla="*/ 55331 h 121108"/>
                <a:gd name="connsiteX20" fmla="*/ 49762 w 115191"/>
                <a:gd name="connsiteY20" fmla="*/ 47727 h 121108"/>
                <a:gd name="connsiteX21" fmla="*/ 30296 w 115191"/>
                <a:gd name="connsiteY21" fmla="*/ 26436 h 121108"/>
                <a:gd name="connsiteX22" fmla="*/ 12959 w 115191"/>
                <a:gd name="connsiteY22" fmla="*/ 38298 h 121108"/>
                <a:gd name="connsiteX23" fmla="*/ 5660 w 115191"/>
                <a:gd name="connsiteY23" fmla="*/ 50464 h 121108"/>
                <a:gd name="connsiteX24" fmla="*/ 185 w 115191"/>
                <a:gd name="connsiteY24" fmla="*/ 48031 h 121108"/>
                <a:gd name="connsiteX25" fmla="*/ 2315 w 115191"/>
                <a:gd name="connsiteY25" fmla="*/ 36169 h 121108"/>
                <a:gd name="connsiteX26" fmla="*/ 3835 w 115191"/>
                <a:gd name="connsiteY26" fmla="*/ 23091 h 121108"/>
                <a:gd name="connsiteX27" fmla="*/ 49762 w 115191"/>
                <a:gd name="connsiteY27" fmla="*/ 8492 h 121108"/>
                <a:gd name="connsiteX28" fmla="*/ 71964 w 115191"/>
                <a:gd name="connsiteY28" fmla="*/ 584 h 121108"/>
                <a:gd name="connsiteX29" fmla="*/ 73485 w 115191"/>
                <a:gd name="connsiteY29" fmla="*/ 5451 h 121108"/>
                <a:gd name="connsiteX30" fmla="*/ 73485 w 115191"/>
                <a:gd name="connsiteY30" fmla="*/ 5451 h 12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5191" h="121108">
                  <a:moveTo>
                    <a:pt x="73485" y="5451"/>
                  </a:moveTo>
                  <a:cubicBezTo>
                    <a:pt x="71964" y="10317"/>
                    <a:pt x="63448" y="11533"/>
                    <a:pt x="67402" y="17312"/>
                  </a:cubicBezTo>
                  <a:cubicBezTo>
                    <a:pt x="71356" y="26132"/>
                    <a:pt x="70443" y="36169"/>
                    <a:pt x="77135" y="43773"/>
                  </a:cubicBezTo>
                  <a:cubicBezTo>
                    <a:pt x="80480" y="53202"/>
                    <a:pt x="84434" y="71755"/>
                    <a:pt x="93559" y="78142"/>
                  </a:cubicBezTo>
                  <a:cubicBezTo>
                    <a:pt x="98729" y="83920"/>
                    <a:pt x="104508" y="76925"/>
                    <a:pt x="111504" y="78142"/>
                  </a:cubicBezTo>
                  <a:cubicBezTo>
                    <a:pt x="113937" y="79967"/>
                    <a:pt x="115458" y="83008"/>
                    <a:pt x="115153" y="86050"/>
                  </a:cubicBezTo>
                  <a:cubicBezTo>
                    <a:pt x="113024" y="93349"/>
                    <a:pt x="104508" y="90916"/>
                    <a:pt x="99033" y="93957"/>
                  </a:cubicBezTo>
                  <a:cubicBezTo>
                    <a:pt x="83522" y="99736"/>
                    <a:pt x="64361" y="107340"/>
                    <a:pt x="49153" y="114031"/>
                  </a:cubicBezTo>
                  <a:cubicBezTo>
                    <a:pt x="44895" y="115552"/>
                    <a:pt x="44287" y="123460"/>
                    <a:pt x="38204" y="120418"/>
                  </a:cubicBezTo>
                  <a:cubicBezTo>
                    <a:pt x="31513" y="114031"/>
                    <a:pt x="31817" y="103690"/>
                    <a:pt x="26038" y="96391"/>
                  </a:cubicBezTo>
                  <a:cubicBezTo>
                    <a:pt x="25430" y="94262"/>
                    <a:pt x="25430" y="91220"/>
                    <a:pt x="27559" y="90004"/>
                  </a:cubicBezTo>
                  <a:cubicBezTo>
                    <a:pt x="31513" y="88787"/>
                    <a:pt x="33337" y="92741"/>
                    <a:pt x="36379" y="93349"/>
                  </a:cubicBezTo>
                  <a:cubicBezTo>
                    <a:pt x="40941" y="93957"/>
                    <a:pt x="41245" y="100345"/>
                    <a:pt x="46416" y="98215"/>
                  </a:cubicBezTo>
                  <a:cubicBezTo>
                    <a:pt x="49762" y="93957"/>
                    <a:pt x="64057" y="89395"/>
                    <a:pt x="64057" y="89395"/>
                  </a:cubicBezTo>
                  <a:lnTo>
                    <a:pt x="57061" y="67801"/>
                  </a:lnTo>
                  <a:cubicBezTo>
                    <a:pt x="54932" y="65672"/>
                    <a:pt x="52195" y="65063"/>
                    <a:pt x="49458" y="65672"/>
                  </a:cubicBezTo>
                  <a:cubicBezTo>
                    <a:pt x="44895" y="69017"/>
                    <a:pt x="47024" y="75404"/>
                    <a:pt x="42462" y="78446"/>
                  </a:cubicBezTo>
                  <a:cubicBezTo>
                    <a:pt x="39725" y="79054"/>
                    <a:pt x="38204" y="75709"/>
                    <a:pt x="37291" y="73884"/>
                  </a:cubicBezTo>
                  <a:cubicBezTo>
                    <a:pt x="33337" y="66584"/>
                    <a:pt x="32121" y="63239"/>
                    <a:pt x="33337" y="54722"/>
                  </a:cubicBezTo>
                  <a:cubicBezTo>
                    <a:pt x="38204" y="49248"/>
                    <a:pt x="43679" y="56851"/>
                    <a:pt x="49458" y="55331"/>
                  </a:cubicBezTo>
                  <a:cubicBezTo>
                    <a:pt x="51890" y="53506"/>
                    <a:pt x="50674" y="50160"/>
                    <a:pt x="49762" y="47727"/>
                  </a:cubicBezTo>
                  <a:cubicBezTo>
                    <a:pt x="42158" y="41948"/>
                    <a:pt x="44591" y="20658"/>
                    <a:pt x="30296" y="26436"/>
                  </a:cubicBezTo>
                  <a:cubicBezTo>
                    <a:pt x="24517" y="28870"/>
                    <a:pt x="14784" y="31303"/>
                    <a:pt x="12959" y="38298"/>
                  </a:cubicBezTo>
                  <a:cubicBezTo>
                    <a:pt x="10526" y="42556"/>
                    <a:pt x="11439" y="49248"/>
                    <a:pt x="5660" y="50464"/>
                  </a:cubicBezTo>
                  <a:cubicBezTo>
                    <a:pt x="3227" y="51073"/>
                    <a:pt x="794" y="50160"/>
                    <a:pt x="185" y="48031"/>
                  </a:cubicBezTo>
                  <a:cubicBezTo>
                    <a:pt x="-727" y="43469"/>
                    <a:pt x="2010" y="40427"/>
                    <a:pt x="2315" y="36169"/>
                  </a:cubicBezTo>
                  <a:cubicBezTo>
                    <a:pt x="2315" y="31911"/>
                    <a:pt x="-1943" y="25220"/>
                    <a:pt x="3835" y="23091"/>
                  </a:cubicBezTo>
                  <a:cubicBezTo>
                    <a:pt x="18434" y="17008"/>
                    <a:pt x="35163" y="14575"/>
                    <a:pt x="49762" y="8492"/>
                  </a:cubicBezTo>
                  <a:cubicBezTo>
                    <a:pt x="54932" y="5451"/>
                    <a:pt x="65881" y="-2153"/>
                    <a:pt x="71964" y="584"/>
                  </a:cubicBezTo>
                  <a:lnTo>
                    <a:pt x="73485" y="5451"/>
                  </a:lnTo>
                  <a:lnTo>
                    <a:pt x="73485" y="5451"/>
                  </a:lnTo>
                  <a:close/>
                </a:path>
              </a:pathLst>
            </a:custGeom>
            <a:solidFill>
              <a:srgbClr val="FFFFFF"/>
            </a:solidFill>
            <a:ln w="30406"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3FBF0888-9870-81CB-E41B-D6026664DD20}"/>
                </a:ext>
              </a:extLst>
            </p:cNvPr>
            <p:cNvSpPr/>
            <p:nvPr/>
          </p:nvSpPr>
          <p:spPr>
            <a:xfrm>
              <a:off x="32380612" y="4246293"/>
              <a:ext cx="116558" cy="125001"/>
            </a:xfrm>
            <a:custGeom>
              <a:avLst/>
              <a:gdLst>
                <a:gd name="connsiteX0" fmla="*/ 116005 w 116558"/>
                <a:gd name="connsiteY0" fmla="*/ 36459 h 125001"/>
                <a:gd name="connsiteX1" fmla="*/ 108705 w 116558"/>
                <a:gd name="connsiteY1" fmla="*/ 30985 h 125001"/>
                <a:gd name="connsiteX2" fmla="*/ 80420 w 116558"/>
                <a:gd name="connsiteY2" fmla="*/ 29464 h 125001"/>
                <a:gd name="connsiteX3" fmla="*/ 26281 w 116558"/>
                <a:gd name="connsiteY3" fmla="*/ 20340 h 125001"/>
                <a:gd name="connsiteX4" fmla="*/ 10770 w 116558"/>
                <a:gd name="connsiteY4" fmla="*/ 4524 h 125001"/>
                <a:gd name="connsiteX5" fmla="*/ 733 w 116558"/>
                <a:gd name="connsiteY5" fmla="*/ 2091 h 125001"/>
                <a:gd name="connsiteX6" fmla="*/ 2862 w 116558"/>
                <a:gd name="connsiteY6" fmla="*/ 20948 h 125001"/>
                <a:gd name="connsiteX7" fmla="*/ 11378 w 116558"/>
                <a:gd name="connsiteY7" fmla="*/ 44063 h 125001"/>
                <a:gd name="connsiteX8" fmla="*/ 17157 w 116558"/>
                <a:gd name="connsiteY8" fmla="*/ 47105 h 125001"/>
                <a:gd name="connsiteX9" fmla="*/ 18373 w 116558"/>
                <a:gd name="connsiteY9" fmla="*/ 34027 h 125001"/>
                <a:gd name="connsiteX10" fmla="*/ 27194 w 116558"/>
                <a:gd name="connsiteY10" fmla="*/ 34939 h 125001"/>
                <a:gd name="connsiteX11" fmla="*/ 36622 w 116558"/>
                <a:gd name="connsiteY11" fmla="*/ 38893 h 125001"/>
                <a:gd name="connsiteX12" fmla="*/ 42401 w 116558"/>
                <a:gd name="connsiteY12" fmla="*/ 62008 h 125001"/>
                <a:gd name="connsiteX13" fmla="*/ 43922 w 116558"/>
                <a:gd name="connsiteY13" fmla="*/ 76911 h 125001"/>
                <a:gd name="connsiteX14" fmla="*/ 32972 w 116558"/>
                <a:gd name="connsiteY14" fmla="*/ 83602 h 125001"/>
                <a:gd name="connsiteX15" fmla="*/ 22023 w 116558"/>
                <a:gd name="connsiteY15" fmla="*/ 74478 h 125001"/>
                <a:gd name="connsiteX16" fmla="*/ 19286 w 116558"/>
                <a:gd name="connsiteY16" fmla="*/ 81778 h 125001"/>
                <a:gd name="connsiteX17" fmla="*/ 23544 w 116558"/>
                <a:gd name="connsiteY17" fmla="*/ 119796 h 125001"/>
                <a:gd name="connsiteX18" fmla="*/ 30539 w 116558"/>
                <a:gd name="connsiteY18" fmla="*/ 124663 h 125001"/>
                <a:gd name="connsiteX19" fmla="*/ 41184 w 116558"/>
                <a:gd name="connsiteY19" fmla="*/ 108238 h 125001"/>
                <a:gd name="connsiteX20" fmla="*/ 100493 w 116558"/>
                <a:gd name="connsiteY20" fmla="*/ 59270 h 125001"/>
                <a:gd name="connsiteX21" fmla="*/ 114484 w 116558"/>
                <a:gd name="connsiteY21" fmla="*/ 45888 h 125001"/>
                <a:gd name="connsiteX22" fmla="*/ 116005 w 116558"/>
                <a:gd name="connsiteY22" fmla="*/ 36459 h 125001"/>
                <a:gd name="connsiteX23" fmla="*/ 116005 w 116558"/>
                <a:gd name="connsiteY23" fmla="*/ 36459 h 125001"/>
                <a:gd name="connsiteX24" fmla="*/ 54567 w 116558"/>
                <a:gd name="connsiteY24" fmla="*/ 68091 h 125001"/>
                <a:gd name="connsiteX25" fmla="*/ 50613 w 116558"/>
                <a:gd name="connsiteY25" fmla="*/ 63833 h 125001"/>
                <a:gd name="connsiteX26" fmla="*/ 47267 w 116558"/>
                <a:gd name="connsiteY26" fmla="*/ 39197 h 125001"/>
                <a:gd name="connsiteX27" fmla="*/ 86807 w 116558"/>
                <a:gd name="connsiteY27" fmla="*/ 41934 h 125001"/>
                <a:gd name="connsiteX28" fmla="*/ 54567 w 116558"/>
                <a:gd name="connsiteY28" fmla="*/ 68091 h 125001"/>
                <a:gd name="connsiteX29" fmla="*/ 54567 w 116558"/>
                <a:gd name="connsiteY29" fmla="*/ 68091 h 1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6558" h="125001">
                  <a:moveTo>
                    <a:pt x="116005" y="36459"/>
                  </a:moveTo>
                  <a:cubicBezTo>
                    <a:pt x="114180" y="34027"/>
                    <a:pt x="111747" y="30985"/>
                    <a:pt x="108705" y="30985"/>
                  </a:cubicBezTo>
                  <a:cubicBezTo>
                    <a:pt x="98972" y="34635"/>
                    <a:pt x="90456" y="29160"/>
                    <a:pt x="80420" y="29464"/>
                  </a:cubicBezTo>
                  <a:cubicBezTo>
                    <a:pt x="76770" y="28248"/>
                    <a:pt x="39968" y="27031"/>
                    <a:pt x="26281" y="20340"/>
                  </a:cubicBezTo>
                  <a:cubicBezTo>
                    <a:pt x="13811" y="14561"/>
                    <a:pt x="10770" y="4524"/>
                    <a:pt x="10770" y="4524"/>
                  </a:cubicBezTo>
                  <a:cubicBezTo>
                    <a:pt x="9553" y="266"/>
                    <a:pt x="2253" y="-1863"/>
                    <a:pt x="733" y="2091"/>
                  </a:cubicBezTo>
                  <a:cubicBezTo>
                    <a:pt x="-788" y="6653"/>
                    <a:pt x="124" y="14865"/>
                    <a:pt x="2862" y="20948"/>
                  </a:cubicBezTo>
                  <a:cubicBezTo>
                    <a:pt x="7120" y="29768"/>
                    <a:pt x="8032" y="35851"/>
                    <a:pt x="11378" y="44063"/>
                  </a:cubicBezTo>
                  <a:cubicBezTo>
                    <a:pt x="11986" y="46801"/>
                    <a:pt x="14724" y="47713"/>
                    <a:pt x="17157" y="47105"/>
                  </a:cubicBezTo>
                  <a:cubicBezTo>
                    <a:pt x="19894" y="46801"/>
                    <a:pt x="18982" y="36764"/>
                    <a:pt x="18373" y="34027"/>
                  </a:cubicBezTo>
                  <a:cubicBezTo>
                    <a:pt x="19590" y="31593"/>
                    <a:pt x="24761" y="35547"/>
                    <a:pt x="27194" y="34939"/>
                  </a:cubicBezTo>
                  <a:cubicBezTo>
                    <a:pt x="32060" y="34331"/>
                    <a:pt x="32972" y="35851"/>
                    <a:pt x="36622" y="38893"/>
                  </a:cubicBezTo>
                  <a:cubicBezTo>
                    <a:pt x="39360" y="45280"/>
                    <a:pt x="40880" y="55621"/>
                    <a:pt x="42401" y="62008"/>
                  </a:cubicBezTo>
                  <a:cubicBezTo>
                    <a:pt x="42705" y="67179"/>
                    <a:pt x="44530" y="71741"/>
                    <a:pt x="43922" y="76911"/>
                  </a:cubicBezTo>
                  <a:cubicBezTo>
                    <a:pt x="42705" y="79344"/>
                    <a:pt x="36014" y="84211"/>
                    <a:pt x="32972" y="83602"/>
                  </a:cubicBezTo>
                  <a:cubicBezTo>
                    <a:pt x="27802" y="82386"/>
                    <a:pt x="27498" y="74478"/>
                    <a:pt x="22023" y="74478"/>
                  </a:cubicBezTo>
                  <a:cubicBezTo>
                    <a:pt x="18677" y="75391"/>
                    <a:pt x="19590" y="79040"/>
                    <a:pt x="19286" y="81778"/>
                  </a:cubicBezTo>
                  <a:cubicBezTo>
                    <a:pt x="21719" y="87860"/>
                    <a:pt x="20807" y="113105"/>
                    <a:pt x="23544" y="119796"/>
                  </a:cubicBezTo>
                  <a:cubicBezTo>
                    <a:pt x="24761" y="122229"/>
                    <a:pt x="26889" y="126183"/>
                    <a:pt x="30539" y="124663"/>
                  </a:cubicBezTo>
                  <a:cubicBezTo>
                    <a:pt x="41488" y="117667"/>
                    <a:pt x="30539" y="116755"/>
                    <a:pt x="41184" y="108238"/>
                  </a:cubicBezTo>
                  <a:cubicBezTo>
                    <a:pt x="52134" y="99114"/>
                    <a:pt x="92585" y="63833"/>
                    <a:pt x="100493" y="59270"/>
                  </a:cubicBezTo>
                  <a:cubicBezTo>
                    <a:pt x="104143" y="57446"/>
                    <a:pt x="111443" y="49234"/>
                    <a:pt x="114484" y="45888"/>
                  </a:cubicBezTo>
                  <a:cubicBezTo>
                    <a:pt x="116309" y="43151"/>
                    <a:pt x="117221" y="39501"/>
                    <a:pt x="116005" y="36459"/>
                  </a:cubicBezTo>
                  <a:lnTo>
                    <a:pt x="116005" y="36459"/>
                  </a:lnTo>
                  <a:close/>
                  <a:moveTo>
                    <a:pt x="54567" y="68091"/>
                  </a:moveTo>
                  <a:cubicBezTo>
                    <a:pt x="52134" y="68395"/>
                    <a:pt x="51525" y="65354"/>
                    <a:pt x="50613" y="63833"/>
                  </a:cubicBezTo>
                  <a:lnTo>
                    <a:pt x="47267" y="39197"/>
                  </a:lnTo>
                  <a:cubicBezTo>
                    <a:pt x="53655" y="34635"/>
                    <a:pt x="77074" y="42238"/>
                    <a:pt x="86807" y="41934"/>
                  </a:cubicBezTo>
                  <a:cubicBezTo>
                    <a:pt x="94410" y="41630"/>
                    <a:pt x="60650" y="63529"/>
                    <a:pt x="54567" y="68091"/>
                  </a:cubicBezTo>
                  <a:lnTo>
                    <a:pt x="54567" y="68091"/>
                  </a:lnTo>
                  <a:close/>
                </a:path>
              </a:pathLst>
            </a:custGeom>
            <a:solidFill>
              <a:srgbClr val="FFFFFF"/>
            </a:solidFill>
            <a:ln w="30406"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650EC979-B79D-4807-F3A1-A08CD72B93AF}"/>
                </a:ext>
              </a:extLst>
            </p:cNvPr>
            <p:cNvSpPr/>
            <p:nvPr/>
          </p:nvSpPr>
          <p:spPr>
            <a:xfrm>
              <a:off x="32244468" y="4029398"/>
              <a:ext cx="112544" cy="109053"/>
            </a:xfrm>
            <a:custGeom>
              <a:avLst/>
              <a:gdLst>
                <a:gd name="connsiteX0" fmla="*/ 112545 w 112544"/>
                <a:gd name="connsiteY0" fmla="*/ 4258 h 109053"/>
                <a:gd name="connsiteX1" fmla="*/ 103725 w 112544"/>
                <a:gd name="connsiteY1" fmla="*/ 0 h 109053"/>
                <a:gd name="connsiteX2" fmla="*/ 32250 w 112544"/>
                <a:gd name="connsiteY2" fmla="*/ 28286 h 109053"/>
                <a:gd name="connsiteX3" fmla="*/ 10351 w 112544"/>
                <a:gd name="connsiteY3" fmla="*/ 25852 h 109053"/>
                <a:gd name="connsiteX4" fmla="*/ 314 w 112544"/>
                <a:gd name="connsiteY4" fmla="*/ 25852 h 109053"/>
                <a:gd name="connsiteX5" fmla="*/ 2139 w 112544"/>
                <a:gd name="connsiteY5" fmla="*/ 34673 h 109053"/>
                <a:gd name="connsiteX6" fmla="*/ 28904 w 112544"/>
                <a:gd name="connsiteY6" fmla="*/ 56876 h 109053"/>
                <a:gd name="connsiteX7" fmla="*/ 35595 w 112544"/>
                <a:gd name="connsiteY7" fmla="*/ 45622 h 109053"/>
                <a:gd name="connsiteX8" fmla="*/ 62664 w 112544"/>
                <a:gd name="connsiteY8" fmla="*/ 63871 h 109053"/>
                <a:gd name="connsiteX9" fmla="*/ 61144 w 112544"/>
                <a:gd name="connsiteY9" fmla="*/ 74820 h 109053"/>
                <a:gd name="connsiteX10" fmla="*/ 52932 w 112544"/>
                <a:gd name="connsiteY10" fmla="*/ 74820 h 109053"/>
                <a:gd name="connsiteX11" fmla="*/ 45632 w 112544"/>
                <a:gd name="connsiteY11" fmla="*/ 75125 h 109053"/>
                <a:gd name="connsiteX12" fmla="*/ 45328 w 112544"/>
                <a:gd name="connsiteY12" fmla="*/ 80903 h 109053"/>
                <a:gd name="connsiteX13" fmla="*/ 64185 w 112544"/>
                <a:gd name="connsiteY13" fmla="*/ 100368 h 109053"/>
                <a:gd name="connsiteX14" fmla="*/ 73918 w 112544"/>
                <a:gd name="connsiteY14" fmla="*/ 108581 h 109053"/>
                <a:gd name="connsiteX15" fmla="*/ 76959 w 112544"/>
                <a:gd name="connsiteY15" fmla="*/ 95502 h 109053"/>
                <a:gd name="connsiteX16" fmla="*/ 93079 w 112544"/>
                <a:gd name="connsiteY16" fmla="*/ 55051 h 109053"/>
                <a:gd name="connsiteX17" fmla="*/ 112545 w 112544"/>
                <a:gd name="connsiteY17" fmla="*/ 4258 h 109053"/>
                <a:gd name="connsiteX18" fmla="*/ 112545 w 112544"/>
                <a:gd name="connsiteY18" fmla="*/ 4258 h 109053"/>
                <a:gd name="connsiteX19" fmla="*/ 70268 w 112544"/>
                <a:gd name="connsiteY19" fmla="*/ 49880 h 109053"/>
                <a:gd name="connsiteX20" fmla="*/ 54148 w 112544"/>
                <a:gd name="connsiteY20" fmla="*/ 36498 h 109053"/>
                <a:gd name="connsiteX21" fmla="*/ 80914 w 112544"/>
                <a:gd name="connsiteY21" fmla="*/ 20378 h 109053"/>
                <a:gd name="connsiteX22" fmla="*/ 70268 w 112544"/>
                <a:gd name="connsiteY22" fmla="*/ 49880 h 109053"/>
                <a:gd name="connsiteX23" fmla="*/ 70268 w 112544"/>
                <a:gd name="connsiteY23" fmla="*/ 49880 h 10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44" h="109053">
                  <a:moveTo>
                    <a:pt x="112545" y="4258"/>
                  </a:moveTo>
                  <a:cubicBezTo>
                    <a:pt x="111937" y="304"/>
                    <a:pt x="107070" y="0"/>
                    <a:pt x="103725" y="0"/>
                  </a:cubicBezTo>
                  <a:cubicBezTo>
                    <a:pt x="78784" y="6995"/>
                    <a:pt x="56886" y="20378"/>
                    <a:pt x="32250" y="28286"/>
                  </a:cubicBezTo>
                  <a:cubicBezTo>
                    <a:pt x="24646" y="28286"/>
                    <a:pt x="16738" y="29806"/>
                    <a:pt x="10351" y="25852"/>
                  </a:cubicBezTo>
                  <a:cubicBezTo>
                    <a:pt x="7310" y="25548"/>
                    <a:pt x="3052" y="22811"/>
                    <a:pt x="314" y="25852"/>
                  </a:cubicBezTo>
                  <a:cubicBezTo>
                    <a:pt x="-598" y="29198"/>
                    <a:pt x="618" y="31935"/>
                    <a:pt x="2139" y="34673"/>
                  </a:cubicBezTo>
                  <a:cubicBezTo>
                    <a:pt x="11872" y="40756"/>
                    <a:pt x="17955" y="56876"/>
                    <a:pt x="28904" y="56876"/>
                  </a:cubicBezTo>
                  <a:cubicBezTo>
                    <a:pt x="33467" y="56876"/>
                    <a:pt x="27384" y="49576"/>
                    <a:pt x="35595" y="45622"/>
                  </a:cubicBezTo>
                  <a:cubicBezTo>
                    <a:pt x="46849" y="40147"/>
                    <a:pt x="56582" y="55355"/>
                    <a:pt x="62664" y="63871"/>
                  </a:cubicBezTo>
                  <a:cubicBezTo>
                    <a:pt x="63881" y="67521"/>
                    <a:pt x="62969" y="71779"/>
                    <a:pt x="61144" y="74820"/>
                  </a:cubicBezTo>
                  <a:cubicBezTo>
                    <a:pt x="59623" y="77557"/>
                    <a:pt x="56278" y="75429"/>
                    <a:pt x="52932" y="74820"/>
                  </a:cubicBezTo>
                  <a:cubicBezTo>
                    <a:pt x="49890" y="75125"/>
                    <a:pt x="47457" y="71474"/>
                    <a:pt x="45632" y="75125"/>
                  </a:cubicBezTo>
                  <a:cubicBezTo>
                    <a:pt x="45024" y="75733"/>
                    <a:pt x="45024" y="80295"/>
                    <a:pt x="45328" y="80903"/>
                  </a:cubicBezTo>
                  <a:cubicBezTo>
                    <a:pt x="53540" y="84857"/>
                    <a:pt x="59015" y="93373"/>
                    <a:pt x="64185" y="100368"/>
                  </a:cubicBezTo>
                  <a:cubicBezTo>
                    <a:pt x="67531" y="103410"/>
                    <a:pt x="70268" y="111014"/>
                    <a:pt x="73918" y="108581"/>
                  </a:cubicBezTo>
                  <a:cubicBezTo>
                    <a:pt x="80305" y="104019"/>
                    <a:pt x="76047" y="100368"/>
                    <a:pt x="76959" y="95502"/>
                  </a:cubicBezTo>
                  <a:cubicBezTo>
                    <a:pt x="78784" y="84857"/>
                    <a:pt x="88517" y="70562"/>
                    <a:pt x="93079" y="55051"/>
                  </a:cubicBezTo>
                  <a:cubicBezTo>
                    <a:pt x="97033" y="38322"/>
                    <a:pt x="110112" y="20986"/>
                    <a:pt x="112545" y="4258"/>
                  </a:cubicBezTo>
                  <a:lnTo>
                    <a:pt x="112545" y="4258"/>
                  </a:lnTo>
                  <a:close/>
                  <a:moveTo>
                    <a:pt x="70268" y="49880"/>
                  </a:moveTo>
                  <a:cubicBezTo>
                    <a:pt x="63577" y="49576"/>
                    <a:pt x="57190" y="41364"/>
                    <a:pt x="54148" y="36498"/>
                  </a:cubicBezTo>
                  <a:cubicBezTo>
                    <a:pt x="57494" y="31935"/>
                    <a:pt x="76047" y="22811"/>
                    <a:pt x="80914" y="20378"/>
                  </a:cubicBezTo>
                  <a:cubicBezTo>
                    <a:pt x="86084" y="18553"/>
                    <a:pt x="74222" y="47143"/>
                    <a:pt x="70268" y="49880"/>
                  </a:cubicBezTo>
                  <a:lnTo>
                    <a:pt x="70268" y="49880"/>
                  </a:lnTo>
                  <a:close/>
                </a:path>
              </a:pathLst>
            </a:custGeom>
            <a:solidFill>
              <a:srgbClr val="FFFFFF"/>
            </a:solidFill>
            <a:ln w="30406"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468EB105-90DC-D375-7D9F-BD2FA3431B75}"/>
                </a:ext>
              </a:extLst>
            </p:cNvPr>
            <p:cNvSpPr/>
            <p:nvPr/>
          </p:nvSpPr>
          <p:spPr>
            <a:xfrm>
              <a:off x="32166249" y="4821049"/>
              <a:ext cx="107207" cy="118695"/>
            </a:xfrm>
            <a:custGeom>
              <a:avLst/>
              <a:gdLst>
                <a:gd name="connsiteX0" fmla="*/ 103777 w 107207"/>
                <a:gd name="connsiteY0" fmla="*/ 102544 h 118695"/>
                <a:gd name="connsiteX1" fmla="*/ 89786 w 107207"/>
                <a:gd name="connsiteY1" fmla="*/ 44147 h 118695"/>
                <a:gd name="connsiteX2" fmla="*/ 88266 w 107207"/>
                <a:gd name="connsiteY2" fmla="*/ 19207 h 118695"/>
                <a:gd name="connsiteX3" fmla="*/ 96782 w 107207"/>
                <a:gd name="connsiteY3" fmla="*/ 3392 h 118695"/>
                <a:gd name="connsiteX4" fmla="*/ 90395 w 107207"/>
                <a:gd name="connsiteY4" fmla="*/ 46 h 118695"/>
                <a:gd name="connsiteX5" fmla="*/ 69409 w 107207"/>
                <a:gd name="connsiteY5" fmla="*/ 13733 h 118695"/>
                <a:gd name="connsiteX6" fmla="*/ 59980 w 107207"/>
                <a:gd name="connsiteY6" fmla="*/ 23465 h 118695"/>
                <a:gd name="connsiteX7" fmla="*/ 69713 w 107207"/>
                <a:gd name="connsiteY7" fmla="*/ 27115 h 118695"/>
                <a:gd name="connsiteX8" fmla="*/ 72146 w 107207"/>
                <a:gd name="connsiteY8" fmla="*/ 34414 h 118695"/>
                <a:gd name="connsiteX9" fmla="*/ 46901 w 107207"/>
                <a:gd name="connsiteY9" fmla="*/ 55401 h 118695"/>
                <a:gd name="connsiteX10" fmla="*/ 40210 w 107207"/>
                <a:gd name="connsiteY10" fmla="*/ 51143 h 118695"/>
                <a:gd name="connsiteX11" fmla="*/ 38081 w 107207"/>
                <a:gd name="connsiteY11" fmla="*/ 38977 h 118695"/>
                <a:gd name="connsiteX12" fmla="*/ 33823 w 107207"/>
                <a:gd name="connsiteY12" fmla="*/ 37152 h 118695"/>
                <a:gd name="connsiteX13" fmla="*/ 5537 w 107207"/>
                <a:gd name="connsiteY13" fmla="*/ 57530 h 118695"/>
                <a:gd name="connsiteX14" fmla="*/ 63 w 107207"/>
                <a:gd name="connsiteY14" fmla="*/ 63917 h 118695"/>
                <a:gd name="connsiteX15" fmla="*/ 5233 w 107207"/>
                <a:gd name="connsiteY15" fmla="*/ 72433 h 118695"/>
                <a:gd name="connsiteX16" fmla="*/ 13141 w 107207"/>
                <a:gd name="connsiteY16" fmla="*/ 72433 h 118695"/>
                <a:gd name="connsiteX17" fmla="*/ 58155 w 107207"/>
                <a:gd name="connsiteY17" fmla="*/ 97373 h 118695"/>
                <a:gd name="connsiteX18" fmla="*/ 92524 w 107207"/>
                <a:gd name="connsiteY18" fmla="*/ 118664 h 118695"/>
                <a:gd name="connsiteX19" fmla="*/ 106819 w 107207"/>
                <a:gd name="connsiteY19" fmla="*/ 111668 h 118695"/>
                <a:gd name="connsiteX20" fmla="*/ 103777 w 107207"/>
                <a:gd name="connsiteY20" fmla="*/ 102544 h 118695"/>
                <a:gd name="connsiteX21" fmla="*/ 103777 w 107207"/>
                <a:gd name="connsiteY21" fmla="*/ 102544 h 118695"/>
                <a:gd name="connsiteX22" fmla="*/ 84616 w 107207"/>
                <a:gd name="connsiteY22" fmla="*/ 90682 h 118695"/>
                <a:gd name="connsiteX23" fmla="*/ 60284 w 107207"/>
                <a:gd name="connsiteY23" fmla="*/ 67871 h 118695"/>
                <a:gd name="connsiteX24" fmla="*/ 56938 w 107207"/>
                <a:gd name="connsiteY24" fmla="*/ 65742 h 118695"/>
                <a:gd name="connsiteX25" fmla="*/ 57242 w 107207"/>
                <a:gd name="connsiteY25" fmla="*/ 63309 h 118695"/>
                <a:gd name="connsiteX26" fmla="*/ 79750 w 107207"/>
                <a:gd name="connsiteY26" fmla="*/ 55705 h 118695"/>
                <a:gd name="connsiteX27" fmla="*/ 87962 w 107207"/>
                <a:gd name="connsiteY27" fmla="*/ 87032 h 118695"/>
                <a:gd name="connsiteX28" fmla="*/ 84616 w 107207"/>
                <a:gd name="connsiteY28" fmla="*/ 90682 h 118695"/>
                <a:gd name="connsiteX29" fmla="*/ 84616 w 107207"/>
                <a:gd name="connsiteY29" fmla="*/ 90682 h 1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07" h="118695">
                  <a:moveTo>
                    <a:pt x="103777" y="102544"/>
                  </a:moveTo>
                  <a:cubicBezTo>
                    <a:pt x="98607" y="83382"/>
                    <a:pt x="92828" y="64221"/>
                    <a:pt x="89786" y="44147"/>
                  </a:cubicBezTo>
                  <a:cubicBezTo>
                    <a:pt x="88874" y="36240"/>
                    <a:pt x="86745" y="27115"/>
                    <a:pt x="88266" y="19207"/>
                  </a:cubicBezTo>
                  <a:cubicBezTo>
                    <a:pt x="91003" y="14037"/>
                    <a:pt x="96173" y="9475"/>
                    <a:pt x="96782" y="3392"/>
                  </a:cubicBezTo>
                  <a:cubicBezTo>
                    <a:pt x="95869" y="958"/>
                    <a:pt x="93132" y="-258"/>
                    <a:pt x="90395" y="46"/>
                  </a:cubicBezTo>
                  <a:cubicBezTo>
                    <a:pt x="84312" y="6433"/>
                    <a:pt x="77012" y="10387"/>
                    <a:pt x="69409" y="13733"/>
                  </a:cubicBezTo>
                  <a:cubicBezTo>
                    <a:pt x="66063" y="19815"/>
                    <a:pt x="62109" y="16470"/>
                    <a:pt x="59980" y="23465"/>
                  </a:cubicBezTo>
                  <a:cubicBezTo>
                    <a:pt x="61196" y="27115"/>
                    <a:pt x="66063" y="26811"/>
                    <a:pt x="69713" y="27115"/>
                  </a:cubicBezTo>
                  <a:cubicBezTo>
                    <a:pt x="73362" y="27723"/>
                    <a:pt x="71842" y="31981"/>
                    <a:pt x="72146" y="34414"/>
                  </a:cubicBezTo>
                  <a:cubicBezTo>
                    <a:pt x="66975" y="44451"/>
                    <a:pt x="56026" y="50230"/>
                    <a:pt x="46901" y="55401"/>
                  </a:cubicBezTo>
                  <a:cubicBezTo>
                    <a:pt x="43860" y="55705"/>
                    <a:pt x="41731" y="53576"/>
                    <a:pt x="40210" y="51143"/>
                  </a:cubicBezTo>
                  <a:cubicBezTo>
                    <a:pt x="35344" y="45668"/>
                    <a:pt x="38689" y="44756"/>
                    <a:pt x="38081" y="38977"/>
                  </a:cubicBezTo>
                  <a:cubicBezTo>
                    <a:pt x="37473" y="37456"/>
                    <a:pt x="35648" y="36848"/>
                    <a:pt x="33823" y="37152"/>
                  </a:cubicBezTo>
                  <a:cubicBezTo>
                    <a:pt x="25003" y="45060"/>
                    <a:pt x="13749" y="48709"/>
                    <a:pt x="5537" y="57530"/>
                  </a:cubicBezTo>
                  <a:cubicBezTo>
                    <a:pt x="3409" y="59659"/>
                    <a:pt x="-546" y="60267"/>
                    <a:pt x="63" y="63917"/>
                  </a:cubicBezTo>
                  <a:cubicBezTo>
                    <a:pt x="1279" y="66958"/>
                    <a:pt x="2192" y="70304"/>
                    <a:pt x="5233" y="72433"/>
                  </a:cubicBezTo>
                  <a:cubicBezTo>
                    <a:pt x="7667" y="73650"/>
                    <a:pt x="11012" y="73650"/>
                    <a:pt x="13141" y="72433"/>
                  </a:cubicBezTo>
                  <a:cubicBezTo>
                    <a:pt x="31086" y="63004"/>
                    <a:pt x="42643" y="89161"/>
                    <a:pt x="58155" y="97373"/>
                  </a:cubicBezTo>
                  <a:cubicBezTo>
                    <a:pt x="69713" y="100414"/>
                    <a:pt x="84920" y="119576"/>
                    <a:pt x="92524" y="118664"/>
                  </a:cubicBezTo>
                  <a:cubicBezTo>
                    <a:pt x="98607" y="118055"/>
                    <a:pt x="102865" y="115622"/>
                    <a:pt x="106819" y="111668"/>
                  </a:cubicBezTo>
                  <a:cubicBezTo>
                    <a:pt x="108340" y="108018"/>
                    <a:pt x="104994" y="105281"/>
                    <a:pt x="103777" y="102544"/>
                  </a:cubicBezTo>
                  <a:lnTo>
                    <a:pt x="103777" y="102544"/>
                  </a:lnTo>
                  <a:close/>
                  <a:moveTo>
                    <a:pt x="84616" y="90682"/>
                  </a:moveTo>
                  <a:cubicBezTo>
                    <a:pt x="80054" y="89770"/>
                    <a:pt x="63934" y="70000"/>
                    <a:pt x="60284" y="67871"/>
                  </a:cubicBezTo>
                  <a:cubicBezTo>
                    <a:pt x="59068" y="66958"/>
                    <a:pt x="57547" y="67567"/>
                    <a:pt x="56938" y="65742"/>
                  </a:cubicBezTo>
                  <a:lnTo>
                    <a:pt x="57242" y="63309"/>
                  </a:lnTo>
                  <a:cubicBezTo>
                    <a:pt x="61500" y="59355"/>
                    <a:pt x="76100" y="44147"/>
                    <a:pt x="79750" y="55705"/>
                  </a:cubicBezTo>
                  <a:cubicBezTo>
                    <a:pt x="81270" y="59963"/>
                    <a:pt x="87049" y="82470"/>
                    <a:pt x="87962" y="87032"/>
                  </a:cubicBezTo>
                  <a:cubicBezTo>
                    <a:pt x="87353" y="89161"/>
                    <a:pt x="86137" y="90378"/>
                    <a:pt x="84616" y="90682"/>
                  </a:cubicBezTo>
                  <a:lnTo>
                    <a:pt x="84616" y="90682"/>
                  </a:lnTo>
                  <a:close/>
                </a:path>
              </a:pathLst>
            </a:custGeom>
            <a:solidFill>
              <a:srgbClr val="FFFFFF"/>
            </a:solidFill>
            <a:ln w="30406" cap="flat">
              <a:noFill/>
              <a:prstDash val="solid"/>
              <a:miter/>
            </a:ln>
          </p:spPr>
          <p:txBody>
            <a:bodyPr rtlCol="0" anchor="ctr"/>
            <a:lstStyle/>
            <a:p>
              <a:endParaRPr lang="LID4096"/>
            </a:p>
          </p:txBody>
        </p:sp>
        <p:sp>
          <p:nvSpPr>
            <p:cNvPr id="102" name="Freeform: Shape 101">
              <a:extLst>
                <a:ext uri="{FF2B5EF4-FFF2-40B4-BE49-F238E27FC236}">
                  <a16:creationId xmlns:a16="http://schemas.microsoft.com/office/drawing/2014/main" id="{A243B926-3858-C625-FC3D-6A38E4B8A4FF}"/>
                </a:ext>
              </a:extLst>
            </p:cNvPr>
            <p:cNvSpPr/>
            <p:nvPr/>
          </p:nvSpPr>
          <p:spPr>
            <a:xfrm>
              <a:off x="31368745" y="4634652"/>
              <a:ext cx="122674" cy="112574"/>
            </a:xfrm>
            <a:custGeom>
              <a:avLst/>
              <a:gdLst>
                <a:gd name="connsiteX0" fmla="*/ 114450 w 122674"/>
                <a:gd name="connsiteY0" fmla="*/ 94286 h 112574"/>
                <a:gd name="connsiteX1" fmla="*/ 97114 w 122674"/>
                <a:gd name="connsiteY1" fmla="*/ 64479 h 112574"/>
                <a:gd name="connsiteX2" fmla="*/ 89510 w 122674"/>
                <a:gd name="connsiteY2" fmla="*/ 83032 h 112574"/>
                <a:gd name="connsiteX3" fmla="*/ 77649 w 122674"/>
                <a:gd name="connsiteY3" fmla="*/ 84553 h 112574"/>
                <a:gd name="connsiteX4" fmla="*/ 63962 w 122674"/>
                <a:gd name="connsiteY4" fmla="*/ 65392 h 112574"/>
                <a:gd name="connsiteX5" fmla="*/ 60312 w 122674"/>
                <a:gd name="connsiteY5" fmla="*/ 48968 h 112574"/>
                <a:gd name="connsiteX6" fmla="*/ 71565 w 122674"/>
                <a:gd name="connsiteY6" fmla="*/ 38931 h 112574"/>
                <a:gd name="connsiteX7" fmla="*/ 74911 w 122674"/>
                <a:gd name="connsiteY7" fmla="*/ 44101 h 112574"/>
                <a:gd name="connsiteX8" fmla="*/ 81907 w 122674"/>
                <a:gd name="connsiteY8" fmla="*/ 49880 h 112574"/>
                <a:gd name="connsiteX9" fmla="*/ 85860 w 122674"/>
                <a:gd name="connsiteY9" fmla="*/ 45926 h 112574"/>
                <a:gd name="connsiteX10" fmla="*/ 72782 w 122674"/>
                <a:gd name="connsiteY10" fmla="*/ 17337 h 112574"/>
                <a:gd name="connsiteX11" fmla="*/ 60312 w 122674"/>
                <a:gd name="connsiteY11" fmla="*/ 0 h 112574"/>
                <a:gd name="connsiteX12" fmla="*/ 56966 w 122674"/>
                <a:gd name="connsiteY12" fmla="*/ 15511 h 112574"/>
                <a:gd name="connsiteX13" fmla="*/ 35676 w 122674"/>
                <a:gd name="connsiteY13" fmla="*/ 43189 h 112574"/>
                <a:gd name="connsiteX14" fmla="*/ 11648 w 122674"/>
                <a:gd name="connsiteY14" fmla="*/ 71475 h 112574"/>
                <a:gd name="connsiteX15" fmla="*/ 2524 w 122674"/>
                <a:gd name="connsiteY15" fmla="*/ 86682 h 112574"/>
                <a:gd name="connsiteX16" fmla="*/ 2220 w 122674"/>
                <a:gd name="connsiteY16" fmla="*/ 97632 h 112574"/>
                <a:gd name="connsiteX17" fmla="*/ 77953 w 122674"/>
                <a:gd name="connsiteY17" fmla="*/ 98848 h 112574"/>
                <a:gd name="connsiteX18" fmla="*/ 108367 w 122674"/>
                <a:gd name="connsiteY18" fmla="*/ 104627 h 112574"/>
                <a:gd name="connsiteX19" fmla="*/ 115363 w 122674"/>
                <a:gd name="connsiteY19" fmla="*/ 111926 h 112574"/>
                <a:gd name="connsiteX20" fmla="*/ 122662 w 122674"/>
                <a:gd name="connsiteY20" fmla="*/ 110406 h 112574"/>
                <a:gd name="connsiteX21" fmla="*/ 114450 w 122674"/>
                <a:gd name="connsiteY21" fmla="*/ 94286 h 112574"/>
                <a:gd name="connsiteX22" fmla="*/ 114450 w 122674"/>
                <a:gd name="connsiteY22" fmla="*/ 94286 h 112574"/>
                <a:gd name="connsiteX23" fmla="*/ 53012 w 122674"/>
                <a:gd name="connsiteY23" fmla="*/ 84857 h 112574"/>
                <a:gd name="connsiteX24" fmla="*/ 27768 w 122674"/>
                <a:gd name="connsiteY24" fmla="*/ 85466 h 112574"/>
                <a:gd name="connsiteX25" fmla="*/ 45713 w 122674"/>
                <a:gd name="connsiteY25" fmla="*/ 65392 h 112574"/>
                <a:gd name="connsiteX26" fmla="*/ 53925 w 122674"/>
                <a:gd name="connsiteY26" fmla="*/ 71171 h 112574"/>
                <a:gd name="connsiteX27" fmla="*/ 59704 w 122674"/>
                <a:gd name="connsiteY27" fmla="*/ 82424 h 112574"/>
                <a:gd name="connsiteX28" fmla="*/ 53012 w 122674"/>
                <a:gd name="connsiteY28" fmla="*/ 84857 h 112574"/>
                <a:gd name="connsiteX29" fmla="*/ 53012 w 122674"/>
                <a:gd name="connsiteY29" fmla="*/ 84857 h 11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2674" h="112574">
                  <a:moveTo>
                    <a:pt x="114450" y="94286"/>
                  </a:moveTo>
                  <a:cubicBezTo>
                    <a:pt x="109280" y="83945"/>
                    <a:pt x="102893" y="64175"/>
                    <a:pt x="97114" y="64479"/>
                  </a:cubicBezTo>
                  <a:cubicBezTo>
                    <a:pt x="88294" y="65088"/>
                    <a:pt x="96810" y="78774"/>
                    <a:pt x="89510" y="83032"/>
                  </a:cubicBezTo>
                  <a:cubicBezTo>
                    <a:pt x="86165" y="85162"/>
                    <a:pt x="81602" y="86074"/>
                    <a:pt x="77649" y="84553"/>
                  </a:cubicBezTo>
                  <a:cubicBezTo>
                    <a:pt x="69132" y="80295"/>
                    <a:pt x="69437" y="76949"/>
                    <a:pt x="63962" y="65392"/>
                  </a:cubicBezTo>
                  <a:cubicBezTo>
                    <a:pt x="61528" y="60526"/>
                    <a:pt x="55446" y="54747"/>
                    <a:pt x="60312" y="48968"/>
                  </a:cubicBezTo>
                  <a:cubicBezTo>
                    <a:pt x="63962" y="45622"/>
                    <a:pt x="65482" y="38931"/>
                    <a:pt x="71565" y="38931"/>
                  </a:cubicBezTo>
                  <a:cubicBezTo>
                    <a:pt x="73999" y="39539"/>
                    <a:pt x="73999" y="42277"/>
                    <a:pt x="74911" y="44101"/>
                  </a:cubicBezTo>
                  <a:cubicBezTo>
                    <a:pt x="76432" y="46839"/>
                    <a:pt x="77649" y="51401"/>
                    <a:pt x="81907" y="49880"/>
                  </a:cubicBezTo>
                  <a:cubicBezTo>
                    <a:pt x="83427" y="49272"/>
                    <a:pt x="85860" y="48055"/>
                    <a:pt x="85860" y="45926"/>
                  </a:cubicBezTo>
                  <a:cubicBezTo>
                    <a:pt x="84644" y="34977"/>
                    <a:pt x="76128" y="27678"/>
                    <a:pt x="72782" y="17337"/>
                  </a:cubicBezTo>
                  <a:cubicBezTo>
                    <a:pt x="68220" y="11862"/>
                    <a:pt x="69741" y="912"/>
                    <a:pt x="60312" y="0"/>
                  </a:cubicBezTo>
                  <a:cubicBezTo>
                    <a:pt x="54533" y="2433"/>
                    <a:pt x="58487" y="10341"/>
                    <a:pt x="56966" y="15511"/>
                  </a:cubicBezTo>
                  <a:cubicBezTo>
                    <a:pt x="49971" y="24636"/>
                    <a:pt x="44496" y="34673"/>
                    <a:pt x="35676" y="43189"/>
                  </a:cubicBezTo>
                  <a:cubicBezTo>
                    <a:pt x="27768" y="52313"/>
                    <a:pt x="21077" y="63263"/>
                    <a:pt x="11648" y="71475"/>
                  </a:cubicBezTo>
                  <a:lnTo>
                    <a:pt x="2524" y="86682"/>
                  </a:lnTo>
                  <a:cubicBezTo>
                    <a:pt x="1916" y="90028"/>
                    <a:pt x="-2646" y="97327"/>
                    <a:pt x="2220" y="97632"/>
                  </a:cubicBezTo>
                  <a:cubicBezTo>
                    <a:pt x="30201" y="100673"/>
                    <a:pt x="52708" y="99152"/>
                    <a:pt x="77953" y="98848"/>
                  </a:cubicBezTo>
                  <a:cubicBezTo>
                    <a:pt x="87990" y="99152"/>
                    <a:pt x="101068" y="96111"/>
                    <a:pt x="108367" y="104627"/>
                  </a:cubicBezTo>
                  <a:cubicBezTo>
                    <a:pt x="111409" y="106756"/>
                    <a:pt x="112017" y="110710"/>
                    <a:pt x="115363" y="111926"/>
                  </a:cubicBezTo>
                  <a:cubicBezTo>
                    <a:pt x="118100" y="112839"/>
                    <a:pt x="120533" y="113143"/>
                    <a:pt x="122662" y="110406"/>
                  </a:cubicBezTo>
                  <a:cubicBezTo>
                    <a:pt x="122966" y="104323"/>
                    <a:pt x="117492" y="99457"/>
                    <a:pt x="114450" y="94286"/>
                  </a:cubicBezTo>
                  <a:lnTo>
                    <a:pt x="114450" y="94286"/>
                  </a:lnTo>
                  <a:close/>
                  <a:moveTo>
                    <a:pt x="53012" y="84857"/>
                  </a:moveTo>
                  <a:cubicBezTo>
                    <a:pt x="46017" y="84553"/>
                    <a:pt x="34764" y="85466"/>
                    <a:pt x="27768" y="85466"/>
                  </a:cubicBezTo>
                  <a:cubicBezTo>
                    <a:pt x="26248" y="84553"/>
                    <a:pt x="45105" y="66912"/>
                    <a:pt x="45713" y="65392"/>
                  </a:cubicBezTo>
                  <a:cubicBezTo>
                    <a:pt x="50884" y="60221"/>
                    <a:pt x="53925" y="71171"/>
                    <a:pt x="53925" y="71171"/>
                  </a:cubicBezTo>
                  <a:cubicBezTo>
                    <a:pt x="53925" y="71171"/>
                    <a:pt x="56358" y="80599"/>
                    <a:pt x="59704" y="82424"/>
                  </a:cubicBezTo>
                  <a:cubicBezTo>
                    <a:pt x="60008" y="84249"/>
                    <a:pt x="54533" y="85162"/>
                    <a:pt x="53012" y="84857"/>
                  </a:cubicBezTo>
                  <a:lnTo>
                    <a:pt x="53012" y="84857"/>
                  </a:lnTo>
                  <a:close/>
                </a:path>
              </a:pathLst>
            </a:custGeom>
            <a:solidFill>
              <a:srgbClr val="FFFFFF"/>
            </a:solidFill>
            <a:ln w="30406" cap="flat">
              <a:noFill/>
              <a:prstDash val="solid"/>
              <a:miter/>
            </a:ln>
          </p:spPr>
          <p:txBody>
            <a:bodyPr rtlCol="0" anchor="ctr"/>
            <a:lstStyle/>
            <a:p>
              <a:endParaRPr lang="LID4096"/>
            </a:p>
          </p:txBody>
        </p:sp>
        <p:sp>
          <p:nvSpPr>
            <p:cNvPr id="103" name="Freeform: Shape 102">
              <a:extLst>
                <a:ext uri="{FF2B5EF4-FFF2-40B4-BE49-F238E27FC236}">
                  <a16:creationId xmlns:a16="http://schemas.microsoft.com/office/drawing/2014/main" id="{ADF6E67B-B0A3-4E4F-7C2D-B765681D4206}"/>
                </a:ext>
              </a:extLst>
            </p:cNvPr>
            <p:cNvSpPr/>
            <p:nvPr/>
          </p:nvSpPr>
          <p:spPr>
            <a:xfrm>
              <a:off x="32342388" y="4126099"/>
              <a:ext cx="113150" cy="98873"/>
            </a:xfrm>
            <a:custGeom>
              <a:avLst/>
              <a:gdLst>
                <a:gd name="connsiteX0" fmla="*/ 7629 w 113150"/>
                <a:gd name="connsiteY0" fmla="*/ 76055 h 98873"/>
                <a:gd name="connsiteX1" fmla="*/ 25 w 113150"/>
                <a:gd name="connsiteY1" fmla="*/ 52027 h 98873"/>
                <a:gd name="connsiteX2" fmla="*/ 6108 w 113150"/>
                <a:gd name="connsiteY2" fmla="*/ 33778 h 98873"/>
                <a:gd name="connsiteX3" fmla="*/ 22532 w 113150"/>
                <a:gd name="connsiteY3" fmla="*/ 15225 h 98873"/>
                <a:gd name="connsiteX4" fmla="*/ 44735 w 113150"/>
                <a:gd name="connsiteY4" fmla="*/ 3668 h 98873"/>
                <a:gd name="connsiteX5" fmla="*/ 66938 w 113150"/>
                <a:gd name="connsiteY5" fmla="*/ 18 h 98873"/>
                <a:gd name="connsiteX6" fmla="*/ 84883 w 113150"/>
                <a:gd name="connsiteY6" fmla="*/ 4884 h 98873"/>
                <a:gd name="connsiteX7" fmla="*/ 98873 w 113150"/>
                <a:gd name="connsiteY7" fmla="*/ 16746 h 98873"/>
                <a:gd name="connsiteX8" fmla="*/ 108302 w 113150"/>
                <a:gd name="connsiteY8" fmla="*/ 63281 h 98873"/>
                <a:gd name="connsiteX9" fmla="*/ 105869 w 113150"/>
                <a:gd name="connsiteY9" fmla="*/ 64802 h 98873"/>
                <a:gd name="connsiteX10" fmla="*/ 96745 w 113150"/>
                <a:gd name="connsiteY10" fmla="*/ 69060 h 98873"/>
                <a:gd name="connsiteX11" fmla="*/ 88836 w 113150"/>
                <a:gd name="connsiteY11" fmla="*/ 72405 h 98873"/>
                <a:gd name="connsiteX12" fmla="*/ 85491 w 113150"/>
                <a:gd name="connsiteY12" fmla="*/ 73926 h 98873"/>
                <a:gd name="connsiteX13" fmla="*/ 82754 w 113150"/>
                <a:gd name="connsiteY13" fmla="*/ 73926 h 98873"/>
                <a:gd name="connsiteX14" fmla="*/ 81233 w 113150"/>
                <a:gd name="connsiteY14" fmla="*/ 72405 h 98873"/>
                <a:gd name="connsiteX15" fmla="*/ 84274 w 113150"/>
                <a:gd name="connsiteY15" fmla="*/ 66322 h 98873"/>
                <a:gd name="connsiteX16" fmla="*/ 87012 w 113150"/>
                <a:gd name="connsiteY16" fmla="*/ 62672 h 98873"/>
                <a:gd name="connsiteX17" fmla="*/ 94615 w 113150"/>
                <a:gd name="connsiteY17" fmla="*/ 53548 h 98873"/>
                <a:gd name="connsiteX18" fmla="*/ 94007 w 113150"/>
                <a:gd name="connsiteY18" fmla="*/ 39253 h 98873"/>
                <a:gd name="connsiteX19" fmla="*/ 80320 w 113150"/>
                <a:gd name="connsiteY19" fmla="*/ 23133 h 98873"/>
                <a:gd name="connsiteX20" fmla="*/ 53860 w 113150"/>
                <a:gd name="connsiteY20" fmla="*/ 25566 h 98873"/>
                <a:gd name="connsiteX21" fmla="*/ 29528 w 113150"/>
                <a:gd name="connsiteY21" fmla="*/ 39253 h 98873"/>
                <a:gd name="connsiteX22" fmla="*/ 24053 w 113150"/>
                <a:gd name="connsiteY22" fmla="*/ 63889 h 98873"/>
                <a:gd name="connsiteX23" fmla="*/ 27094 w 113150"/>
                <a:gd name="connsiteY23" fmla="*/ 70581 h 98873"/>
                <a:gd name="connsiteX24" fmla="*/ 45343 w 113150"/>
                <a:gd name="connsiteY24" fmla="*/ 91871 h 98873"/>
                <a:gd name="connsiteX25" fmla="*/ 42606 w 113150"/>
                <a:gd name="connsiteY25" fmla="*/ 98866 h 98873"/>
                <a:gd name="connsiteX26" fmla="*/ 7629 w 113150"/>
                <a:gd name="connsiteY26" fmla="*/ 76055 h 98873"/>
                <a:gd name="connsiteX27" fmla="*/ 7629 w 113150"/>
                <a:gd name="connsiteY27" fmla="*/ 76055 h 9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3150" h="98873">
                  <a:moveTo>
                    <a:pt x="7629" y="76055"/>
                  </a:moveTo>
                  <a:cubicBezTo>
                    <a:pt x="2155" y="66018"/>
                    <a:pt x="-279" y="58110"/>
                    <a:pt x="25" y="52027"/>
                  </a:cubicBezTo>
                  <a:cubicBezTo>
                    <a:pt x="329" y="45944"/>
                    <a:pt x="5500" y="39253"/>
                    <a:pt x="6108" y="33778"/>
                  </a:cubicBezTo>
                  <a:cubicBezTo>
                    <a:pt x="9150" y="26479"/>
                    <a:pt x="16145" y="20396"/>
                    <a:pt x="22532" y="15225"/>
                  </a:cubicBezTo>
                  <a:cubicBezTo>
                    <a:pt x="28615" y="10055"/>
                    <a:pt x="36219" y="6101"/>
                    <a:pt x="44735" y="3668"/>
                  </a:cubicBezTo>
                  <a:cubicBezTo>
                    <a:pt x="52643" y="3364"/>
                    <a:pt x="60551" y="-286"/>
                    <a:pt x="66938" y="18"/>
                  </a:cubicBezTo>
                  <a:cubicBezTo>
                    <a:pt x="73325" y="322"/>
                    <a:pt x="79408" y="2147"/>
                    <a:pt x="84883" y="4884"/>
                  </a:cubicBezTo>
                  <a:cubicBezTo>
                    <a:pt x="90357" y="7622"/>
                    <a:pt x="93703" y="12488"/>
                    <a:pt x="98873" y="16746"/>
                  </a:cubicBezTo>
                  <a:cubicBezTo>
                    <a:pt x="114385" y="36820"/>
                    <a:pt x="116818" y="58719"/>
                    <a:pt x="108302" y="63281"/>
                  </a:cubicBezTo>
                  <a:lnTo>
                    <a:pt x="105869" y="64802"/>
                  </a:lnTo>
                  <a:lnTo>
                    <a:pt x="96745" y="69060"/>
                  </a:lnTo>
                  <a:cubicBezTo>
                    <a:pt x="93094" y="71493"/>
                    <a:pt x="90357" y="71797"/>
                    <a:pt x="88836" y="72405"/>
                  </a:cubicBezTo>
                  <a:cubicBezTo>
                    <a:pt x="87316" y="73318"/>
                    <a:pt x="86403" y="73926"/>
                    <a:pt x="85491" y="73926"/>
                  </a:cubicBezTo>
                  <a:cubicBezTo>
                    <a:pt x="84578" y="74230"/>
                    <a:pt x="83666" y="74230"/>
                    <a:pt x="82754" y="73926"/>
                  </a:cubicBezTo>
                  <a:cubicBezTo>
                    <a:pt x="81841" y="73622"/>
                    <a:pt x="81537" y="73013"/>
                    <a:pt x="81233" y="72405"/>
                  </a:cubicBezTo>
                  <a:cubicBezTo>
                    <a:pt x="80929" y="71493"/>
                    <a:pt x="82145" y="69364"/>
                    <a:pt x="84274" y="66322"/>
                  </a:cubicBezTo>
                  <a:cubicBezTo>
                    <a:pt x="85491" y="64802"/>
                    <a:pt x="86403" y="63585"/>
                    <a:pt x="87012" y="62672"/>
                  </a:cubicBezTo>
                  <a:cubicBezTo>
                    <a:pt x="90053" y="58110"/>
                    <a:pt x="93399" y="57198"/>
                    <a:pt x="94615" y="53548"/>
                  </a:cubicBezTo>
                  <a:cubicBezTo>
                    <a:pt x="95832" y="49594"/>
                    <a:pt x="94919" y="42903"/>
                    <a:pt x="94007" y="39253"/>
                  </a:cubicBezTo>
                  <a:cubicBezTo>
                    <a:pt x="92791" y="31954"/>
                    <a:pt x="87924" y="25871"/>
                    <a:pt x="80320" y="23133"/>
                  </a:cubicBezTo>
                  <a:cubicBezTo>
                    <a:pt x="72717" y="20396"/>
                    <a:pt x="63897" y="22525"/>
                    <a:pt x="53860" y="25566"/>
                  </a:cubicBezTo>
                  <a:cubicBezTo>
                    <a:pt x="42302" y="28912"/>
                    <a:pt x="35307" y="32258"/>
                    <a:pt x="29528" y="39253"/>
                  </a:cubicBezTo>
                  <a:cubicBezTo>
                    <a:pt x="23749" y="45944"/>
                    <a:pt x="21316" y="55677"/>
                    <a:pt x="24053" y="63889"/>
                  </a:cubicBezTo>
                  <a:cubicBezTo>
                    <a:pt x="24661" y="67235"/>
                    <a:pt x="25878" y="69364"/>
                    <a:pt x="27094" y="70581"/>
                  </a:cubicBezTo>
                  <a:cubicBezTo>
                    <a:pt x="28007" y="76055"/>
                    <a:pt x="42606" y="92479"/>
                    <a:pt x="45343" y="91871"/>
                  </a:cubicBezTo>
                  <a:cubicBezTo>
                    <a:pt x="49297" y="94304"/>
                    <a:pt x="42606" y="98866"/>
                    <a:pt x="42606" y="98866"/>
                  </a:cubicBezTo>
                  <a:cubicBezTo>
                    <a:pt x="40781" y="99170"/>
                    <a:pt x="14929" y="90350"/>
                    <a:pt x="7629" y="76055"/>
                  </a:cubicBezTo>
                  <a:lnTo>
                    <a:pt x="7629" y="76055"/>
                  </a:lnTo>
                  <a:close/>
                </a:path>
              </a:pathLst>
            </a:custGeom>
            <a:solidFill>
              <a:srgbClr val="FFFFFF"/>
            </a:solidFill>
            <a:ln w="30406"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A6B500D4-A567-1C4A-A1DE-5F586FE830B8}"/>
                </a:ext>
              </a:extLst>
            </p:cNvPr>
            <p:cNvSpPr/>
            <p:nvPr/>
          </p:nvSpPr>
          <p:spPr>
            <a:xfrm>
              <a:off x="31652275" y="4920173"/>
              <a:ext cx="116868" cy="114889"/>
            </a:xfrm>
            <a:custGeom>
              <a:avLst/>
              <a:gdLst>
                <a:gd name="connsiteX0" fmla="*/ 68765 w 116868"/>
                <a:gd name="connsiteY0" fmla="*/ 101964 h 114889"/>
                <a:gd name="connsiteX1" fmla="*/ 63899 w 116868"/>
                <a:gd name="connsiteY1" fmla="*/ 98922 h 114889"/>
                <a:gd name="connsiteX2" fmla="*/ 63595 w 116868"/>
                <a:gd name="connsiteY2" fmla="*/ 94968 h 114889"/>
                <a:gd name="connsiteX3" fmla="*/ 72719 w 116868"/>
                <a:gd name="connsiteY3" fmla="*/ 91927 h 114889"/>
                <a:gd name="connsiteX4" fmla="*/ 81235 w 116868"/>
                <a:gd name="connsiteY4" fmla="*/ 78544 h 114889"/>
                <a:gd name="connsiteX5" fmla="*/ 88838 w 116868"/>
                <a:gd name="connsiteY5" fmla="*/ 54212 h 114889"/>
                <a:gd name="connsiteX6" fmla="*/ 91272 w 116868"/>
                <a:gd name="connsiteY6" fmla="*/ 42047 h 114889"/>
                <a:gd name="connsiteX7" fmla="*/ 90055 w 116868"/>
                <a:gd name="connsiteY7" fmla="*/ 25622 h 114889"/>
                <a:gd name="connsiteX8" fmla="*/ 78498 w 116868"/>
                <a:gd name="connsiteY8" fmla="*/ 15890 h 114889"/>
                <a:gd name="connsiteX9" fmla="*/ 64203 w 116868"/>
                <a:gd name="connsiteY9" fmla="*/ 16194 h 114889"/>
                <a:gd name="connsiteX10" fmla="*/ 53862 w 116868"/>
                <a:gd name="connsiteY10" fmla="*/ 26231 h 114889"/>
                <a:gd name="connsiteX11" fmla="*/ 48387 w 116868"/>
                <a:gd name="connsiteY11" fmla="*/ 35659 h 114889"/>
                <a:gd name="connsiteX12" fmla="*/ 35917 w 116868"/>
                <a:gd name="connsiteY12" fmla="*/ 59079 h 114889"/>
                <a:gd name="connsiteX13" fmla="*/ 31354 w 116868"/>
                <a:gd name="connsiteY13" fmla="*/ 77936 h 114889"/>
                <a:gd name="connsiteX14" fmla="*/ 33484 w 116868"/>
                <a:gd name="connsiteY14" fmla="*/ 80673 h 114889"/>
                <a:gd name="connsiteX15" fmla="*/ 37742 w 116868"/>
                <a:gd name="connsiteY15" fmla="*/ 88277 h 114889"/>
                <a:gd name="connsiteX16" fmla="*/ 35309 w 116868"/>
                <a:gd name="connsiteY16" fmla="*/ 91014 h 114889"/>
                <a:gd name="connsiteX17" fmla="*/ 31354 w 116868"/>
                <a:gd name="connsiteY17" fmla="*/ 90710 h 114889"/>
                <a:gd name="connsiteX18" fmla="*/ 4285 w 116868"/>
                <a:gd name="connsiteY18" fmla="*/ 78848 h 114889"/>
                <a:gd name="connsiteX19" fmla="*/ 636 w 116868"/>
                <a:gd name="connsiteY19" fmla="*/ 76111 h 114889"/>
                <a:gd name="connsiteX20" fmla="*/ 332 w 116868"/>
                <a:gd name="connsiteY20" fmla="*/ 72157 h 114889"/>
                <a:gd name="connsiteX21" fmla="*/ 5806 w 116868"/>
                <a:gd name="connsiteY21" fmla="*/ 69116 h 114889"/>
                <a:gd name="connsiteX22" fmla="*/ 14322 w 116868"/>
                <a:gd name="connsiteY22" fmla="*/ 69724 h 114889"/>
                <a:gd name="connsiteX23" fmla="*/ 31659 w 116868"/>
                <a:gd name="connsiteY23" fmla="*/ 37484 h 114889"/>
                <a:gd name="connsiteX24" fmla="*/ 40783 w 116868"/>
                <a:gd name="connsiteY24" fmla="*/ 18019 h 114889"/>
                <a:gd name="connsiteX25" fmla="*/ 57207 w 116868"/>
                <a:gd name="connsiteY25" fmla="*/ 1290 h 114889"/>
                <a:gd name="connsiteX26" fmla="*/ 85189 w 116868"/>
                <a:gd name="connsiteY26" fmla="*/ 3724 h 114889"/>
                <a:gd name="connsiteX27" fmla="*/ 111954 w 116868"/>
                <a:gd name="connsiteY27" fmla="*/ 20452 h 114889"/>
                <a:gd name="connsiteX28" fmla="*/ 115300 w 116868"/>
                <a:gd name="connsiteY28" fmla="*/ 57862 h 114889"/>
                <a:gd name="connsiteX29" fmla="*/ 111650 w 116868"/>
                <a:gd name="connsiteY29" fmla="*/ 68811 h 114889"/>
                <a:gd name="connsiteX30" fmla="*/ 107696 w 116868"/>
                <a:gd name="connsiteY30" fmla="*/ 88581 h 114889"/>
                <a:gd name="connsiteX31" fmla="*/ 106175 w 116868"/>
                <a:gd name="connsiteY31" fmla="*/ 95576 h 114889"/>
                <a:gd name="connsiteX32" fmla="*/ 104654 w 116868"/>
                <a:gd name="connsiteY32" fmla="*/ 101659 h 114889"/>
                <a:gd name="connsiteX33" fmla="*/ 107696 w 116868"/>
                <a:gd name="connsiteY33" fmla="*/ 105917 h 114889"/>
                <a:gd name="connsiteX34" fmla="*/ 110129 w 116868"/>
                <a:gd name="connsiteY34" fmla="*/ 111696 h 114889"/>
                <a:gd name="connsiteX35" fmla="*/ 107696 w 116868"/>
                <a:gd name="connsiteY35" fmla="*/ 114433 h 114889"/>
                <a:gd name="connsiteX36" fmla="*/ 103742 w 116868"/>
                <a:gd name="connsiteY36" fmla="*/ 114433 h 114889"/>
                <a:gd name="connsiteX37" fmla="*/ 68765 w 116868"/>
                <a:gd name="connsiteY37" fmla="*/ 101964 h 114889"/>
                <a:gd name="connsiteX38" fmla="*/ 68765 w 116868"/>
                <a:gd name="connsiteY38" fmla="*/ 101964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6868" h="114889">
                  <a:moveTo>
                    <a:pt x="68765" y="101964"/>
                  </a:moveTo>
                  <a:cubicBezTo>
                    <a:pt x="66940" y="101355"/>
                    <a:pt x="64507" y="100138"/>
                    <a:pt x="63899" y="98922"/>
                  </a:cubicBezTo>
                  <a:cubicBezTo>
                    <a:pt x="63290" y="97706"/>
                    <a:pt x="62986" y="96489"/>
                    <a:pt x="63595" y="94968"/>
                  </a:cubicBezTo>
                  <a:cubicBezTo>
                    <a:pt x="64507" y="92535"/>
                    <a:pt x="72415" y="91927"/>
                    <a:pt x="72719" y="91927"/>
                  </a:cubicBezTo>
                  <a:cubicBezTo>
                    <a:pt x="74848" y="91318"/>
                    <a:pt x="77585" y="87060"/>
                    <a:pt x="81235" y="78544"/>
                  </a:cubicBezTo>
                  <a:cubicBezTo>
                    <a:pt x="81843" y="77023"/>
                    <a:pt x="87014" y="60600"/>
                    <a:pt x="88838" y="54212"/>
                  </a:cubicBezTo>
                  <a:cubicBezTo>
                    <a:pt x="89143" y="53604"/>
                    <a:pt x="90968" y="43263"/>
                    <a:pt x="91272" y="42047"/>
                  </a:cubicBezTo>
                  <a:cubicBezTo>
                    <a:pt x="94009" y="34747"/>
                    <a:pt x="91880" y="29880"/>
                    <a:pt x="90055" y="25622"/>
                  </a:cubicBezTo>
                  <a:cubicBezTo>
                    <a:pt x="88230" y="21364"/>
                    <a:pt x="85189" y="18323"/>
                    <a:pt x="78498" y="15890"/>
                  </a:cubicBezTo>
                  <a:cubicBezTo>
                    <a:pt x="71502" y="13457"/>
                    <a:pt x="68765" y="14369"/>
                    <a:pt x="64203" y="16194"/>
                  </a:cubicBezTo>
                  <a:cubicBezTo>
                    <a:pt x="59640" y="18019"/>
                    <a:pt x="55991" y="20148"/>
                    <a:pt x="53862" y="26231"/>
                  </a:cubicBezTo>
                  <a:cubicBezTo>
                    <a:pt x="53253" y="27752"/>
                    <a:pt x="48691" y="34443"/>
                    <a:pt x="48387" y="35659"/>
                  </a:cubicBezTo>
                  <a:lnTo>
                    <a:pt x="35917" y="59079"/>
                  </a:lnTo>
                  <a:cubicBezTo>
                    <a:pt x="32875" y="69420"/>
                    <a:pt x="30138" y="76111"/>
                    <a:pt x="31354" y="77936"/>
                  </a:cubicBezTo>
                  <a:cubicBezTo>
                    <a:pt x="31963" y="78544"/>
                    <a:pt x="32571" y="79457"/>
                    <a:pt x="33484" y="80673"/>
                  </a:cubicBezTo>
                  <a:cubicBezTo>
                    <a:pt x="35613" y="82802"/>
                    <a:pt x="38350" y="86756"/>
                    <a:pt x="37742" y="88277"/>
                  </a:cubicBezTo>
                  <a:cubicBezTo>
                    <a:pt x="37133" y="89798"/>
                    <a:pt x="36525" y="90710"/>
                    <a:pt x="35309" y="91014"/>
                  </a:cubicBezTo>
                  <a:cubicBezTo>
                    <a:pt x="34396" y="91318"/>
                    <a:pt x="32875" y="91318"/>
                    <a:pt x="31354" y="90710"/>
                  </a:cubicBezTo>
                  <a:lnTo>
                    <a:pt x="4285" y="78848"/>
                  </a:lnTo>
                  <a:cubicBezTo>
                    <a:pt x="2461" y="78240"/>
                    <a:pt x="1244" y="77327"/>
                    <a:pt x="636" y="76111"/>
                  </a:cubicBezTo>
                  <a:cubicBezTo>
                    <a:pt x="27" y="74895"/>
                    <a:pt x="-277" y="73678"/>
                    <a:pt x="332" y="72157"/>
                  </a:cubicBezTo>
                  <a:cubicBezTo>
                    <a:pt x="940" y="70332"/>
                    <a:pt x="2765" y="69420"/>
                    <a:pt x="5806" y="69116"/>
                  </a:cubicBezTo>
                  <a:cubicBezTo>
                    <a:pt x="5806" y="69116"/>
                    <a:pt x="13714" y="70332"/>
                    <a:pt x="14322" y="69724"/>
                  </a:cubicBezTo>
                  <a:cubicBezTo>
                    <a:pt x="15235" y="69116"/>
                    <a:pt x="31659" y="37484"/>
                    <a:pt x="31659" y="37484"/>
                  </a:cubicBezTo>
                  <a:cubicBezTo>
                    <a:pt x="31963" y="36572"/>
                    <a:pt x="39871" y="20452"/>
                    <a:pt x="40783" y="18019"/>
                  </a:cubicBezTo>
                  <a:cubicBezTo>
                    <a:pt x="44129" y="9199"/>
                    <a:pt x="49604" y="3420"/>
                    <a:pt x="57207" y="1290"/>
                  </a:cubicBezTo>
                  <a:cubicBezTo>
                    <a:pt x="64811" y="-838"/>
                    <a:pt x="73023" y="-534"/>
                    <a:pt x="85189" y="3724"/>
                  </a:cubicBezTo>
                  <a:cubicBezTo>
                    <a:pt x="99180" y="8894"/>
                    <a:pt x="107088" y="13457"/>
                    <a:pt x="111954" y="20452"/>
                  </a:cubicBezTo>
                  <a:cubicBezTo>
                    <a:pt x="116820" y="27752"/>
                    <a:pt x="118341" y="51779"/>
                    <a:pt x="115300" y="57862"/>
                  </a:cubicBezTo>
                  <a:cubicBezTo>
                    <a:pt x="114083" y="60600"/>
                    <a:pt x="112562" y="67291"/>
                    <a:pt x="111650" y="68811"/>
                  </a:cubicBezTo>
                  <a:lnTo>
                    <a:pt x="107696" y="88581"/>
                  </a:lnTo>
                  <a:cubicBezTo>
                    <a:pt x="107391" y="89190"/>
                    <a:pt x="106479" y="94968"/>
                    <a:pt x="106175" y="95576"/>
                  </a:cubicBezTo>
                  <a:cubicBezTo>
                    <a:pt x="105871" y="96185"/>
                    <a:pt x="104350" y="100747"/>
                    <a:pt x="104654" y="101659"/>
                  </a:cubicBezTo>
                  <a:cubicBezTo>
                    <a:pt x="104654" y="102572"/>
                    <a:pt x="107696" y="105917"/>
                    <a:pt x="107696" y="105917"/>
                  </a:cubicBezTo>
                  <a:cubicBezTo>
                    <a:pt x="109825" y="108047"/>
                    <a:pt x="110737" y="109871"/>
                    <a:pt x="110129" y="111696"/>
                  </a:cubicBezTo>
                  <a:cubicBezTo>
                    <a:pt x="109521" y="112913"/>
                    <a:pt x="108912" y="113825"/>
                    <a:pt x="107696" y="114433"/>
                  </a:cubicBezTo>
                  <a:cubicBezTo>
                    <a:pt x="106479" y="115042"/>
                    <a:pt x="104958" y="115042"/>
                    <a:pt x="103742" y="114433"/>
                  </a:cubicBezTo>
                  <a:lnTo>
                    <a:pt x="68765" y="101964"/>
                  </a:lnTo>
                  <a:lnTo>
                    <a:pt x="68765" y="101964"/>
                  </a:lnTo>
                  <a:close/>
                </a:path>
              </a:pathLst>
            </a:custGeom>
            <a:solidFill>
              <a:srgbClr val="FFFFFF"/>
            </a:solidFill>
            <a:ln w="30406"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5E8692BB-154E-56E8-BBE4-332FA6E2252B}"/>
                </a:ext>
              </a:extLst>
            </p:cNvPr>
            <p:cNvSpPr/>
            <p:nvPr/>
          </p:nvSpPr>
          <p:spPr>
            <a:xfrm>
              <a:off x="31215545" y="3752927"/>
              <a:ext cx="1380827" cy="1369761"/>
            </a:xfrm>
            <a:custGeom>
              <a:avLst/>
              <a:gdLst>
                <a:gd name="connsiteX0" fmla="*/ 1377182 w 1380827"/>
                <a:gd name="connsiteY0" fmla="*/ 627457 h 1369761"/>
                <a:gd name="connsiteX1" fmla="*/ 1362583 w 1380827"/>
                <a:gd name="connsiteY1" fmla="*/ 547466 h 1369761"/>
                <a:gd name="connsiteX2" fmla="*/ 1326389 w 1380827"/>
                <a:gd name="connsiteY2" fmla="*/ 427632 h 1369761"/>
                <a:gd name="connsiteX3" fmla="*/ 1304187 w 1380827"/>
                <a:gd name="connsiteY3" fmla="*/ 385051 h 1369761"/>
                <a:gd name="connsiteX4" fmla="*/ 1287763 w 1380827"/>
                <a:gd name="connsiteY4" fmla="*/ 354637 h 1369761"/>
                <a:gd name="connsiteX5" fmla="*/ 1261606 w 1380827"/>
                <a:gd name="connsiteY5" fmla="*/ 309623 h 1369761"/>
                <a:gd name="connsiteX6" fmla="*/ 1226325 w 1380827"/>
                <a:gd name="connsiteY6" fmla="*/ 264001 h 1369761"/>
                <a:gd name="connsiteX7" fmla="*/ 1187090 w 1380827"/>
                <a:gd name="connsiteY7" fmla="*/ 217466 h 1369761"/>
                <a:gd name="connsiteX8" fmla="*/ 1161237 w 1380827"/>
                <a:gd name="connsiteY8" fmla="*/ 192526 h 1369761"/>
                <a:gd name="connsiteX9" fmla="*/ 1141772 w 1380827"/>
                <a:gd name="connsiteY9" fmla="*/ 173365 h 1369761"/>
                <a:gd name="connsiteX10" fmla="*/ 1100408 w 1380827"/>
                <a:gd name="connsiteY10" fmla="*/ 135954 h 1369761"/>
                <a:gd name="connsiteX11" fmla="*/ 1028933 w 1380827"/>
                <a:gd name="connsiteY11" fmla="*/ 92461 h 1369761"/>
                <a:gd name="connsiteX12" fmla="*/ 1010684 w 1380827"/>
                <a:gd name="connsiteY12" fmla="*/ 83337 h 1369761"/>
                <a:gd name="connsiteX13" fmla="*/ 958371 w 1380827"/>
                <a:gd name="connsiteY13" fmla="*/ 57180 h 1369761"/>
                <a:gd name="connsiteX14" fmla="*/ 913965 w 1380827"/>
                <a:gd name="connsiteY14" fmla="*/ 37106 h 1369761"/>
                <a:gd name="connsiteX15" fmla="*/ 877771 w 1380827"/>
                <a:gd name="connsiteY15" fmla="*/ 25549 h 1369761"/>
                <a:gd name="connsiteX16" fmla="*/ 868647 w 1380827"/>
                <a:gd name="connsiteY16" fmla="*/ 22811 h 1369761"/>
                <a:gd name="connsiteX17" fmla="*/ 786527 w 1380827"/>
                <a:gd name="connsiteY17" fmla="*/ 8212 h 1369761"/>
                <a:gd name="connsiteX18" fmla="*/ 712315 w 1380827"/>
                <a:gd name="connsiteY18" fmla="*/ 0 h 1369761"/>
                <a:gd name="connsiteX19" fmla="*/ 679771 w 1380827"/>
                <a:gd name="connsiteY19" fmla="*/ 1521 h 1369761"/>
                <a:gd name="connsiteX20" fmla="*/ 620158 w 1380827"/>
                <a:gd name="connsiteY20" fmla="*/ 6083 h 1369761"/>
                <a:gd name="connsiteX21" fmla="*/ 535301 w 1380827"/>
                <a:gd name="connsiteY21" fmla="*/ 25853 h 1369761"/>
                <a:gd name="connsiteX22" fmla="*/ 449531 w 1380827"/>
                <a:gd name="connsiteY22" fmla="*/ 55659 h 1369761"/>
                <a:gd name="connsiteX23" fmla="*/ 430065 w 1380827"/>
                <a:gd name="connsiteY23" fmla="*/ 62655 h 1369761"/>
                <a:gd name="connsiteX24" fmla="*/ 381706 w 1380827"/>
                <a:gd name="connsiteY24" fmla="*/ 83641 h 1369761"/>
                <a:gd name="connsiteX25" fmla="*/ 326959 w 1380827"/>
                <a:gd name="connsiteY25" fmla="*/ 114968 h 1369761"/>
                <a:gd name="connsiteX26" fmla="*/ 275558 w 1380827"/>
                <a:gd name="connsiteY26" fmla="*/ 146904 h 1369761"/>
                <a:gd name="connsiteX27" fmla="*/ 223245 w 1380827"/>
                <a:gd name="connsiteY27" fmla="*/ 184314 h 1369761"/>
                <a:gd name="connsiteX28" fmla="*/ 169106 w 1380827"/>
                <a:gd name="connsiteY28" fmla="*/ 237236 h 1369761"/>
                <a:gd name="connsiteX29" fmla="*/ 150554 w 1380827"/>
                <a:gd name="connsiteY29" fmla="*/ 263088 h 1369761"/>
                <a:gd name="connsiteX30" fmla="*/ 126526 w 1380827"/>
                <a:gd name="connsiteY30" fmla="*/ 293807 h 1369761"/>
                <a:gd name="connsiteX31" fmla="*/ 101890 w 1380827"/>
                <a:gd name="connsiteY31" fmla="*/ 327871 h 1369761"/>
                <a:gd name="connsiteX32" fmla="*/ 73604 w 1380827"/>
                <a:gd name="connsiteY32" fmla="*/ 376231 h 1369761"/>
                <a:gd name="connsiteX33" fmla="*/ 59005 w 1380827"/>
                <a:gd name="connsiteY33" fmla="*/ 411512 h 1369761"/>
                <a:gd name="connsiteX34" fmla="*/ 39539 w 1380827"/>
                <a:gd name="connsiteY34" fmla="*/ 456222 h 1369761"/>
                <a:gd name="connsiteX35" fmla="*/ 24028 w 1380827"/>
                <a:gd name="connsiteY35" fmla="*/ 505798 h 1369761"/>
                <a:gd name="connsiteX36" fmla="*/ 18857 w 1380827"/>
                <a:gd name="connsiteY36" fmla="*/ 523439 h 1369761"/>
                <a:gd name="connsiteX37" fmla="*/ 10341 w 1380827"/>
                <a:gd name="connsiteY37" fmla="*/ 564803 h 1369761"/>
                <a:gd name="connsiteX38" fmla="*/ 1521 w 1380827"/>
                <a:gd name="connsiteY38" fmla="*/ 629587 h 1369761"/>
                <a:gd name="connsiteX39" fmla="*/ 0 w 1380827"/>
                <a:gd name="connsiteY39" fmla="*/ 686462 h 1369761"/>
                <a:gd name="connsiteX40" fmla="*/ 3954 w 1380827"/>
                <a:gd name="connsiteY40" fmla="*/ 781661 h 1369761"/>
                <a:gd name="connsiteX41" fmla="*/ 10341 w 1380827"/>
                <a:gd name="connsiteY41" fmla="*/ 821808 h 1369761"/>
                <a:gd name="connsiteX42" fmla="*/ 39843 w 1380827"/>
                <a:gd name="connsiteY42" fmla="*/ 926739 h 1369761"/>
                <a:gd name="connsiteX43" fmla="*/ 67521 w 1380827"/>
                <a:gd name="connsiteY43" fmla="*/ 997910 h 1369761"/>
                <a:gd name="connsiteX44" fmla="*/ 90332 w 1380827"/>
                <a:gd name="connsiteY44" fmla="*/ 1035928 h 1369761"/>
                <a:gd name="connsiteX45" fmla="*/ 119226 w 1380827"/>
                <a:gd name="connsiteY45" fmla="*/ 1081551 h 1369761"/>
                <a:gd name="connsiteX46" fmla="*/ 128047 w 1380827"/>
                <a:gd name="connsiteY46" fmla="*/ 1094933 h 1369761"/>
                <a:gd name="connsiteX47" fmla="*/ 146295 w 1380827"/>
                <a:gd name="connsiteY47" fmla="*/ 1120785 h 1369761"/>
                <a:gd name="connsiteX48" fmla="*/ 170931 w 1380827"/>
                <a:gd name="connsiteY48" fmla="*/ 1148463 h 1369761"/>
                <a:gd name="connsiteX49" fmla="*/ 185530 w 1380827"/>
                <a:gd name="connsiteY49" fmla="*/ 1167320 h 1369761"/>
                <a:gd name="connsiteX50" fmla="*/ 208038 w 1380827"/>
                <a:gd name="connsiteY50" fmla="*/ 1188915 h 1369761"/>
                <a:gd name="connsiteX51" fmla="*/ 242406 w 1380827"/>
                <a:gd name="connsiteY51" fmla="*/ 1217200 h 1369761"/>
                <a:gd name="connsiteX52" fmla="*/ 339429 w 1380827"/>
                <a:gd name="connsiteY52" fmla="*/ 1283809 h 1369761"/>
                <a:gd name="connsiteX53" fmla="*/ 383835 w 1380827"/>
                <a:gd name="connsiteY53" fmla="*/ 1306316 h 1369761"/>
                <a:gd name="connsiteX54" fmla="*/ 445273 w 1380827"/>
                <a:gd name="connsiteY54" fmla="*/ 1333081 h 1369761"/>
                <a:gd name="connsiteX55" fmla="*/ 498195 w 1380827"/>
                <a:gd name="connsiteY55" fmla="*/ 1344030 h 1369761"/>
                <a:gd name="connsiteX56" fmla="*/ 518268 w 1380827"/>
                <a:gd name="connsiteY56" fmla="*/ 1348592 h 1369761"/>
                <a:gd name="connsiteX57" fmla="*/ 593089 w 1380827"/>
                <a:gd name="connsiteY57" fmla="*/ 1365320 h 1369761"/>
                <a:gd name="connsiteX58" fmla="*/ 714748 w 1380827"/>
                <a:gd name="connsiteY58" fmla="*/ 1366841 h 1369761"/>
                <a:gd name="connsiteX59" fmla="*/ 869255 w 1380827"/>
                <a:gd name="connsiteY59" fmla="*/ 1345855 h 1369761"/>
                <a:gd name="connsiteX60" fmla="*/ 938905 w 1380827"/>
                <a:gd name="connsiteY60" fmla="*/ 1323652 h 1369761"/>
                <a:gd name="connsiteX61" fmla="*/ 1022546 w 1380827"/>
                <a:gd name="connsiteY61" fmla="*/ 1284721 h 1369761"/>
                <a:gd name="connsiteX62" fmla="*/ 1042924 w 1380827"/>
                <a:gd name="connsiteY62" fmla="*/ 1274380 h 1369761"/>
                <a:gd name="connsiteX63" fmla="*/ 1098583 w 1380827"/>
                <a:gd name="connsiteY63" fmla="*/ 1236362 h 1369761"/>
                <a:gd name="connsiteX64" fmla="*/ 1176140 w 1380827"/>
                <a:gd name="connsiteY64" fmla="*/ 1177661 h 1369761"/>
                <a:gd name="connsiteX65" fmla="*/ 1236057 w 1380827"/>
                <a:gd name="connsiteY65" fmla="*/ 1102232 h 1369761"/>
                <a:gd name="connsiteX66" fmla="*/ 1288067 w 1380827"/>
                <a:gd name="connsiteY66" fmla="*/ 1023458 h 1369761"/>
                <a:gd name="connsiteX67" fmla="*/ 1293237 w 1380827"/>
                <a:gd name="connsiteY67" fmla="*/ 1014942 h 1369761"/>
                <a:gd name="connsiteX68" fmla="*/ 1301145 w 1380827"/>
                <a:gd name="connsiteY68" fmla="*/ 995781 h 1369761"/>
                <a:gd name="connsiteX69" fmla="*/ 1327910 w 1380827"/>
                <a:gd name="connsiteY69" fmla="*/ 936167 h 1369761"/>
                <a:gd name="connsiteX70" fmla="*/ 1338556 w 1380827"/>
                <a:gd name="connsiteY70" fmla="*/ 899974 h 1369761"/>
                <a:gd name="connsiteX71" fmla="*/ 1358629 w 1380827"/>
                <a:gd name="connsiteY71" fmla="*/ 833366 h 1369761"/>
                <a:gd name="connsiteX72" fmla="*/ 1378703 w 1380827"/>
                <a:gd name="connsiteY72" fmla="*/ 708665 h 1369761"/>
                <a:gd name="connsiteX73" fmla="*/ 1377182 w 1380827"/>
                <a:gd name="connsiteY73" fmla="*/ 627457 h 1369761"/>
                <a:gd name="connsiteX74" fmla="*/ 1377182 w 1380827"/>
                <a:gd name="connsiteY74" fmla="*/ 627457 h 1369761"/>
                <a:gd name="connsiteX75" fmla="*/ 1359238 w 1380827"/>
                <a:gd name="connsiteY75" fmla="*/ 737559 h 1369761"/>
                <a:gd name="connsiteX76" fmla="*/ 1340684 w 1380827"/>
                <a:gd name="connsiteY76" fmla="*/ 847356 h 1369761"/>
                <a:gd name="connsiteX77" fmla="*/ 1316961 w 1380827"/>
                <a:gd name="connsiteY77" fmla="*/ 919440 h 1369761"/>
                <a:gd name="connsiteX78" fmla="*/ 1298712 w 1380827"/>
                <a:gd name="connsiteY78" fmla="*/ 968711 h 1369761"/>
                <a:gd name="connsiteX79" fmla="*/ 1267081 w 1380827"/>
                <a:gd name="connsiteY79" fmla="*/ 1030149 h 1369761"/>
                <a:gd name="connsiteX80" fmla="*/ 1140555 w 1380827"/>
                <a:gd name="connsiteY80" fmla="*/ 1184961 h 1369761"/>
                <a:gd name="connsiteX81" fmla="*/ 1078205 w 1380827"/>
                <a:gd name="connsiteY81" fmla="*/ 1231495 h 1369761"/>
                <a:gd name="connsiteX82" fmla="*/ 1051135 w 1380827"/>
                <a:gd name="connsiteY82" fmla="*/ 1247919 h 1369761"/>
                <a:gd name="connsiteX83" fmla="*/ 1017679 w 1380827"/>
                <a:gd name="connsiteY83" fmla="*/ 1268905 h 1369761"/>
                <a:gd name="connsiteX84" fmla="*/ 989698 w 1380827"/>
                <a:gd name="connsiteY84" fmla="*/ 1281680 h 1369761"/>
                <a:gd name="connsiteX85" fmla="*/ 903320 w 1380827"/>
                <a:gd name="connsiteY85" fmla="*/ 1319394 h 1369761"/>
                <a:gd name="connsiteX86" fmla="*/ 831541 w 1380827"/>
                <a:gd name="connsiteY86" fmla="*/ 1342205 h 1369761"/>
                <a:gd name="connsiteX87" fmla="*/ 740905 w 1380827"/>
                <a:gd name="connsiteY87" fmla="*/ 1354675 h 1369761"/>
                <a:gd name="connsiteX88" fmla="*/ 648444 w 1380827"/>
                <a:gd name="connsiteY88" fmla="*/ 1355284 h 1369761"/>
                <a:gd name="connsiteX89" fmla="*/ 591264 w 1380827"/>
                <a:gd name="connsiteY89" fmla="*/ 1351025 h 1369761"/>
                <a:gd name="connsiteX90" fmla="*/ 569061 w 1380827"/>
                <a:gd name="connsiteY90" fmla="*/ 1346159 h 1369761"/>
                <a:gd name="connsiteX91" fmla="*/ 507015 w 1380827"/>
                <a:gd name="connsiteY91" fmla="*/ 1333385 h 1369761"/>
                <a:gd name="connsiteX92" fmla="*/ 434323 w 1380827"/>
                <a:gd name="connsiteY92" fmla="*/ 1311790 h 1369761"/>
                <a:gd name="connsiteX93" fmla="*/ 417596 w 1380827"/>
                <a:gd name="connsiteY93" fmla="*/ 1306316 h 1369761"/>
                <a:gd name="connsiteX94" fmla="*/ 343079 w 1380827"/>
                <a:gd name="connsiteY94" fmla="*/ 1267385 h 1369761"/>
                <a:gd name="connsiteX95" fmla="*/ 338517 w 1380827"/>
                <a:gd name="connsiteY95" fmla="*/ 1265256 h 1369761"/>
                <a:gd name="connsiteX96" fmla="*/ 281033 w 1380827"/>
                <a:gd name="connsiteY96" fmla="*/ 1226629 h 1369761"/>
                <a:gd name="connsiteX97" fmla="*/ 215033 w 1380827"/>
                <a:gd name="connsiteY97" fmla="*/ 1175532 h 1369761"/>
                <a:gd name="connsiteX98" fmla="*/ 178535 w 1380827"/>
                <a:gd name="connsiteY98" fmla="*/ 1135384 h 1369761"/>
                <a:gd name="connsiteX99" fmla="*/ 152074 w 1380827"/>
                <a:gd name="connsiteY99" fmla="*/ 1108011 h 1369761"/>
                <a:gd name="connsiteX100" fmla="*/ 109189 w 1380827"/>
                <a:gd name="connsiteY100" fmla="*/ 1046877 h 1369761"/>
                <a:gd name="connsiteX101" fmla="*/ 78470 w 1380827"/>
                <a:gd name="connsiteY101" fmla="*/ 988481 h 1369761"/>
                <a:gd name="connsiteX102" fmla="*/ 58396 w 1380827"/>
                <a:gd name="connsiteY102" fmla="*/ 944076 h 1369761"/>
                <a:gd name="connsiteX103" fmla="*/ 33760 w 1380827"/>
                <a:gd name="connsiteY103" fmla="*/ 870472 h 1369761"/>
                <a:gd name="connsiteX104" fmla="*/ 22203 w 1380827"/>
                <a:gd name="connsiteY104" fmla="*/ 819983 h 1369761"/>
                <a:gd name="connsiteX105" fmla="*/ 15207 w 1380827"/>
                <a:gd name="connsiteY105" fmla="*/ 740600 h 1369761"/>
                <a:gd name="connsiteX106" fmla="*/ 13991 w 1380827"/>
                <a:gd name="connsiteY106" fmla="*/ 691937 h 1369761"/>
                <a:gd name="connsiteX107" fmla="*/ 15207 w 1380827"/>
                <a:gd name="connsiteY107" fmla="*/ 673688 h 1369761"/>
                <a:gd name="connsiteX108" fmla="*/ 14903 w 1380827"/>
                <a:gd name="connsiteY108" fmla="*/ 635974 h 1369761"/>
                <a:gd name="connsiteX109" fmla="*/ 21899 w 1380827"/>
                <a:gd name="connsiteY109" fmla="*/ 572711 h 1369761"/>
                <a:gd name="connsiteX110" fmla="*/ 28894 w 1380827"/>
                <a:gd name="connsiteY110" fmla="*/ 529218 h 1369761"/>
                <a:gd name="connsiteX111" fmla="*/ 38627 w 1380827"/>
                <a:gd name="connsiteY111" fmla="*/ 503669 h 1369761"/>
                <a:gd name="connsiteX112" fmla="*/ 51097 w 1380827"/>
                <a:gd name="connsiteY112" fmla="*/ 461088 h 1369761"/>
                <a:gd name="connsiteX113" fmla="*/ 73908 w 1380827"/>
                <a:gd name="connsiteY113" fmla="*/ 411817 h 1369761"/>
                <a:gd name="connsiteX114" fmla="*/ 98240 w 1380827"/>
                <a:gd name="connsiteY114" fmla="*/ 357678 h 1369761"/>
                <a:gd name="connsiteX115" fmla="*/ 137779 w 1380827"/>
                <a:gd name="connsiteY115" fmla="*/ 301411 h 1369761"/>
                <a:gd name="connsiteX116" fmla="*/ 171539 w 1380827"/>
                <a:gd name="connsiteY116" fmla="*/ 256397 h 1369761"/>
                <a:gd name="connsiteX117" fmla="*/ 201346 w 1380827"/>
                <a:gd name="connsiteY117" fmla="*/ 222941 h 1369761"/>
                <a:gd name="connsiteX118" fmla="*/ 269780 w 1380827"/>
                <a:gd name="connsiteY118" fmla="*/ 171539 h 1369761"/>
                <a:gd name="connsiteX119" fmla="*/ 314489 w 1380827"/>
                <a:gd name="connsiteY119" fmla="*/ 142037 h 1369761"/>
                <a:gd name="connsiteX120" fmla="*/ 325743 w 1380827"/>
                <a:gd name="connsiteY120" fmla="*/ 135346 h 1369761"/>
                <a:gd name="connsiteX121" fmla="*/ 404213 w 1380827"/>
                <a:gd name="connsiteY121" fmla="*/ 90940 h 1369761"/>
                <a:gd name="connsiteX122" fmla="*/ 514010 w 1380827"/>
                <a:gd name="connsiteY122" fmla="*/ 49576 h 1369761"/>
                <a:gd name="connsiteX123" fmla="*/ 553550 w 1380827"/>
                <a:gd name="connsiteY123" fmla="*/ 38931 h 1369761"/>
                <a:gd name="connsiteX124" fmla="*/ 587006 w 1380827"/>
                <a:gd name="connsiteY124" fmla="*/ 31023 h 1369761"/>
                <a:gd name="connsiteX125" fmla="*/ 622591 w 1380827"/>
                <a:gd name="connsiteY125" fmla="*/ 24028 h 1369761"/>
                <a:gd name="connsiteX126" fmla="*/ 698932 w 1380827"/>
                <a:gd name="connsiteY126" fmla="*/ 25853 h 1369761"/>
                <a:gd name="connsiteX127" fmla="*/ 729347 w 1380827"/>
                <a:gd name="connsiteY127" fmla="*/ 24940 h 1369761"/>
                <a:gd name="connsiteX128" fmla="*/ 747900 w 1380827"/>
                <a:gd name="connsiteY128" fmla="*/ 24028 h 1369761"/>
                <a:gd name="connsiteX129" fmla="*/ 805080 w 1380827"/>
                <a:gd name="connsiteY129" fmla="*/ 30719 h 1369761"/>
                <a:gd name="connsiteX130" fmla="*/ 832757 w 1380827"/>
                <a:gd name="connsiteY130" fmla="*/ 37715 h 1369761"/>
                <a:gd name="connsiteX131" fmla="*/ 866822 w 1380827"/>
                <a:gd name="connsiteY131" fmla="*/ 47143 h 1369761"/>
                <a:gd name="connsiteX132" fmla="*/ 904536 w 1380827"/>
                <a:gd name="connsiteY132" fmla="*/ 56572 h 1369761"/>
                <a:gd name="connsiteX133" fmla="*/ 995172 w 1380827"/>
                <a:gd name="connsiteY133" fmla="*/ 94286 h 1369761"/>
                <a:gd name="connsiteX134" fmla="*/ 1062693 w 1380827"/>
                <a:gd name="connsiteY134" fmla="*/ 135042 h 1369761"/>
                <a:gd name="connsiteX135" fmla="*/ 1113790 w 1380827"/>
                <a:gd name="connsiteY135" fmla="*/ 170931 h 1369761"/>
                <a:gd name="connsiteX136" fmla="*/ 1136601 w 1380827"/>
                <a:gd name="connsiteY136" fmla="*/ 192830 h 1369761"/>
                <a:gd name="connsiteX137" fmla="*/ 1169449 w 1380827"/>
                <a:gd name="connsiteY137" fmla="*/ 224461 h 1369761"/>
                <a:gd name="connsiteX138" fmla="*/ 1196519 w 1380827"/>
                <a:gd name="connsiteY138" fmla="*/ 250922 h 1369761"/>
                <a:gd name="connsiteX139" fmla="*/ 1221155 w 1380827"/>
                <a:gd name="connsiteY139" fmla="*/ 281945 h 1369761"/>
                <a:gd name="connsiteX140" fmla="*/ 1271339 w 1380827"/>
                <a:gd name="connsiteY140" fmla="*/ 357374 h 1369761"/>
                <a:gd name="connsiteX141" fmla="*/ 1302058 w 1380827"/>
                <a:gd name="connsiteY141" fmla="*/ 410904 h 1369761"/>
                <a:gd name="connsiteX142" fmla="*/ 1332168 w 1380827"/>
                <a:gd name="connsiteY142" fmla="*/ 494545 h 1369761"/>
                <a:gd name="connsiteX143" fmla="*/ 1353763 w 1380827"/>
                <a:gd name="connsiteY143" fmla="*/ 567236 h 1369761"/>
                <a:gd name="connsiteX144" fmla="*/ 1361062 w 1380827"/>
                <a:gd name="connsiteY144" fmla="*/ 630499 h 1369761"/>
                <a:gd name="connsiteX145" fmla="*/ 1362279 w 1380827"/>
                <a:gd name="connsiteY145" fmla="*/ 685550 h 1369761"/>
                <a:gd name="connsiteX146" fmla="*/ 1359238 w 1380827"/>
                <a:gd name="connsiteY146" fmla="*/ 737559 h 1369761"/>
                <a:gd name="connsiteX147" fmla="*/ 1359238 w 1380827"/>
                <a:gd name="connsiteY147" fmla="*/ 737559 h 136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380827" h="1369761">
                  <a:moveTo>
                    <a:pt x="1377182" y="627457"/>
                  </a:moveTo>
                  <a:cubicBezTo>
                    <a:pt x="1372316" y="600692"/>
                    <a:pt x="1372316" y="572407"/>
                    <a:pt x="1362583" y="547466"/>
                  </a:cubicBezTo>
                  <a:cubicBezTo>
                    <a:pt x="1355588" y="505494"/>
                    <a:pt x="1340380" y="466867"/>
                    <a:pt x="1326389" y="427632"/>
                  </a:cubicBezTo>
                  <a:cubicBezTo>
                    <a:pt x="1319394" y="413033"/>
                    <a:pt x="1314528" y="397826"/>
                    <a:pt x="1304187" y="385051"/>
                  </a:cubicBezTo>
                  <a:cubicBezTo>
                    <a:pt x="1299016" y="374711"/>
                    <a:pt x="1292325" y="364978"/>
                    <a:pt x="1287763" y="354637"/>
                  </a:cubicBezTo>
                  <a:cubicBezTo>
                    <a:pt x="1277118" y="340342"/>
                    <a:pt x="1272251" y="323613"/>
                    <a:pt x="1261606" y="309623"/>
                  </a:cubicBezTo>
                  <a:cubicBezTo>
                    <a:pt x="1248224" y="295328"/>
                    <a:pt x="1238795" y="278600"/>
                    <a:pt x="1226325" y="264001"/>
                  </a:cubicBezTo>
                  <a:cubicBezTo>
                    <a:pt x="1214767" y="247576"/>
                    <a:pt x="1198647" y="233890"/>
                    <a:pt x="1187090" y="217466"/>
                  </a:cubicBezTo>
                  <a:cubicBezTo>
                    <a:pt x="1175836" y="212296"/>
                    <a:pt x="1172491" y="198609"/>
                    <a:pt x="1161237" y="192526"/>
                  </a:cubicBezTo>
                  <a:cubicBezTo>
                    <a:pt x="1156979" y="184010"/>
                    <a:pt x="1146334" y="182185"/>
                    <a:pt x="1141772" y="173365"/>
                  </a:cubicBezTo>
                  <a:cubicBezTo>
                    <a:pt x="1127781" y="161503"/>
                    <a:pt x="1115311" y="146600"/>
                    <a:pt x="1100408" y="135954"/>
                  </a:cubicBezTo>
                  <a:cubicBezTo>
                    <a:pt x="1078205" y="117097"/>
                    <a:pt x="1050527" y="112231"/>
                    <a:pt x="1028933" y="92461"/>
                  </a:cubicBezTo>
                  <a:lnTo>
                    <a:pt x="1010684" y="83337"/>
                  </a:lnTo>
                  <a:cubicBezTo>
                    <a:pt x="994564" y="71475"/>
                    <a:pt x="975403" y="66608"/>
                    <a:pt x="958371" y="57180"/>
                  </a:cubicBezTo>
                  <a:cubicBezTo>
                    <a:pt x="943771" y="49880"/>
                    <a:pt x="928564" y="44102"/>
                    <a:pt x="913965" y="37106"/>
                  </a:cubicBezTo>
                  <a:cubicBezTo>
                    <a:pt x="901799" y="33760"/>
                    <a:pt x="890545" y="27678"/>
                    <a:pt x="877771" y="25549"/>
                  </a:cubicBezTo>
                  <a:cubicBezTo>
                    <a:pt x="874426" y="25549"/>
                    <a:pt x="871992" y="22203"/>
                    <a:pt x="868647" y="22811"/>
                  </a:cubicBezTo>
                  <a:cubicBezTo>
                    <a:pt x="839145" y="23116"/>
                    <a:pt x="814204" y="11862"/>
                    <a:pt x="786527" y="8212"/>
                  </a:cubicBezTo>
                  <a:cubicBezTo>
                    <a:pt x="761587" y="7604"/>
                    <a:pt x="736951" y="3042"/>
                    <a:pt x="712315" y="0"/>
                  </a:cubicBezTo>
                  <a:cubicBezTo>
                    <a:pt x="701365" y="1521"/>
                    <a:pt x="690112" y="-608"/>
                    <a:pt x="679771" y="1521"/>
                  </a:cubicBezTo>
                  <a:cubicBezTo>
                    <a:pt x="659697" y="3042"/>
                    <a:pt x="639623" y="3346"/>
                    <a:pt x="620158" y="6083"/>
                  </a:cubicBezTo>
                  <a:cubicBezTo>
                    <a:pt x="591264" y="11254"/>
                    <a:pt x="561153" y="13383"/>
                    <a:pt x="535301" y="25853"/>
                  </a:cubicBezTo>
                  <a:cubicBezTo>
                    <a:pt x="506711" y="35585"/>
                    <a:pt x="477817" y="45318"/>
                    <a:pt x="449531" y="55659"/>
                  </a:cubicBezTo>
                  <a:cubicBezTo>
                    <a:pt x="443448" y="59309"/>
                    <a:pt x="437061" y="61438"/>
                    <a:pt x="430065" y="62655"/>
                  </a:cubicBezTo>
                  <a:cubicBezTo>
                    <a:pt x="412729" y="67217"/>
                    <a:pt x="399042" y="79383"/>
                    <a:pt x="381706" y="83641"/>
                  </a:cubicBezTo>
                  <a:cubicBezTo>
                    <a:pt x="363457" y="94590"/>
                    <a:pt x="343079" y="99153"/>
                    <a:pt x="326959" y="114968"/>
                  </a:cubicBezTo>
                  <a:cubicBezTo>
                    <a:pt x="308711" y="122572"/>
                    <a:pt x="291678" y="133825"/>
                    <a:pt x="275558" y="146904"/>
                  </a:cubicBezTo>
                  <a:cubicBezTo>
                    <a:pt x="256397" y="155420"/>
                    <a:pt x="239669" y="170323"/>
                    <a:pt x="223245" y="184314"/>
                  </a:cubicBezTo>
                  <a:cubicBezTo>
                    <a:pt x="206517" y="203780"/>
                    <a:pt x="185834" y="218682"/>
                    <a:pt x="169106" y="237236"/>
                  </a:cubicBezTo>
                  <a:cubicBezTo>
                    <a:pt x="163328" y="246056"/>
                    <a:pt x="155724" y="254268"/>
                    <a:pt x="150554" y="263088"/>
                  </a:cubicBezTo>
                  <a:cubicBezTo>
                    <a:pt x="142037" y="273125"/>
                    <a:pt x="134129" y="283162"/>
                    <a:pt x="126526" y="293807"/>
                  </a:cubicBezTo>
                  <a:cubicBezTo>
                    <a:pt x="115880" y="303844"/>
                    <a:pt x="109189" y="316010"/>
                    <a:pt x="101890" y="327871"/>
                  </a:cubicBezTo>
                  <a:cubicBezTo>
                    <a:pt x="93678" y="344600"/>
                    <a:pt x="82120" y="359807"/>
                    <a:pt x="73604" y="376231"/>
                  </a:cubicBezTo>
                  <a:cubicBezTo>
                    <a:pt x="69954" y="388397"/>
                    <a:pt x="63567" y="399346"/>
                    <a:pt x="59005" y="411512"/>
                  </a:cubicBezTo>
                  <a:cubicBezTo>
                    <a:pt x="50489" y="425503"/>
                    <a:pt x="45318" y="441015"/>
                    <a:pt x="39539" y="456222"/>
                  </a:cubicBezTo>
                  <a:cubicBezTo>
                    <a:pt x="34673" y="472950"/>
                    <a:pt x="27374" y="488462"/>
                    <a:pt x="24028" y="505798"/>
                  </a:cubicBezTo>
                  <a:cubicBezTo>
                    <a:pt x="22203" y="511881"/>
                    <a:pt x="17337" y="516444"/>
                    <a:pt x="18857" y="523439"/>
                  </a:cubicBezTo>
                  <a:cubicBezTo>
                    <a:pt x="13687" y="536213"/>
                    <a:pt x="12774" y="551116"/>
                    <a:pt x="10341" y="564803"/>
                  </a:cubicBezTo>
                  <a:cubicBezTo>
                    <a:pt x="9733" y="587310"/>
                    <a:pt x="1521" y="607080"/>
                    <a:pt x="1521" y="629587"/>
                  </a:cubicBezTo>
                  <a:cubicBezTo>
                    <a:pt x="1521" y="648444"/>
                    <a:pt x="304" y="667909"/>
                    <a:pt x="0" y="686462"/>
                  </a:cubicBezTo>
                  <a:cubicBezTo>
                    <a:pt x="912" y="718093"/>
                    <a:pt x="0" y="750637"/>
                    <a:pt x="3954" y="781661"/>
                  </a:cubicBezTo>
                  <a:cubicBezTo>
                    <a:pt x="6387" y="795347"/>
                    <a:pt x="5779" y="809338"/>
                    <a:pt x="10341" y="821808"/>
                  </a:cubicBezTo>
                  <a:cubicBezTo>
                    <a:pt x="19465" y="857089"/>
                    <a:pt x="26461" y="893283"/>
                    <a:pt x="39843" y="926739"/>
                  </a:cubicBezTo>
                  <a:cubicBezTo>
                    <a:pt x="46535" y="951679"/>
                    <a:pt x="58701" y="974186"/>
                    <a:pt x="67521" y="997910"/>
                  </a:cubicBezTo>
                  <a:cubicBezTo>
                    <a:pt x="74821" y="1010684"/>
                    <a:pt x="85770" y="1021937"/>
                    <a:pt x="90332" y="1035928"/>
                  </a:cubicBezTo>
                  <a:cubicBezTo>
                    <a:pt x="100065" y="1051136"/>
                    <a:pt x="106452" y="1068168"/>
                    <a:pt x="119226" y="1081551"/>
                  </a:cubicBezTo>
                  <a:cubicBezTo>
                    <a:pt x="121051" y="1086417"/>
                    <a:pt x="127743" y="1089458"/>
                    <a:pt x="128047" y="1094933"/>
                  </a:cubicBezTo>
                  <a:cubicBezTo>
                    <a:pt x="135042" y="1102841"/>
                    <a:pt x="140212" y="1111965"/>
                    <a:pt x="146295" y="1120785"/>
                  </a:cubicBezTo>
                  <a:cubicBezTo>
                    <a:pt x="155420" y="1129606"/>
                    <a:pt x="161807" y="1139947"/>
                    <a:pt x="170931" y="1148463"/>
                  </a:cubicBezTo>
                  <a:cubicBezTo>
                    <a:pt x="173060" y="1156371"/>
                    <a:pt x="182185" y="1160325"/>
                    <a:pt x="185530" y="1167320"/>
                  </a:cubicBezTo>
                  <a:cubicBezTo>
                    <a:pt x="193134" y="1174315"/>
                    <a:pt x="202867" y="1179486"/>
                    <a:pt x="208038" y="1188915"/>
                  </a:cubicBezTo>
                  <a:cubicBezTo>
                    <a:pt x="222028" y="1194389"/>
                    <a:pt x="230240" y="1208380"/>
                    <a:pt x="242406" y="1217200"/>
                  </a:cubicBezTo>
                  <a:cubicBezTo>
                    <a:pt x="272821" y="1243661"/>
                    <a:pt x="305365" y="1265256"/>
                    <a:pt x="339429" y="1283809"/>
                  </a:cubicBezTo>
                  <a:cubicBezTo>
                    <a:pt x="354941" y="1289892"/>
                    <a:pt x="368932" y="1299625"/>
                    <a:pt x="383835" y="1306316"/>
                  </a:cubicBezTo>
                  <a:cubicBezTo>
                    <a:pt x="403909" y="1316352"/>
                    <a:pt x="424895" y="1323956"/>
                    <a:pt x="445273" y="1333081"/>
                  </a:cubicBezTo>
                  <a:cubicBezTo>
                    <a:pt x="463522" y="1334905"/>
                    <a:pt x="479338" y="1344638"/>
                    <a:pt x="498195" y="1344030"/>
                  </a:cubicBezTo>
                  <a:cubicBezTo>
                    <a:pt x="505190" y="1344334"/>
                    <a:pt x="510969" y="1348592"/>
                    <a:pt x="518268" y="1348592"/>
                  </a:cubicBezTo>
                  <a:cubicBezTo>
                    <a:pt x="543208" y="1354067"/>
                    <a:pt x="567844" y="1360454"/>
                    <a:pt x="593089" y="1365320"/>
                  </a:cubicBezTo>
                  <a:cubicBezTo>
                    <a:pt x="632932" y="1366841"/>
                    <a:pt x="674904" y="1373532"/>
                    <a:pt x="714748" y="1366841"/>
                  </a:cubicBezTo>
                  <a:cubicBezTo>
                    <a:pt x="769495" y="1368058"/>
                    <a:pt x="820287" y="1358933"/>
                    <a:pt x="869255" y="1345855"/>
                  </a:cubicBezTo>
                  <a:cubicBezTo>
                    <a:pt x="892066" y="1337339"/>
                    <a:pt x="915790" y="1331864"/>
                    <a:pt x="938905" y="1323652"/>
                  </a:cubicBezTo>
                  <a:cubicBezTo>
                    <a:pt x="965974" y="1308749"/>
                    <a:pt x="995781" y="1300233"/>
                    <a:pt x="1022546" y="1284721"/>
                  </a:cubicBezTo>
                  <a:cubicBezTo>
                    <a:pt x="1029541" y="1281680"/>
                    <a:pt x="1035624" y="1276509"/>
                    <a:pt x="1042924" y="1274380"/>
                  </a:cubicBezTo>
                  <a:cubicBezTo>
                    <a:pt x="1062693" y="1264647"/>
                    <a:pt x="1079725" y="1247919"/>
                    <a:pt x="1098583" y="1236362"/>
                  </a:cubicBezTo>
                  <a:cubicBezTo>
                    <a:pt x="1125652" y="1219330"/>
                    <a:pt x="1151504" y="1198647"/>
                    <a:pt x="1176140" y="1177661"/>
                  </a:cubicBezTo>
                  <a:cubicBezTo>
                    <a:pt x="1197431" y="1153634"/>
                    <a:pt x="1219634" y="1128998"/>
                    <a:pt x="1236057" y="1102232"/>
                  </a:cubicBezTo>
                  <a:cubicBezTo>
                    <a:pt x="1256131" y="1077292"/>
                    <a:pt x="1274380" y="1051440"/>
                    <a:pt x="1288067" y="1023458"/>
                  </a:cubicBezTo>
                  <a:cubicBezTo>
                    <a:pt x="1290804" y="1021329"/>
                    <a:pt x="1291413" y="1017679"/>
                    <a:pt x="1293237" y="1014942"/>
                  </a:cubicBezTo>
                  <a:cubicBezTo>
                    <a:pt x="1294150" y="1007946"/>
                    <a:pt x="1298104" y="1002168"/>
                    <a:pt x="1301145" y="995781"/>
                  </a:cubicBezTo>
                  <a:cubicBezTo>
                    <a:pt x="1307836" y="975099"/>
                    <a:pt x="1320611" y="956850"/>
                    <a:pt x="1327910" y="936167"/>
                  </a:cubicBezTo>
                  <a:cubicBezTo>
                    <a:pt x="1333081" y="924914"/>
                    <a:pt x="1335818" y="912444"/>
                    <a:pt x="1338556" y="899974"/>
                  </a:cubicBezTo>
                  <a:cubicBezTo>
                    <a:pt x="1346463" y="878076"/>
                    <a:pt x="1353763" y="856177"/>
                    <a:pt x="1358629" y="833366"/>
                  </a:cubicBezTo>
                  <a:cubicBezTo>
                    <a:pt x="1365625" y="792002"/>
                    <a:pt x="1374445" y="751246"/>
                    <a:pt x="1378703" y="708665"/>
                  </a:cubicBezTo>
                  <a:cubicBezTo>
                    <a:pt x="1383873" y="682813"/>
                    <a:pt x="1378095" y="654831"/>
                    <a:pt x="1377182" y="627457"/>
                  </a:cubicBezTo>
                  <a:lnTo>
                    <a:pt x="1377182" y="627457"/>
                  </a:lnTo>
                  <a:close/>
                  <a:moveTo>
                    <a:pt x="1359238" y="737559"/>
                  </a:moveTo>
                  <a:cubicBezTo>
                    <a:pt x="1355283" y="774361"/>
                    <a:pt x="1349201" y="812683"/>
                    <a:pt x="1340684" y="847356"/>
                  </a:cubicBezTo>
                  <a:cubicBezTo>
                    <a:pt x="1337947" y="874425"/>
                    <a:pt x="1321523" y="893283"/>
                    <a:pt x="1316961" y="919440"/>
                  </a:cubicBezTo>
                  <a:cubicBezTo>
                    <a:pt x="1310574" y="934647"/>
                    <a:pt x="1308141" y="954416"/>
                    <a:pt x="1298712" y="968711"/>
                  </a:cubicBezTo>
                  <a:cubicBezTo>
                    <a:pt x="1287459" y="990306"/>
                    <a:pt x="1277118" y="1008251"/>
                    <a:pt x="1267081" y="1030149"/>
                  </a:cubicBezTo>
                  <a:cubicBezTo>
                    <a:pt x="1253090" y="1056914"/>
                    <a:pt x="1195606" y="1149375"/>
                    <a:pt x="1140555" y="1184961"/>
                  </a:cubicBezTo>
                  <a:cubicBezTo>
                    <a:pt x="1119265" y="1199256"/>
                    <a:pt x="1098583" y="1214767"/>
                    <a:pt x="1078205" y="1231495"/>
                  </a:cubicBezTo>
                  <a:lnTo>
                    <a:pt x="1051135" y="1247919"/>
                  </a:lnTo>
                  <a:cubicBezTo>
                    <a:pt x="1038057" y="1250048"/>
                    <a:pt x="1029237" y="1263126"/>
                    <a:pt x="1017679" y="1268905"/>
                  </a:cubicBezTo>
                  <a:cubicBezTo>
                    <a:pt x="1009163" y="1274684"/>
                    <a:pt x="999126" y="1277118"/>
                    <a:pt x="989698" y="1281680"/>
                  </a:cubicBezTo>
                  <a:cubicBezTo>
                    <a:pt x="961716" y="1296279"/>
                    <a:pt x="934039" y="1311182"/>
                    <a:pt x="903320" y="1319394"/>
                  </a:cubicBezTo>
                  <a:cubicBezTo>
                    <a:pt x="880509" y="1329127"/>
                    <a:pt x="854656" y="1332473"/>
                    <a:pt x="831541" y="1342205"/>
                  </a:cubicBezTo>
                  <a:cubicBezTo>
                    <a:pt x="801430" y="1346767"/>
                    <a:pt x="771319" y="1351330"/>
                    <a:pt x="740905" y="1354675"/>
                  </a:cubicBezTo>
                  <a:cubicBezTo>
                    <a:pt x="709577" y="1354067"/>
                    <a:pt x="678554" y="1361062"/>
                    <a:pt x="648444" y="1355284"/>
                  </a:cubicBezTo>
                  <a:cubicBezTo>
                    <a:pt x="630499" y="1350721"/>
                    <a:pt x="609817" y="1351634"/>
                    <a:pt x="591264" y="1351025"/>
                  </a:cubicBezTo>
                  <a:cubicBezTo>
                    <a:pt x="583052" y="1351634"/>
                    <a:pt x="576969" y="1347072"/>
                    <a:pt x="569061" y="1346159"/>
                  </a:cubicBezTo>
                  <a:cubicBezTo>
                    <a:pt x="548075" y="1342509"/>
                    <a:pt x="528913" y="1334905"/>
                    <a:pt x="507015" y="1333385"/>
                  </a:cubicBezTo>
                  <a:cubicBezTo>
                    <a:pt x="481771" y="1328519"/>
                    <a:pt x="458655" y="1319090"/>
                    <a:pt x="434323" y="1311790"/>
                  </a:cubicBezTo>
                  <a:cubicBezTo>
                    <a:pt x="429153" y="1308445"/>
                    <a:pt x="423070" y="1308445"/>
                    <a:pt x="417596" y="1306316"/>
                  </a:cubicBezTo>
                  <a:cubicBezTo>
                    <a:pt x="393568" y="1291716"/>
                    <a:pt x="366498" y="1283200"/>
                    <a:pt x="343079" y="1267385"/>
                  </a:cubicBezTo>
                  <a:lnTo>
                    <a:pt x="338517" y="1265256"/>
                  </a:lnTo>
                  <a:cubicBezTo>
                    <a:pt x="320268" y="1250048"/>
                    <a:pt x="300498" y="1238795"/>
                    <a:pt x="281033" y="1226629"/>
                  </a:cubicBezTo>
                  <a:cubicBezTo>
                    <a:pt x="259438" y="1209293"/>
                    <a:pt x="235715" y="1195606"/>
                    <a:pt x="215033" y="1175532"/>
                  </a:cubicBezTo>
                  <a:cubicBezTo>
                    <a:pt x="201042" y="1163974"/>
                    <a:pt x="190701" y="1148463"/>
                    <a:pt x="178535" y="1135384"/>
                  </a:cubicBezTo>
                  <a:cubicBezTo>
                    <a:pt x="168194" y="1127477"/>
                    <a:pt x="161503" y="1117136"/>
                    <a:pt x="152074" y="1108011"/>
                  </a:cubicBezTo>
                  <a:cubicBezTo>
                    <a:pt x="135042" y="1089154"/>
                    <a:pt x="125917" y="1066343"/>
                    <a:pt x="109189" y="1046877"/>
                  </a:cubicBezTo>
                  <a:cubicBezTo>
                    <a:pt x="95502" y="1028629"/>
                    <a:pt x="89420" y="1007642"/>
                    <a:pt x="78470" y="988481"/>
                  </a:cubicBezTo>
                  <a:cubicBezTo>
                    <a:pt x="72387" y="973273"/>
                    <a:pt x="63871" y="959587"/>
                    <a:pt x="58396" y="944076"/>
                  </a:cubicBezTo>
                  <a:cubicBezTo>
                    <a:pt x="48968" y="920048"/>
                    <a:pt x="44406" y="893891"/>
                    <a:pt x="33760" y="870472"/>
                  </a:cubicBezTo>
                  <a:cubicBezTo>
                    <a:pt x="29807" y="853744"/>
                    <a:pt x="24028" y="837624"/>
                    <a:pt x="22203" y="819983"/>
                  </a:cubicBezTo>
                  <a:cubicBezTo>
                    <a:pt x="18857" y="794130"/>
                    <a:pt x="11862" y="768278"/>
                    <a:pt x="15207" y="740600"/>
                  </a:cubicBezTo>
                  <a:cubicBezTo>
                    <a:pt x="13079" y="725089"/>
                    <a:pt x="11862" y="707144"/>
                    <a:pt x="13991" y="691937"/>
                  </a:cubicBezTo>
                  <a:cubicBezTo>
                    <a:pt x="11558" y="685854"/>
                    <a:pt x="14599" y="679467"/>
                    <a:pt x="15207" y="673688"/>
                  </a:cubicBezTo>
                  <a:cubicBezTo>
                    <a:pt x="12774" y="660914"/>
                    <a:pt x="18553" y="648444"/>
                    <a:pt x="14903" y="635974"/>
                  </a:cubicBezTo>
                  <a:cubicBezTo>
                    <a:pt x="14903" y="613771"/>
                    <a:pt x="22507" y="595522"/>
                    <a:pt x="21899" y="572711"/>
                  </a:cubicBezTo>
                  <a:cubicBezTo>
                    <a:pt x="24332" y="558416"/>
                    <a:pt x="27678" y="544121"/>
                    <a:pt x="28894" y="529218"/>
                  </a:cubicBezTo>
                  <a:cubicBezTo>
                    <a:pt x="33152" y="521006"/>
                    <a:pt x="34369" y="511881"/>
                    <a:pt x="38627" y="503669"/>
                  </a:cubicBezTo>
                  <a:cubicBezTo>
                    <a:pt x="39843" y="488158"/>
                    <a:pt x="47447" y="475383"/>
                    <a:pt x="51097" y="461088"/>
                  </a:cubicBezTo>
                  <a:cubicBezTo>
                    <a:pt x="56876" y="444056"/>
                    <a:pt x="64175" y="427328"/>
                    <a:pt x="73908" y="411817"/>
                  </a:cubicBezTo>
                  <a:cubicBezTo>
                    <a:pt x="83337" y="394480"/>
                    <a:pt x="91244" y="376231"/>
                    <a:pt x="98240" y="357678"/>
                  </a:cubicBezTo>
                  <a:cubicBezTo>
                    <a:pt x="111927" y="339429"/>
                    <a:pt x="120747" y="319051"/>
                    <a:pt x="137779" y="301411"/>
                  </a:cubicBezTo>
                  <a:cubicBezTo>
                    <a:pt x="146295" y="285291"/>
                    <a:pt x="159678" y="270692"/>
                    <a:pt x="171539" y="256397"/>
                  </a:cubicBezTo>
                  <a:cubicBezTo>
                    <a:pt x="176710" y="242102"/>
                    <a:pt x="191309" y="234498"/>
                    <a:pt x="201346" y="222941"/>
                  </a:cubicBezTo>
                  <a:cubicBezTo>
                    <a:pt x="222332" y="201954"/>
                    <a:pt x="245448" y="185226"/>
                    <a:pt x="269780" y="171539"/>
                  </a:cubicBezTo>
                  <a:cubicBezTo>
                    <a:pt x="284987" y="162415"/>
                    <a:pt x="298978" y="150554"/>
                    <a:pt x="314489" y="142037"/>
                  </a:cubicBezTo>
                  <a:cubicBezTo>
                    <a:pt x="316922" y="137779"/>
                    <a:pt x="322093" y="138083"/>
                    <a:pt x="325743" y="135346"/>
                  </a:cubicBezTo>
                  <a:cubicBezTo>
                    <a:pt x="351291" y="119226"/>
                    <a:pt x="376535" y="102194"/>
                    <a:pt x="404213" y="90940"/>
                  </a:cubicBezTo>
                  <a:cubicBezTo>
                    <a:pt x="438581" y="71779"/>
                    <a:pt x="476600" y="62046"/>
                    <a:pt x="514010" y="49576"/>
                  </a:cubicBezTo>
                  <a:cubicBezTo>
                    <a:pt x="527393" y="46839"/>
                    <a:pt x="541080" y="43797"/>
                    <a:pt x="553550" y="38931"/>
                  </a:cubicBezTo>
                  <a:cubicBezTo>
                    <a:pt x="565715" y="38323"/>
                    <a:pt x="575752" y="33456"/>
                    <a:pt x="587006" y="31023"/>
                  </a:cubicBezTo>
                  <a:cubicBezTo>
                    <a:pt x="598564" y="27982"/>
                    <a:pt x="611338" y="27982"/>
                    <a:pt x="622591" y="24028"/>
                  </a:cubicBezTo>
                  <a:cubicBezTo>
                    <a:pt x="648139" y="20074"/>
                    <a:pt x="673080" y="26461"/>
                    <a:pt x="698932" y="25853"/>
                  </a:cubicBezTo>
                  <a:cubicBezTo>
                    <a:pt x="709273" y="26765"/>
                    <a:pt x="718702" y="23724"/>
                    <a:pt x="729347" y="24940"/>
                  </a:cubicBezTo>
                  <a:cubicBezTo>
                    <a:pt x="735734" y="25549"/>
                    <a:pt x="742121" y="25244"/>
                    <a:pt x="747900" y="24028"/>
                  </a:cubicBezTo>
                  <a:cubicBezTo>
                    <a:pt x="767974" y="23420"/>
                    <a:pt x="786527" y="27374"/>
                    <a:pt x="805080" y="30719"/>
                  </a:cubicBezTo>
                  <a:cubicBezTo>
                    <a:pt x="814204" y="33456"/>
                    <a:pt x="823329" y="35585"/>
                    <a:pt x="832757" y="37715"/>
                  </a:cubicBezTo>
                  <a:cubicBezTo>
                    <a:pt x="844923" y="38018"/>
                    <a:pt x="854656" y="45318"/>
                    <a:pt x="866822" y="47143"/>
                  </a:cubicBezTo>
                  <a:cubicBezTo>
                    <a:pt x="878988" y="51401"/>
                    <a:pt x="892371" y="52618"/>
                    <a:pt x="904536" y="56572"/>
                  </a:cubicBezTo>
                  <a:cubicBezTo>
                    <a:pt x="934647" y="69042"/>
                    <a:pt x="965670" y="79687"/>
                    <a:pt x="995172" y="94286"/>
                  </a:cubicBezTo>
                  <a:cubicBezTo>
                    <a:pt x="1016767" y="110102"/>
                    <a:pt x="1041707" y="117097"/>
                    <a:pt x="1062693" y="135042"/>
                  </a:cubicBezTo>
                  <a:cubicBezTo>
                    <a:pt x="1080030" y="145687"/>
                    <a:pt x="1097062" y="158157"/>
                    <a:pt x="1113790" y="170931"/>
                  </a:cubicBezTo>
                  <a:cubicBezTo>
                    <a:pt x="1122306" y="176406"/>
                    <a:pt x="1128693" y="186139"/>
                    <a:pt x="1136601" y="192830"/>
                  </a:cubicBezTo>
                  <a:cubicBezTo>
                    <a:pt x="1147246" y="203780"/>
                    <a:pt x="1158804" y="213816"/>
                    <a:pt x="1169449" y="224461"/>
                  </a:cubicBezTo>
                  <a:cubicBezTo>
                    <a:pt x="1179182" y="232673"/>
                    <a:pt x="1186482" y="243318"/>
                    <a:pt x="1196519" y="250922"/>
                  </a:cubicBezTo>
                  <a:cubicBezTo>
                    <a:pt x="1204730" y="261263"/>
                    <a:pt x="1212334" y="271908"/>
                    <a:pt x="1221155" y="281945"/>
                  </a:cubicBezTo>
                  <a:cubicBezTo>
                    <a:pt x="1239403" y="306581"/>
                    <a:pt x="1257044" y="331217"/>
                    <a:pt x="1271339" y="357374"/>
                  </a:cubicBezTo>
                  <a:cubicBezTo>
                    <a:pt x="1285025" y="373798"/>
                    <a:pt x="1293541" y="392351"/>
                    <a:pt x="1302058" y="410904"/>
                  </a:cubicBezTo>
                  <a:cubicBezTo>
                    <a:pt x="1311487" y="438886"/>
                    <a:pt x="1326085" y="465346"/>
                    <a:pt x="1332168" y="494545"/>
                  </a:cubicBezTo>
                  <a:cubicBezTo>
                    <a:pt x="1338556" y="519181"/>
                    <a:pt x="1348897" y="541992"/>
                    <a:pt x="1353763" y="567236"/>
                  </a:cubicBezTo>
                  <a:cubicBezTo>
                    <a:pt x="1358021" y="587614"/>
                    <a:pt x="1359542" y="609208"/>
                    <a:pt x="1361062" y="630499"/>
                  </a:cubicBezTo>
                  <a:cubicBezTo>
                    <a:pt x="1363496" y="647835"/>
                    <a:pt x="1365016" y="667909"/>
                    <a:pt x="1362279" y="685550"/>
                  </a:cubicBezTo>
                  <a:cubicBezTo>
                    <a:pt x="1363496" y="703494"/>
                    <a:pt x="1364104" y="722047"/>
                    <a:pt x="1359238" y="737559"/>
                  </a:cubicBezTo>
                  <a:lnTo>
                    <a:pt x="1359238" y="737559"/>
                  </a:lnTo>
                  <a:close/>
                </a:path>
              </a:pathLst>
            </a:custGeom>
            <a:solidFill>
              <a:srgbClr val="FFFFFF"/>
            </a:solidFill>
            <a:ln w="30406"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7A128965-1577-8397-7F5A-3E878F616C6C}"/>
                </a:ext>
              </a:extLst>
            </p:cNvPr>
            <p:cNvSpPr/>
            <p:nvPr/>
          </p:nvSpPr>
          <p:spPr>
            <a:xfrm>
              <a:off x="32409631" y="4388155"/>
              <a:ext cx="107517" cy="104155"/>
            </a:xfrm>
            <a:custGeom>
              <a:avLst/>
              <a:gdLst>
                <a:gd name="connsiteX0" fmla="*/ 106452 w 107517"/>
                <a:gd name="connsiteY0" fmla="*/ 3787 h 104155"/>
                <a:gd name="connsiteX1" fmla="*/ 94894 w 107517"/>
                <a:gd name="connsiteY1" fmla="*/ 13519 h 104155"/>
                <a:gd name="connsiteX2" fmla="*/ 68737 w 107517"/>
                <a:gd name="connsiteY2" fmla="*/ 18386 h 104155"/>
                <a:gd name="connsiteX3" fmla="*/ 21899 w 107517"/>
                <a:gd name="connsiteY3" fmla="*/ 18386 h 104155"/>
                <a:gd name="connsiteX4" fmla="*/ 11862 w 107517"/>
                <a:gd name="connsiteY4" fmla="*/ 16257 h 104155"/>
                <a:gd name="connsiteX5" fmla="*/ 2433 w 107517"/>
                <a:gd name="connsiteY5" fmla="*/ 8957 h 104155"/>
                <a:gd name="connsiteX6" fmla="*/ 0 w 107517"/>
                <a:gd name="connsiteY6" fmla="*/ 11998 h 104155"/>
                <a:gd name="connsiteX7" fmla="*/ 3346 w 107517"/>
                <a:gd name="connsiteY7" fmla="*/ 59750 h 104155"/>
                <a:gd name="connsiteX8" fmla="*/ 26765 w 107517"/>
                <a:gd name="connsiteY8" fmla="*/ 97160 h 104155"/>
                <a:gd name="connsiteX9" fmla="*/ 60221 w 107517"/>
                <a:gd name="connsiteY9" fmla="*/ 104156 h 104155"/>
                <a:gd name="connsiteX10" fmla="*/ 90028 w 107517"/>
                <a:gd name="connsiteY10" fmla="*/ 87731 h 104155"/>
                <a:gd name="connsiteX11" fmla="*/ 99456 w 107517"/>
                <a:gd name="connsiteY11" fmla="*/ 74957 h 104155"/>
                <a:gd name="connsiteX12" fmla="*/ 103410 w 107517"/>
                <a:gd name="connsiteY12" fmla="*/ 63704 h 104155"/>
                <a:gd name="connsiteX13" fmla="*/ 107364 w 107517"/>
                <a:gd name="connsiteY13" fmla="*/ 32681 h 104155"/>
                <a:gd name="connsiteX14" fmla="*/ 106452 w 107517"/>
                <a:gd name="connsiteY14" fmla="*/ 3787 h 104155"/>
                <a:gd name="connsiteX15" fmla="*/ 106452 w 107517"/>
                <a:gd name="connsiteY15" fmla="*/ 3787 h 104155"/>
                <a:gd name="connsiteX16" fmla="*/ 87594 w 107517"/>
                <a:gd name="connsiteY16" fmla="*/ 64920 h 104155"/>
                <a:gd name="connsiteX17" fmla="*/ 33456 w 107517"/>
                <a:gd name="connsiteY17" fmla="*/ 76782 h 104155"/>
                <a:gd name="connsiteX18" fmla="*/ 18857 w 107517"/>
                <a:gd name="connsiteY18" fmla="*/ 62792 h 104155"/>
                <a:gd name="connsiteX19" fmla="*/ 18857 w 107517"/>
                <a:gd name="connsiteY19" fmla="*/ 46063 h 104155"/>
                <a:gd name="connsiteX20" fmla="*/ 47751 w 107517"/>
                <a:gd name="connsiteY20" fmla="*/ 44543 h 104155"/>
                <a:gd name="connsiteX21" fmla="*/ 88507 w 107517"/>
                <a:gd name="connsiteY21" fmla="*/ 44239 h 104155"/>
                <a:gd name="connsiteX22" fmla="*/ 87594 w 107517"/>
                <a:gd name="connsiteY22" fmla="*/ 64920 h 104155"/>
                <a:gd name="connsiteX23" fmla="*/ 87594 w 107517"/>
                <a:gd name="connsiteY23" fmla="*/ 64920 h 10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7517" h="104155">
                  <a:moveTo>
                    <a:pt x="106452" y="3787"/>
                  </a:moveTo>
                  <a:cubicBezTo>
                    <a:pt x="98848" y="-7467"/>
                    <a:pt x="97936" y="9566"/>
                    <a:pt x="94894" y="13519"/>
                  </a:cubicBezTo>
                  <a:cubicBezTo>
                    <a:pt x="86986" y="16561"/>
                    <a:pt x="77253" y="18994"/>
                    <a:pt x="68737" y="18386"/>
                  </a:cubicBezTo>
                  <a:cubicBezTo>
                    <a:pt x="51705" y="14432"/>
                    <a:pt x="39235" y="22340"/>
                    <a:pt x="21899" y="18386"/>
                  </a:cubicBezTo>
                  <a:cubicBezTo>
                    <a:pt x="18857" y="16561"/>
                    <a:pt x="13078" y="20211"/>
                    <a:pt x="11862" y="16257"/>
                  </a:cubicBezTo>
                  <a:cubicBezTo>
                    <a:pt x="9732" y="12607"/>
                    <a:pt x="6691" y="8349"/>
                    <a:pt x="2433" y="8957"/>
                  </a:cubicBezTo>
                  <a:cubicBezTo>
                    <a:pt x="1216" y="9566"/>
                    <a:pt x="0" y="10174"/>
                    <a:pt x="0" y="11998"/>
                  </a:cubicBezTo>
                  <a:cubicBezTo>
                    <a:pt x="3346" y="25381"/>
                    <a:pt x="2129" y="45151"/>
                    <a:pt x="3346" y="59750"/>
                  </a:cubicBezTo>
                  <a:cubicBezTo>
                    <a:pt x="3041" y="68874"/>
                    <a:pt x="20986" y="92902"/>
                    <a:pt x="26765" y="97160"/>
                  </a:cubicBezTo>
                  <a:cubicBezTo>
                    <a:pt x="36194" y="103851"/>
                    <a:pt x="47447" y="104156"/>
                    <a:pt x="60221" y="104156"/>
                  </a:cubicBezTo>
                  <a:cubicBezTo>
                    <a:pt x="71475" y="104156"/>
                    <a:pt x="80903" y="95639"/>
                    <a:pt x="90028" y="87731"/>
                  </a:cubicBezTo>
                  <a:lnTo>
                    <a:pt x="99456" y="74957"/>
                  </a:lnTo>
                  <a:cubicBezTo>
                    <a:pt x="101585" y="71308"/>
                    <a:pt x="100977" y="67050"/>
                    <a:pt x="103410" y="63704"/>
                  </a:cubicBezTo>
                  <a:cubicBezTo>
                    <a:pt x="104931" y="54883"/>
                    <a:pt x="107364" y="43934"/>
                    <a:pt x="107364" y="32681"/>
                  </a:cubicBezTo>
                  <a:cubicBezTo>
                    <a:pt x="106756" y="24165"/>
                    <a:pt x="108581" y="12303"/>
                    <a:pt x="106452" y="3787"/>
                  </a:cubicBezTo>
                  <a:lnTo>
                    <a:pt x="106452" y="3787"/>
                  </a:lnTo>
                  <a:close/>
                  <a:moveTo>
                    <a:pt x="87594" y="64920"/>
                  </a:moveTo>
                  <a:cubicBezTo>
                    <a:pt x="75125" y="82257"/>
                    <a:pt x="51705" y="78911"/>
                    <a:pt x="33456" y="76782"/>
                  </a:cubicBezTo>
                  <a:cubicBezTo>
                    <a:pt x="27677" y="74045"/>
                    <a:pt x="20986" y="69787"/>
                    <a:pt x="18857" y="62792"/>
                  </a:cubicBezTo>
                  <a:cubicBezTo>
                    <a:pt x="18249" y="59446"/>
                    <a:pt x="16728" y="49105"/>
                    <a:pt x="18857" y="46063"/>
                  </a:cubicBezTo>
                  <a:cubicBezTo>
                    <a:pt x="27069" y="41197"/>
                    <a:pt x="38626" y="43326"/>
                    <a:pt x="47751" y="44543"/>
                  </a:cubicBezTo>
                  <a:cubicBezTo>
                    <a:pt x="55963" y="45455"/>
                    <a:pt x="85161" y="40284"/>
                    <a:pt x="88507" y="44239"/>
                  </a:cubicBezTo>
                  <a:cubicBezTo>
                    <a:pt x="88507" y="47888"/>
                    <a:pt x="88811" y="61271"/>
                    <a:pt x="87594" y="64920"/>
                  </a:cubicBezTo>
                  <a:lnTo>
                    <a:pt x="87594" y="64920"/>
                  </a:lnTo>
                  <a:close/>
                </a:path>
              </a:pathLst>
            </a:custGeom>
            <a:solidFill>
              <a:srgbClr val="FFFFFF"/>
            </a:solidFill>
            <a:ln w="30406" cap="flat">
              <a:noFill/>
              <a:prstDash val="solid"/>
              <a:miter/>
            </a:ln>
          </p:spPr>
          <p:txBody>
            <a:bodyPr rtlCol="0" anchor="ctr"/>
            <a:lstStyle/>
            <a:p>
              <a:endParaRPr lang="LID4096"/>
            </a:p>
          </p:txBody>
        </p:sp>
      </p:grpSp>
      <p:grpSp>
        <p:nvGrpSpPr>
          <p:cNvPr id="160" name="Group 159">
            <a:extLst>
              <a:ext uri="{FF2B5EF4-FFF2-40B4-BE49-F238E27FC236}">
                <a16:creationId xmlns:a16="http://schemas.microsoft.com/office/drawing/2014/main" id="{120967EE-5E75-40AF-6460-47BBC6F3EA82}"/>
              </a:ext>
            </a:extLst>
          </p:cNvPr>
          <p:cNvGrpSpPr/>
          <p:nvPr/>
        </p:nvGrpSpPr>
        <p:grpSpPr>
          <a:xfrm>
            <a:off x="6356164" y="506425"/>
            <a:ext cx="2931600" cy="901213"/>
            <a:chOff x="3974913" y="4537266"/>
            <a:chExt cx="4489627" cy="1380172"/>
          </a:xfrm>
        </p:grpSpPr>
        <p:grpSp>
          <p:nvGrpSpPr>
            <p:cNvPr id="108" name="Graphic 26">
              <a:extLst>
                <a:ext uri="{FF2B5EF4-FFF2-40B4-BE49-F238E27FC236}">
                  <a16:creationId xmlns:a16="http://schemas.microsoft.com/office/drawing/2014/main" id="{FB71D082-87A2-8E21-BD04-E17D4798ADDB}"/>
                </a:ext>
              </a:extLst>
            </p:cNvPr>
            <p:cNvGrpSpPr/>
            <p:nvPr/>
          </p:nvGrpSpPr>
          <p:grpSpPr>
            <a:xfrm>
              <a:off x="3974913" y="4537266"/>
              <a:ext cx="1380113" cy="1380172"/>
              <a:chOff x="2793813" y="5337366"/>
              <a:chExt cx="1380113" cy="1380172"/>
            </a:xfrm>
            <a:solidFill>
              <a:srgbClr val="FFFFFF"/>
            </a:solidFill>
          </p:grpSpPr>
          <p:sp>
            <p:nvSpPr>
              <p:cNvPr id="109" name="Freeform: Shape 108">
                <a:extLst>
                  <a:ext uri="{FF2B5EF4-FFF2-40B4-BE49-F238E27FC236}">
                    <a16:creationId xmlns:a16="http://schemas.microsoft.com/office/drawing/2014/main" id="{F6E8AF56-6634-AF49-322C-DDBD8BF1AD55}"/>
                  </a:ext>
                </a:extLst>
              </p:cNvPr>
              <p:cNvSpPr/>
              <p:nvPr/>
            </p:nvSpPr>
            <p:spPr>
              <a:xfrm>
                <a:off x="2793813" y="5337366"/>
                <a:ext cx="1380113" cy="1380172"/>
              </a:xfrm>
              <a:custGeom>
                <a:avLst/>
                <a:gdLst>
                  <a:gd name="connsiteX0" fmla="*/ 0 w 1380113"/>
                  <a:gd name="connsiteY0" fmla="*/ 690116 h 1380172"/>
                  <a:gd name="connsiteX1" fmla="*/ 157543 w 1380113"/>
                  <a:gd name="connsiteY1" fmla="*/ 251152 h 1380172"/>
                  <a:gd name="connsiteX2" fmla="*/ 157543 w 1380113"/>
                  <a:gd name="connsiteY2" fmla="*/ 251152 h 1380172"/>
                  <a:gd name="connsiteX3" fmla="*/ 689997 w 1380113"/>
                  <a:gd name="connsiteY3" fmla="*/ 0 h 1380172"/>
                  <a:gd name="connsiteX4" fmla="*/ 689997 w 1380113"/>
                  <a:gd name="connsiteY4" fmla="*/ 0 h 1380172"/>
                  <a:gd name="connsiteX5" fmla="*/ 1380113 w 1380113"/>
                  <a:gd name="connsiteY5" fmla="*/ 690116 h 1380172"/>
                  <a:gd name="connsiteX6" fmla="*/ 1380113 w 1380113"/>
                  <a:gd name="connsiteY6" fmla="*/ 690116 h 1380172"/>
                  <a:gd name="connsiteX7" fmla="*/ 689997 w 1380113"/>
                  <a:gd name="connsiteY7" fmla="*/ 1380173 h 1380172"/>
                  <a:gd name="connsiteX8" fmla="*/ 689997 w 1380113"/>
                  <a:gd name="connsiteY8" fmla="*/ 1380173 h 1380172"/>
                  <a:gd name="connsiteX9" fmla="*/ 0 w 1380113"/>
                  <a:gd name="connsiteY9" fmla="*/ 690116 h 1380172"/>
                  <a:gd name="connsiteX10" fmla="*/ 0 w 1380113"/>
                  <a:gd name="connsiteY10" fmla="*/ 690116 h 1380172"/>
                  <a:gd name="connsiteX11" fmla="*/ 10249 w 1380113"/>
                  <a:gd name="connsiteY11" fmla="*/ 690116 h 1380172"/>
                  <a:gd name="connsiteX12" fmla="*/ 209383 w 1380113"/>
                  <a:gd name="connsiteY12" fmla="*/ 1170790 h 1380172"/>
                  <a:gd name="connsiteX13" fmla="*/ 209383 w 1380113"/>
                  <a:gd name="connsiteY13" fmla="*/ 1170790 h 1380172"/>
                  <a:gd name="connsiteX14" fmla="*/ 689997 w 1380113"/>
                  <a:gd name="connsiteY14" fmla="*/ 1369924 h 1380172"/>
                  <a:gd name="connsiteX15" fmla="*/ 689997 w 1380113"/>
                  <a:gd name="connsiteY15" fmla="*/ 1369924 h 1380172"/>
                  <a:gd name="connsiteX16" fmla="*/ 1170731 w 1380113"/>
                  <a:gd name="connsiteY16" fmla="*/ 1170790 h 1380172"/>
                  <a:gd name="connsiteX17" fmla="*/ 1170731 w 1380113"/>
                  <a:gd name="connsiteY17" fmla="*/ 1170790 h 1380172"/>
                  <a:gd name="connsiteX18" fmla="*/ 1369864 w 1380113"/>
                  <a:gd name="connsiteY18" fmla="*/ 690116 h 1380172"/>
                  <a:gd name="connsiteX19" fmla="*/ 1369864 w 1380113"/>
                  <a:gd name="connsiteY19" fmla="*/ 690116 h 1380172"/>
                  <a:gd name="connsiteX20" fmla="*/ 1170731 w 1380113"/>
                  <a:gd name="connsiteY20" fmla="*/ 209442 h 1380172"/>
                  <a:gd name="connsiteX21" fmla="*/ 1170731 w 1380113"/>
                  <a:gd name="connsiteY21" fmla="*/ 209442 h 1380172"/>
                  <a:gd name="connsiteX22" fmla="*/ 689997 w 1380113"/>
                  <a:gd name="connsiteY22" fmla="*/ 10308 h 1380172"/>
                  <a:gd name="connsiteX23" fmla="*/ 689997 w 1380113"/>
                  <a:gd name="connsiteY23" fmla="*/ 10308 h 1380172"/>
                  <a:gd name="connsiteX24" fmla="*/ 165468 w 1380113"/>
                  <a:gd name="connsiteY24" fmla="*/ 257706 h 1380172"/>
                  <a:gd name="connsiteX25" fmla="*/ 165468 w 1380113"/>
                  <a:gd name="connsiteY25" fmla="*/ 257706 h 1380172"/>
                  <a:gd name="connsiteX26" fmla="*/ 165468 w 1380113"/>
                  <a:gd name="connsiteY26" fmla="*/ 257706 h 1380172"/>
                  <a:gd name="connsiteX27" fmla="*/ 10249 w 1380113"/>
                  <a:gd name="connsiteY27" fmla="*/ 690116 h 1380172"/>
                  <a:gd name="connsiteX28" fmla="*/ 10249 w 1380113"/>
                  <a:gd name="connsiteY28" fmla="*/ 690116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0113" h="1380172">
                    <a:moveTo>
                      <a:pt x="0" y="690116"/>
                    </a:moveTo>
                    <a:cubicBezTo>
                      <a:pt x="0" y="523397"/>
                      <a:pt x="59109" y="370442"/>
                      <a:pt x="157543" y="251152"/>
                    </a:cubicBezTo>
                    <a:lnTo>
                      <a:pt x="157543" y="251152"/>
                    </a:lnTo>
                    <a:cubicBezTo>
                      <a:pt x="284102" y="97779"/>
                      <a:pt x="475669" y="0"/>
                      <a:pt x="689997" y="0"/>
                    </a:cubicBezTo>
                    <a:lnTo>
                      <a:pt x="689997" y="0"/>
                    </a:lnTo>
                    <a:cubicBezTo>
                      <a:pt x="1071164" y="0"/>
                      <a:pt x="1380054" y="309009"/>
                      <a:pt x="1380113" y="690116"/>
                    </a:cubicBezTo>
                    <a:lnTo>
                      <a:pt x="1380113" y="690116"/>
                    </a:lnTo>
                    <a:cubicBezTo>
                      <a:pt x="1380113" y="1071164"/>
                      <a:pt x="1071164" y="1380173"/>
                      <a:pt x="689997" y="1380173"/>
                    </a:cubicBezTo>
                    <a:lnTo>
                      <a:pt x="689997" y="1380173"/>
                    </a:lnTo>
                    <a:cubicBezTo>
                      <a:pt x="308949" y="1380173"/>
                      <a:pt x="0" y="1071223"/>
                      <a:pt x="0" y="690116"/>
                    </a:cubicBezTo>
                    <a:lnTo>
                      <a:pt x="0" y="690116"/>
                    </a:lnTo>
                    <a:close/>
                    <a:moveTo>
                      <a:pt x="10249" y="690116"/>
                    </a:moveTo>
                    <a:cubicBezTo>
                      <a:pt x="10249" y="877869"/>
                      <a:pt x="86339" y="1047747"/>
                      <a:pt x="209383" y="1170790"/>
                    </a:cubicBezTo>
                    <a:lnTo>
                      <a:pt x="209383" y="1170790"/>
                    </a:lnTo>
                    <a:cubicBezTo>
                      <a:pt x="332426" y="1293834"/>
                      <a:pt x="502304" y="1369924"/>
                      <a:pt x="689997" y="1369924"/>
                    </a:cubicBezTo>
                    <a:lnTo>
                      <a:pt x="689997" y="1369924"/>
                    </a:lnTo>
                    <a:cubicBezTo>
                      <a:pt x="877750" y="1369924"/>
                      <a:pt x="1047687" y="1293834"/>
                      <a:pt x="1170731" y="1170790"/>
                    </a:cubicBezTo>
                    <a:lnTo>
                      <a:pt x="1170731" y="1170790"/>
                    </a:lnTo>
                    <a:cubicBezTo>
                      <a:pt x="1293774" y="1047747"/>
                      <a:pt x="1369864" y="877869"/>
                      <a:pt x="1369864" y="690116"/>
                    </a:cubicBezTo>
                    <a:lnTo>
                      <a:pt x="1369864" y="690116"/>
                    </a:lnTo>
                    <a:cubicBezTo>
                      <a:pt x="1369864" y="502423"/>
                      <a:pt x="1293774" y="332486"/>
                      <a:pt x="1170731" y="209442"/>
                    </a:cubicBezTo>
                    <a:lnTo>
                      <a:pt x="1170731" y="209442"/>
                    </a:lnTo>
                    <a:cubicBezTo>
                      <a:pt x="1047687" y="86399"/>
                      <a:pt x="877750" y="10308"/>
                      <a:pt x="689997" y="10308"/>
                    </a:cubicBezTo>
                    <a:lnTo>
                      <a:pt x="689997" y="10308"/>
                    </a:lnTo>
                    <a:cubicBezTo>
                      <a:pt x="478827" y="10308"/>
                      <a:pt x="290180" y="106598"/>
                      <a:pt x="165468" y="257706"/>
                    </a:cubicBezTo>
                    <a:lnTo>
                      <a:pt x="165468" y="257706"/>
                    </a:lnTo>
                    <a:lnTo>
                      <a:pt x="165468" y="257706"/>
                    </a:lnTo>
                    <a:cubicBezTo>
                      <a:pt x="68464" y="375268"/>
                      <a:pt x="10249" y="525899"/>
                      <a:pt x="10249" y="690116"/>
                    </a:cubicBezTo>
                    <a:lnTo>
                      <a:pt x="10249" y="690116"/>
                    </a:lnTo>
                    <a:close/>
                  </a:path>
                </a:pathLst>
              </a:custGeom>
              <a:solidFill>
                <a:srgbClr val="FFFFFF"/>
              </a:solidFill>
              <a:ln w="5956" cap="flat">
                <a:noFill/>
                <a:prstDash val="solid"/>
                <a:miter/>
              </a:ln>
            </p:spPr>
            <p:txBody>
              <a:bodyPr rtlCol="0" anchor="ctr"/>
              <a:lstStyle/>
              <a:p>
                <a:endParaRPr lang="LID4096"/>
              </a:p>
            </p:txBody>
          </p:sp>
          <p:grpSp>
            <p:nvGrpSpPr>
              <p:cNvPr id="110" name="Graphic 26">
                <a:extLst>
                  <a:ext uri="{FF2B5EF4-FFF2-40B4-BE49-F238E27FC236}">
                    <a16:creationId xmlns:a16="http://schemas.microsoft.com/office/drawing/2014/main" id="{E71588F9-04FC-FD6E-4957-48AB567552D5}"/>
                  </a:ext>
                </a:extLst>
              </p:cNvPr>
              <p:cNvGrpSpPr/>
              <p:nvPr/>
            </p:nvGrpSpPr>
            <p:grpSpPr>
              <a:xfrm>
                <a:off x="2945398" y="6291324"/>
                <a:ext cx="1071225" cy="42427"/>
                <a:chOff x="2945398" y="6291324"/>
                <a:chExt cx="1071225" cy="42427"/>
              </a:xfrm>
              <a:solidFill>
                <a:srgbClr val="FFFFFF"/>
              </a:solidFill>
            </p:grpSpPr>
            <p:sp>
              <p:nvSpPr>
                <p:cNvPr id="111" name="Freeform: Shape 110">
                  <a:extLst>
                    <a:ext uri="{FF2B5EF4-FFF2-40B4-BE49-F238E27FC236}">
                      <a16:creationId xmlns:a16="http://schemas.microsoft.com/office/drawing/2014/main" id="{9C68AC30-7BA8-5FEF-60AA-65CE821F4E37}"/>
                    </a:ext>
                  </a:extLst>
                </p:cNvPr>
                <p:cNvSpPr/>
                <p:nvPr/>
              </p:nvSpPr>
              <p:spPr>
                <a:xfrm>
                  <a:off x="2945398" y="6291324"/>
                  <a:ext cx="32654" cy="32655"/>
                </a:xfrm>
                <a:custGeom>
                  <a:avLst/>
                  <a:gdLst>
                    <a:gd name="connsiteX0" fmla="*/ 0 w 32654"/>
                    <a:gd name="connsiteY0" fmla="*/ 16090 h 32655"/>
                    <a:gd name="connsiteX1" fmla="*/ 16506 w 32654"/>
                    <a:gd name="connsiteY1" fmla="*/ 1 h 32655"/>
                    <a:gd name="connsiteX2" fmla="*/ 32653 w 32654"/>
                    <a:gd name="connsiteY2" fmla="*/ 16507 h 32655"/>
                    <a:gd name="connsiteX3" fmla="*/ 16148 w 32654"/>
                    <a:gd name="connsiteY3" fmla="*/ 32654 h 32655"/>
                    <a:gd name="connsiteX4" fmla="*/ 0 w 32654"/>
                    <a:gd name="connsiteY4" fmla="*/ 16090 h 3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54" h="32655">
                      <a:moveTo>
                        <a:pt x="0" y="16090"/>
                      </a:moveTo>
                      <a:cubicBezTo>
                        <a:pt x="120" y="7092"/>
                        <a:pt x="7508" y="-118"/>
                        <a:pt x="16506" y="1"/>
                      </a:cubicBezTo>
                      <a:cubicBezTo>
                        <a:pt x="25503" y="121"/>
                        <a:pt x="32772" y="7509"/>
                        <a:pt x="32653" y="16507"/>
                      </a:cubicBezTo>
                      <a:cubicBezTo>
                        <a:pt x="32534" y="25564"/>
                        <a:pt x="25145" y="32773"/>
                        <a:pt x="16148" y="32654"/>
                      </a:cubicBezTo>
                      <a:cubicBezTo>
                        <a:pt x="7151" y="32535"/>
                        <a:pt x="-59" y="25146"/>
                        <a:pt x="0" y="16090"/>
                      </a:cubicBezTo>
                      <a:close/>
                    </a:path>
                  </a:pathLst>
                </a:custGeom>
                <a:solidFill>
                  <a:srgbClr val="FFFFFF"/>
                </a:solidFill>
                <a:ln w="5956"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DB3F5DC6-3BE1-44CC-1E10-4803460277A5}"/>
                    </a:ext>
                  </a:extLst>
                </p:cNvPr>
                <p:cNvSpPr/>
                <p:nvPr/>
              </p:nvSpPr>
              <p:spPr>
                <a:xfrm>
                  <a:off x="3983967" y="6301096"/>
                  <a:ext cx="32655" cy="32655"/>
                </a:xfrm>
                <a:custGeom>
                  <a:avLst/>
                  <a:gdLst>
                    <a:gd name="connsiteX0" fmla="*/ 1 w 32655"/>
                    <a:gd name="connsiteY0" fmla="*/ 16089 h 32655"/>
                    <a:gd name="connsiteX1" fmla="*/ 16506 w 32655"/>
                    <a:gd name="connsiteY1" fmla="*/ 1 h 32655"/>
                    <a:gd name="connsiteX2" fmla="*/ 32654 w 32655"/>
                    <a:gd name="connsiteY2" fmla="*/ 16507 h 32655"/>
                    <a:gd name="connsiteX3" fmla="*/ 16149 w 32655"/>
                    <a:gd name="connsiteY3" fmla="*/ 32654 h 32655"/>
                    <a:gd name="connsiteX4" fmla="*/ 1 w 32655"/>
                    <a:gd name="connsiteY4" fmla="*/ 16089 h 3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55" h="32655">
                      <a:moveTo>
                        <a:pt x="1" y="16089"/>
                      </a:moveTo>
                      <a:cubicBezTo>
                        <a:pt x="121" y="7092"/>
                        <a:pt x="7509" y="-118"/>
                        <a:pt x="16506" y="1"/>
                      </a:cubicBezTo>
                      <a:cubicBezTo>
                        <a:pt x="25504" y="121"/>
                        <a:pt x="32773" y="7509"/>
                        <a:pt x="32654" y="16507"/>
                      </a:cubicBezTo>
                      <a:cubicBezTo>
                        <a:pt x="32535" y="25504"/>
                        <a:pt x="25146" y="32773"/>
                        <a:pt x="16149" y="32654"/>
                      </a:cubicBezTo>
                      <a:cubicBezTo>
                        <a:pt x="7152" y="32475"/>
                        <a:pt x="-118" y="25087"/>
                        <a:pt x="1" y="16089"/>
                      </a:cubicBezTo>
                      <a:close/>
                    </a:path>
                  </a:pathLst>
                </a:custGeom>
                <a:solidFill>
                  <a:srgbClr val="FFFFFF"/>
                </a:solidFill>
                <a:ln w="5956" cap="flat">
                  <a:noFill/>
                  <a:prstDash val="solid"/>
                  <a:miter/>
                </a:ln>
              </p:spPr>
              <p:txBody>
                <a:bodyPr rtlCol="0" anchor="ctr"/>
                <a:lstStyle/>
                <a:p>
                  <a:endParaRPr lang="LID4096"/>
                </a:p>
              </p:txBody>
            </p:sp>
          </p:grpSp>
          <p:sp>
            <p:nvSpPr>
              <p:cNvPr id="113" name="Freeform: Shape 112">
                <a:extLst>
                  <a:ext uri="{FF2B5EF4-FFF2-40B4-BE49-F238E27FC236}">
                    <a16:creationId xmlns:a16="http://schemas.microsoft.com/office/drawing/2014/main" id="{C22CAF14-A87E-600C-565B-EC87C47B5C7A}"/>
                  </a:ext>
                </a:extLst>
              </p:cNvPr>
              <p:cNvSpPr/>
              <p:nvPr/>
            </p:nvSpPr>
            <p:spPr>
              <a:xfrm>
                <a:off x="2974058" y="5517254"/>
                <a:ext cx="1021827" cy="1021767"/>
              </a:xfrm>
              <a:custGeom>
                <a:avLst/>
                <a:gdLst>
                  <a:gd name="connsiteX0" fmla="*/ 981786 w 1021827"/>
                  <a:gd name="connsiteY0" fmla="*/ 311988 h 1021767"/>
                  <a:gd name="connsiteX1" fmla="*/ 872209 w 1021827"/>
                  <a:gd name="connsiteY1" fmla="*/ 149499 h 1021767"/>
                  <a:gd name="connsiteX2" fmla="*/ 709839 w 1021827"/>
                  <a:gd name="connsiteY2" fmla="*/ 40041 h 1021767"/>
                  <a:gd name="connsiteX3" fmla="*/ 511003 w 1021827"/>
                  <a:gd name="connsiteY3" fmla="*/ 0 h 1021767"/>
                  <a:gd name="connsiteX4" fmla="*/ 312048 w 1021827"/>
                  <a:gd name="connsiteY4" fmla="*/ 40041 h 1021767"/>
                  <a:gd name="connsiteX5" fmla="*/ 149619 w 1021827"/>
                  <a:gd name="connsiteY5" fmla="*/ 149499 h 1021767"/>
                  <a:gd name="connsiteX6" fmla="*/ 40220 w 1021827"/>
                  <a:gd name="connsiteY6" fmla="*/ 311988 h 1021767"/>
                  <a:gd name="connsiteX7" fmla="*/ 0 w 1021827"/>
                  <a:gd name="connsiteY7" fmla="*/ 510765 h 1021767"/>
                  <a:gd name="connsiteX8" fmla="*/ 40220 w 1021827"/>
                  <a:gd name="connsiteY8" fmla="*/ 709720 h 1021767"/>
                  <a:gd name="connsiteX9" fmla="*/ 149619 w 1021827"/>
                  <a:gd name="connsiteY9" fmla="*/ 872090 h 1021767"/>
                  <a:gd name="connsiteX10" fmla="*/ 312048 w 1021827"/>
                  <a:gd name="connsiteY10" fmla="*/ 981607 h 1021767"/>
                  <a:gd name="connsiteX11" fmla="*/ 370263 w 1021827"/>
                  <a:gd name="connsiteY11" fmla="*/ 1002164 h 1021767"/>
                  <a:gd name="connsiteX12" fmla="*/ 370799 w 1021827"/>
                  <a:gd name="connsiteY12" fmla="*/ 1002343 h 1021767"/>
                  <a:gd name="connsiteX13" fmla="*/ 400889 w 1021827"/>
                  <a:gd name="connsiteY13" fmla="*/ 1009910 h 1021767"/>
                  <a:gd name="connsiteX14" fmla="*/ 511003 w 1021827"/>
                  <a:gd name="connsiteY14" fmla="*/ 1021768 h 1021767"/>
                  <a:gd name="connsiteX15" fmla="*/ 578632 w 1021827"/>
                  <a:gd name="connsiteY15" fmla="*/ 1017358 h 1021767"/>
                  <a:gd name="connsiteX16" fmla="*/ 578811 w 1021827"/>
                  <a:gd name="connsiteY16" fmla="*/ 1017358 h 1021767"/>
                  <a:gd name="connsiteX17" fmla="*/ 606995 w 1021827"/>
                  <a:gd name="connsiteY17" fmla="*/ 1012770 h 1021767"/>
                  <a:gd name="connsiteX18" fmla="*/ 709839 w 1021827"/>
                  <a:gd name="connsiteY18" fmla="*/ 981667 h 1021767"/>
                  <a:gd name="connsiteX19" fmla="*/ 872209 w 1021827"/>
                  <a:gd name="connsiteY19" fmla="*/ 872149 h 1021767"/>
                  <a:gd name="connsiteX20" fmla="*/ 868574 w 1021827"/>
                  <a:gd name="connsiteY20" fmla="*/ 868514 h 1021767"/>
                  <a:gd name="connsiteX21" fmla="*/ 872209 w 1021827"/>
                  <a:gd name="connsiteY21" fmla="*/ 872149 h 1021767"/>
                  <a:gd name="connsiteX22" fmla="*/ 981726 w 1021827"/>
                  <a:gd name="connsiteY22" fmla="*/ 709779 h 1021767"/>
                  <a:gd name="connsiteX23" fmla="*/ 1021827 w 1021827"/>
                  <a:gd name="connsiteY23" fmla="*/ 510824 h 1021767"/>
                  <a:gd name="connsiteX24" fmla="*/ 981786 w 1021827"/>
                  <a:gd name="connsiteY24" fmla="*/ 311988 h 1021767"/>
                  <a:gd name="connsiteX25" fmla="*/ 194010 w 1021827"/>
                  <a:gd name="connsiteY25" fmla="*/ 898367 h 1021767"/>
                  <a:gd name="connsiteX26" fmla="*/ 192580 w 1021827"/>
                  <a:gd name="connsiteY26" fmla="*/ 893898 h 1021767"/>
                  <a:gd name="connsiteX27" fmla="*/ 193652 w 1021827"/>
                  <a:gd name="connsiteY27" fmla="*/ 891753 h 1021767"/>
                  <a:gd name="connsiteX28" fmla="*/ 202471 w 1021827"/>
                  <a:gd name="connsiteY28" fmla="*/ 879240 h 1021767"/>
                  <a:gd name="connsiteX29" fmla="*/ 247636 w 1021827"/>
                  <a:gd name="connsiteY29" fmla="*/ 936680 h 1021767"/>
                  <a:gd name="connsiteX30" fmla="*/ 194010 w 1021827"/>
                  <a:gd name="connsiteY30" fmla="*/ 898367 h 1021767"/>
                  <a:gd name="connsiteX31" fmla="*/ 189779 w 1021827"/>
                  <a:gd name="connsiteY31" fmla="*/ 595435 h 1021767"/>
                  <a:gd name="connsiteX32" fmla="*/ 202173 w 1021827"/>
                  <a:gd name="connsiteY32" fmla="*/ 620580 h 1021767"/>
                  <a:gd name="connsiteX33" fmla="*/ 201517 w 1021827"/>
                  <a:gd name="connsiteY33" fmla="*/ 626241 h 1021767"/>
                  <a:gd name="connsiteX34" fmla="*/ 201100 w 1021827"/>
                  <a:gd name="connsiteY34" fmla="*/ 627671 h 1021767"/>
                  <a:gd name="connsiteX35" fmla="*/ 201041 w 1021827"/>
                  <a:gd name="connsiteY35" fmla="*/ 627850 h 1021767"/>
                  <a:gd name="connsiteX36" fmla="*/ 184714 w 1021827"/>
                  <a:gd name="connsiteY36" fmla="*/ 636311 h 1021767"/>
                  <a:gd name="connsiteX37" fmla="*/ 178577 w 1021827"/>
                  <a:gd name="connsiteY37" fmla="*/ 635655 h 1021767"/>
                  <a:gd name="connsiteX38" fmla="*/ 122865 w 1021827"/>
                  <a:gd name="connsiteY38" fmla="*/ 622070 h 1021767"/>
                  <a:gd name="connsiteX39" fmla="*/ 121971 w 1021827"/>
                  <a:gd name="connsiteY39" fmla="*/ 622010 h 1021767"/>
                  <a:gd name="connsiteX40" fmla="*/ 160940 w 1021827"/>
                  <a:gd name="connsiteY40" fmla="*/ 568562 h 1021767"/>
                  <a:gd name="connsiteX41" fmla="*/ 189779 w 1021827"/>
                  <a:gd name="connsiteY41" fmla="*/ 595435 h 1021767"/>
                  <a:gd name="connsiteX42" fmla="*/ 108147 w 1021827"/>
                  <a:gd name="connsiteY42" fmla="*/ 506355 h 1021767"/>
                  <a:gd name="connsiteX43" fmla="*/ 362100 w 1021827"/>
                  <a:gd name="connsiteY43" fmla="*/ 249543 h 1021767"/>
                  <a:gd name="connsiteX44" fmla="*/ 209859 w 1021827"/>
                  <a:gd name="connsiteY44" fmla="*/ 606995 h 1021767"/>
                  <a:gd name="connsiteX45" fmla="*/ 196929 w 1021827"/>
                  <a:gd name="connsiteY45" fmla="*/ 588047 h 1021767"/>
                  <a:gd name="connsiteX46" fmla="*/ 108147 w 1021827"/>
                  <a:gd name="connsiteY46" fmla="*/ 506355 h 1021767"/>
                  <a:gd name="connsiteX47" fmla="*/ 176551 w 1021827"/>
                  <a:gd name="connsiteY47" fmla="*/ 645725 h 1021767"/>
                  <a:gd name="connsiteX48" fmla="*/ 184655 w 1021827"/>
                  <a:gd name="connsiteY48" fmla="*/ 646559 h 1021767"/>
                  <a:gd name="connsiteX49" fmla="*/ 204318 w 1021827"/>
                  <a:gd name="connsiteY49" fmla="*/ 639648 h 1021767"/>
                  <a:gd name="connsiteX50" fmla="*/ 210217 w 1021827"/>
                  <a:gd name="connsiteY50" fmla="*/ 632259 h 1021767"/>
                  <a:gd name="connsiteX51" fmla="*/ 210217 w 1021827"/>
                  <a:gd name="connsiteY51" fmla="*/ 632199 h 1021767"/>
                  <a:gd name="connsiteX52" fmla="*/ 210217 w 1021827"/>
                  <a:gd name="connsiteY52" fmla="*/ 632140 h 1021767"/>
                  <a:gd name="connsiteX53" fmla="*/ 210336 w 1021827"/>
                  <a:gd name="connsiteY53" fmla="*/ 631842 h 1021767"/>
                  <a:gd name="connsiteX54" fmla="*/ 210634 w 1021827"/>
                  <a:gd name="connsiteY54" fmla="*/ 631186 h 1021767"/>
                  <a:gd name="connsiteX55" fmla="*/ 366807 w 1021827"/>
                  <a:gd name="connsiteY55" fmla="*/ 265929 h 1021767"/>
                  <a:gd name="connsiteX56" fmla="*/ 368535 w 1021827"/>
                  <a:gd name="connsiteY56" fmla="*/ 275343 h 1021767"/>
                  <a:gd name="connsiteX57" fmla="*/ 390283 w 1021827"/>
                  <a:gd name="connsiteY57" fmla="*/ 367164 h 1021767"/>
                  <a:gd name="connsiteX58" fmla="*/ 406371 w 1021827"/>
                  <a:gd name="connsiteY58" fmla="*/ 396540 h 1021767"/>
                  <a:gd name="connsiteX59" fmla="*/ 412091 w 1021827"/>
                  <a:gd name="connsiteY59" fmla="*/ 404703 h 1021767"/>
                  <a:gd name="connsiteX60" fmla="*/ 413402 w 1021827"/>
                  <a:gd name="connsiteY60" fmla="*/ 406431 h 1021767"/>
                  <a:gd name="connsiteX61" fmla="*/ 376996 w 1021827"/>
                  <a:gd name="connsiteY61" fmla="*/ 532215 h 1021767"/>
                  <a:gd name="connsiteX62" fmla="*/ 378724 w 1021827"/>
                  <a:gd name="connsiteY62" fmla="*/ 537638 h 1021767"/>
                  <a:gd name="connsiteX63" fmla="*/ 387423 w 1021827"/>
                  <a:gd name="connsiteY63" fmla="*/ 544550 h 1021767"/>
                  <a:gd name="connsiteX64" fmla="*/ 388019 w 1021827"/>
                  <a:gd name="connsiteY64" fmla="*/ 547469 h 1021767"/>
                  <a:gd name="connsiteX65" fmla="*/ 347501 w 1021827"/>
                  <a:gd name="connsiteY65" fmla="*/ 697028 h 1021767"/>
                  <a:gd name="connsiteX66" fmla="*/ 220465 w 1021827"/>
                  <a:gd name="connsiteY66" fmla="*/ 842893 h 1021767"/>
                  <a:gd name="connsiteX67" fmla="*/ 147056 w 1021827"/>
                  <a:gd name="connsiteY67" fmla="*/ 752919 h 1021767"/>
                  <a:gd name="connsiteX68" fmla="*/ 105883 w 1021827"/>
                  <a:gd name="connsiteY68" fmla="*/ 654842 h 1021767"/>
                  <a:gd name="connsiteX69" fmla="*/ 110709 w 1021827"/>
                  <a:gd name="connsiteY69" fmla="*/ 637324 h 1021767"/>
                  <a:gd name="connsiteX70" fmla="*/ 110829 w 1021827"/>
                  <a:gd name="connsiteY70" fmla="*/ 637205 h 1021767"/>
                  <a:gd name="connsiteX71" fmla="*/ 110948 w 1021827"/>
                  <a:gd name="connsiteY71" fmla="*/ 637026 h 1021767"/>
                  <a:gd name="connsiteX72" fmla="*/ 111424 w 1021827"/>
                  <a:gd name="connsiteY72" fmla="*/ 636430 h 1021767"/>
                  <a:gd name="connsiteX73" fmla="*/ 120601 w 1021827"/>
                  <a:gd name="connsiteY73" fmla="*/ 632080 h 1021767"/>
                  <a:gd name="connsiteX74" fmla="*/ 121554 w 1021827"/>
                  <a:gd name="connsiteY74" fmla="*/ 632140 h 1021767"/>
                  <a:gd name="connsiteX75" fmla="*/ 176551 w 1021827"/>
                  <a:gd name="connsiteY75" fmla="*/ 645725 h 1021767"/>
                  <a:gd name="connsiteX76" fmla="*/ 445936 w 1021827"/>
                  <a:gd name="connsiteY76" fmla="*/ 108147 h 1021767"/>
                  <a:gd name="connsiteX77" fmla="*/ 439620 w 1021827"/>
                  <a:gd name="connsiteY77" fmla="*/ 104930 h 1021767"/>
                  <a:gd name="connsiteX78" fmla="*/ 446234 w 1021827"/>
                  <a:gd name="connsiteY78" fmla="*/ 99150 h 1021767"/>
                  <a:gd name="connsiteX79" fmla="*/ 468280 w 1021827"/>
                  <a:gd name="connsiteY79" fmla="*/ 96290 h 1021767"/>
                  <a:gd name="connsiteX80" fmla="*/ 472690 w 1021827"/>
                  <a:gd name="connsiteY80" fmla="*/ 90510 h 1021767"/>
                  <a:gd name="connsiteX81" fmla="*/ 466910 w 1021827"/>
                  <a:gd name="connsiteY81" fmla="*/ 86101 h 1021767"/>
                  <a:gd name="connsiteX82" fmla="*/ 463573 w 1021827"/>
                  <a:gd name="connsiteY82" fmla="*/ 86577 h 1021767"/>
                  <a:gd name="connsiteX83" fmla="*/ 483355 w 1021827"/>
                  <a:gd name="connsiteY83" fmla="*/ 76865 h 1021767"/>
                  <a:gd name="connsiteX84" fmla="*/ 493008 w 1021827"/>
                  <a:gd name="connsiteY84" fmla="*/ 73171 h 1021767"/>
                  <a:gd name="connsiteX85" fmla="*/ 496703 w 1021827"/>
                  <a:gd name="connsiteY85" fmla="*/ 71979 h 1021767"/>
                  <a:gd name="connsiteX86" fmla="*/ 500158 w 1021827"/>
                  <a:gd name="connsiteY86" fmla="*/ 65603 h 1021767"/>
                  <a:gd name="connsiteX87" fmla="*/ 493783 w 1021827"/>
                  <a:gd name="connsiteY87" fmla="*/ 62147 h 1021767"/>
                  <a:gd name="connsiteX88" fmla="*/ 473941 w 1021827"/>
                  <a:gd name="connsiteY88" fmla="*/ 69774 h 1021767"/>
                  <a:gd name="connsiteX89" fmla="*/ 472690 w 1021827"/>
                  <a:gd name="connsiteY89" fmla="*/ 62624 h 1021767"/>
                  <a:gd name="connsiteX90" fmla="*/ 465539 w 1021827"/>
                  <a:gd name="connsiteY90" fmla="*/ 63875 h 1021767"/>
                  <a:gd name="connsiteX91" fmla="*/ 453742 w 1021827"/>
                  <a:gd name="connsiteY91" fmla="*/ 80619 h 1021767"/>
                  <a:gd name="connsiteX92" fmla="*/ 450583 w 1021827"/>
                  <a:gd name="connsiteY92" fmla="*/ 82704 h 1021767"/>
                  <a:gd name="connsiteX93" fmla="*/ 445638 w 1021827"/>
                  <a:gd name="connsiteY93" fmla="*/ 86458 h 1021767"/>
                  <a:gd name="connsiteX94" fmla="*/ 446830 w 1021827"/>
                  <a:gd name="connsiteY94" fmla="*/ 84134 h 1021767"/>
                  <a:gd name="connsiteX95" fmla="*/ 444625 w 1021827"/>
                  <a:gd name="connsiteY95" fmla="*/ 77222 h 1021767"/>
                  <a:gd name="connsiteX96" fmla="*/ 437713 w 1021827"/>
                  <a:gd name="connsiteY96" fmla="*/ 79427 h 1021767"/>
                  <a:gd name="connsiteX97" fmla="*/ 424783 w 1021827"/>
                  <a:gd name="connsiteY97" fmla="*/ 104572 h 1021767"/>
                  <a:gd name="connsiteX98" fmla="*/ 416024 w 1021827"/>
                  <a:gd name="connsiteY98" fmla="*/ 112795 h 1021767"/>
                  <a:gd name="connsiteX99" fmla="*/ 435091 w 1021827"/>
                  <a:gd name="connsiteY99" fmla="*/ 64471 h 1021767"/>
                  <a:gd name="connsiteX100" fmla="*/ 472392 w 1021827"/>
                  <a:gd name="connsiteY100" fmla="*/ 50707 h 1021767"/>
                  <a:gd name="connsiteX101" fmla="*/ 488420 w 1021827"/>
                  <a:gd name="connsiteY101" fmla="*/ 52316 h 1021767"/>
                  <a:gd name="connsiteX102" fmla="*/ 505402 w 1021827"/>
                  <a:gd name="connsiteY102" fmla="*/ 56248 h 1021767"/>
                  <a:gd name="connsiteX103" fmla="*/ 518570 w 1021827"/>
                  <a:gd name="connsiteY103" fmla="*/ 59705 h 1021767"/>
                  <a:gd name="connsiteX104" fmla="*/ 519881 w 1021827"/>
                  <a:gd name="connsiteY104" fmla="*/ 59883 h 1021767"/>
                  <a:gd name="connsiteX105" fmla="*/ 533228 w 1021827"/>
                  <a:gd name="connsiteY105" fmla="*/ 63875 h 1021767"/>
                  <a:gd name="connsiteX106" fmla="*/ 536088 w 1021827"/>
                  <a:gd name="connsiteY106" fmla="*/ 71681 h 1021767"/>
                  <a:gd name="connsiteX107" fmla="*/ 533765 w 1021827"/>
                  <a:gd name="connsiteY107" fmla="*/ 79368 h 1021767"/>
                  <a:gd name="connsiteX108" fmla="*/ 532513 w 1021827"/>
                  <a:gd name="connsiteY108" fmla="*/ 81393 h 1021767"/>
                  <a:gd name="connsiteX109" fmla="*/ 494200 w 1021827"/>
                  <a:gd name="connsiteY109" fmla="*/ 85624 h 1021767"/>
                  <a:gd name="connsiteX110" fmla="*/ 490684 w 1021827"/>
                  <a:gd name="connsiteY110" fmla="*/ 87590 h 1021767"/>
                  <a:gd name="connsiteX111" fmla="*/ 466552 w 1021827"/>
                  <a:gd name="connsiteY111" fmla="*/ 119409 h 1021767"/>
                  <a:gd name="connsiteX112" fmla="*/ 454755 w 1021827"/>
                  <a:gd name="connsiteY112" fmla="*/ 119469 h 1021767"/>
                  <a:gd name="connsiteX113" fmla="*/ 453682 w 1021827"/>
                  <a:gd name="connsiteY113" fmla="*/ 119588 h 1021767"/>
                  <a:gd name="connsiteX114" fmla="*/ 448677 w 1021827"/>
                  <a:gd name="connsiteY114" fmla="*/ 122150 h 1021767"/>
                  <a:gd name="connsiteX115" fmla="*/ 443970 w 1021827"/>
                  <a:gd name="connsiteY115" fmla="*/ 132875 h 1021767"/>
                  <a:gd name="connsiteX116" fmla="*/ 450882 w 1021827"/>
                  <a:gd name="connsiteY116" fmla="*/ 152836 h 1021767"/>
                  <a:gd name="connsiteX117" fmla="*/ 452014 w 1021827"/>
                  <a:gd name="connsiteY117" fmla="*/ 153968 h 1021767"/>
                  <a:gd name="connsiteX118" fmla="*/ 436283 w 1021827"/>
                  <a:gd name="connsiteY118" fmla="*/ 169699 h 1021767"/>
                  <a:gd name="connsiteX119" fmla="*/ 426154 w 1021827"/>
                  <a:gd name="connsiteY119" fmla="*/ 165051 h 1021767"/>
                  <a:gd name="connsiteX120" fmla="*/ 415607 w 1021827"/>
                  <a:gd name="connsiteY120" fmla="*/ 148129 h 1021767"/>
                  <a:gd name="connsiteX121" fmla="*/ 414535 w 1021827"/>
                  <a:gd name="connsiteY121" fmla="*/ 135735 h 1021767"/>
                  <a:gd name="connsiteX122" fmla="*/ 415190 w 1021827"/>
                  <a:gd name="connsiteY122" fmla="*/ 127989 h 1021767"/>
                  <a:gd name="connsiteX123" fmla="*/ 415369 w 1021827"/>
                  <a:gd name="connsiteY123" fmla="*/ 127870 h 1021767"/>
                  <a:gd name="connsiteX124" fmla="*/ 421268 w 1021827"/>
                  <a:gd name="connsiteY124" fmla="*/ 122150 h 1021767"/>
                  <a:gd name="connsiteX125" fmla="*/ 442957 w 1021827"/>
                  <a:gd name="connsiteY125" fmla="*/ 114761 h 1021767"/>
                  <a:gd name="connsiteX126" fmla="*/ 445936 w 1021827"/>
                  <a:gd name="connsiteY126" fmla="*/ 108147 h 1021767"/>
                  <a:gd name="connsiteX127" fmla="*/ 524410 w 1021827"/>
                  <a:gd name="connsiteY127" fmla="*/ 147354 h 1021767"/>
                  <a:gd name="connsiteX128" fmla="*/ 523158 w 1021827"/>
                  <a:gd name="connsiteY128" fmla="*/ 149738 h 1021767"/>
                  <a:gd name="connsiteX129" fmla="*/ 520596 w 1021827"/>
                  <a:gd name="connsiteY129" fmla="*/ 153372 h 1021767"/>
                  <a:gd name="connsiteX130" fmla="*/ 521848 w 1021827"/>
                  <a:gd name="connsiteY130" fmla="*/ 157603 h 1021767"/>
                  <a:gd name="connsiteX131" fmla="*/ 521728 w 1021827"/>
                  <a:gd name="connsiteY131" fmla="*/ 159212 h 1021767"/>
                  <a:gd name="connsiteX132" fmla="*/ 520715 w 1021827"/>
                  <a:gd name="connsiteY132" fmla="*/ 160999 h 1021767"/>
                  <a:gd name="connsiteX133" fmla="*/ 520298 w 1021827"/>
                  <a:gd name="connsiteY133" fmla="*/ 165111 h 1021767"/>
                  <a:gd name="connsiteX134" fmla="*/ 520358 w 1021827"/>
                  <a:gd name="connsiteY134" fmla="*/ 165289 h 1021767"/>
                  <a:gd name="connsiteX135" fmla="*/ 520894 w 1021827"/>
                  <a:gd name="connsiteY135" fmla="*/ 169341 h 1021767"/>
                  <a:gd name="connsiteX136" fmla="*/ 518094 w 1021827"/>
                  <a:gd name="connsiteY136" fmla="*/ 174048 h 1021767"/>
                  <a:gd name="connsiteX137" fmla="*/ 508679 w 1021827"/>
                  <a:gd name="connsiteY137" fmla="*/ 175657 h 1021767"/>
                  <a:gd name="connsiteX138" fmla="*/ 497835 w 1021827"/>
                  <a:gd name="connsiteY138" fmla="*/ 175419 h 1021767"/>
                  <a:gd name="connsiteX139" fmla="*/ 492710 w 1021827"/>
                  <a:gd name="connsiteY139" fmla="*/ 179590 h 1021767"/>
                  <a:gd name="connsiteX140" fmla="*/ 492412 w 1021827"/>
                  <a:gd name="connsiteY140" fmla="*/ 183344 h 1021767"/>
                  <a:gd name="connsiteX141" fmla="*/ 495094 w 1021827"/>
                  <a:gd name="connsiteY141" fmla="*/ 194665 h 1021767"/>
                  <a:gd name="connsiteX142" fmla="*/ 498669 w 1021827"/>
                  <a:gd name="connsiteY142" fmla="*/ 199432 h 1021767"/>
                  <a:gd name="connsiteX143" fmla="*/ 498728 w 1021827"/>
                  <a:gd name="connsiteY143" fmla="*/ 199491 h 1021767"/>
                  <a:gd name="connsiteX144" fmla="*/ 498728 w 1021827"/>
                  <a:gd name="connsiteY144" fmla="*/ 199491 h 1021767"/>
                  <a:gd name="connsiteX145" fmla="*/ 516962 w 1021827"/>
                  <a:gd name="connsiteY145" fmla="*/ 219929 h 1021767"/>
                  <a:gd name="connsiteX146" fmla="*/ 469651 w 1021827"/>
                  <a:gd name="connsiteY146" fmla="*/ 223147 h 1021767"/>
                  <a:gd name="connsiteX147" fmla="*/ 437415 w 1021827"/>
                  <a:gd name="connsiteY147" fmla="*/ 197942 h 1021767"/>
                  <a:gd name="connsiteX148" fmla="*/ 439918 w 1021827"/>
                  <a:gd name="connsiteY148" fmla="*/ 196691 h 1021767"/>
                  <a:gd name="connsiteX149" fmla="*/ 442778 w 1021827"/>
                  <a:gd name="connsiteY149" fmla="*/ 192103 h 1021767"/>
                  <a:gd name="connsiteX150" fmla="*/ 442778 w 1021827"/>
                  <a:gd name="connsiteY150" fmla="*/ 177206 h 1021767"/>
                  <a:gd name="connsiteX151" fmla="*/ 463454 w 1021827"/>
                  <a:gd name="connsiteY151" fmla="*/ 156471 h 1021767"/>
                  <a:gd name="connsiteX152" fmla="*/ 464824 w 1021827"/>
                  <a:gd name="connsiteY152" fmla="*/ 151585 h 1021767"/>
                  <a:gd name="connsiteX153" fmla="*/ 461309 w 1021827"/>
                  <a:gd name="connsiteY153" fmla="*/ 147950 h 1021767"/>
                  <a:gd name="connsiteX154" fmla="*/ 461309 w 1021827"/>
                  <a:gd name="connsiteY154" fmla="*/ 147950 h 1021767"/>
                  <a:gd name="connsiteX155" fmla="*/ 453980 w 1021827"/>
                  <a:gd name="connsiteY155" fmla="*/ 132637 h 1021767"/>
                  <a:gd name="connsiteX156" fmla="*/ 454993 w 1021827"/>
                  <a:gd name="connsiteY156" fmla="*/ 129777 h 1021767"/>
                  <a:gd name="connsiteX157" fmla="*/ 455470 w 1021827"/>
                  <a:gd name="connsiteY157" fmla="*/ 129419 h 1021767"/>
                  <a:gd name="connsiteX158" fmla="*/ 468936 w 1021827"/>
                  <a:gd name="connsiteY158" fmla="*/ 129300 h 1021767"/>
                  <a:gd name="connsiteX159" fmla="*/ 472988 w 1021827"/>
                  <a:gd name="connsiteY159" fmla="*/ 127274 h 1021767"/>
                  <a:gd name="connsiteX160" fmla="*/ 495988 w 1021827"/>
                  <a:gd name="connsiteY160" fmla="*/ 97005 h 1021767"/>
                  <a:gd name="connsiteX161" fmla="*/ 499741 w 1021827"/>
                  <a:gd name="connsiteY161" fmla="*/ 94979 h 1021767"/>
                  <a:gd name="connsiteX162" fmla="*/ 528879 w 1021827"/>
                  <a:gd name="connsiteY162" fmla="*/ 91821 h 1021767"/>
                  <a:gd name="connsiteX163" fmla="*/ 530607 w 1021827"/>
                  <a:gd name="connsiteY163" fmla="*/ 93549 h 1021767"/>
                  <a:gd name="connsiteX164" fmla="*/ 531500 w 1021827"/>
                  <a:gd name="connsiteY164" fmla="*/ 103083 h 1021767"/>
                  <a:gd name="connsiteX165" fmla="*/ 530011 w 1021827"/>
                  <a:gd name="connsiteY165" fmla="*/ 105168 h 1021767"/>
                  <a:gd name="connsiteX166" fmla="*/ 518332 w 1021827"/>
                  <a:gd name="connsiteY166" fmla="*/ 105525 h 1021767"/>
                  <a:gd name="connsiteX167" fmla="*/ 506236 w 1021827"/>
                  <a:gd name="connsiteY167" fmla="*/ 110292 h 1021767"/>
                  <a:gd name="connsiteX168" fmla="*/ 505998 w 1021827"/>
                  <a:gd name="connsiteY168" fmla="*/ 117919 h 1021767"/>
                  <a:gd name="connsiteX169" fmla="*/ 512552 w 1021827"/>
                  <a:gd name="connsiteY169" fmla="*/ 120303 h 1021767"/>
                  <a:gd name="connsiteX170" fmla="*/ 521967 w 1021827"/>
                  <a:gd name="connsiteY170" fmla="*/ 122090 h 1021767"/>
                  <a:gd name="connsiteX171" fmla="*/ 525601 w 1021827"/>
                  <a:gd name="connsiteY171" fmla="*/ 116608 h 1021767"/>
                  <a:gd name="connsiteX172" fmla="*/ 530130 w 1021827"/>
                  <a:gd name="connsiteY172" fmla="*/ 112020 h 1021767"/>
                  <a:gd name="connsiteX173" fmla="*/ 532096 w 1021827"/>
                  <a:gd name="connsiteY173" fmla="*/ 113927 h 1021767"/>
                  <a:gd name="connsiteX174" fmla="*/ 533884 w 1021827"/>
                  <a:gd name="connsiteY174" fmla="*/ 129181 h 1021767"/>
                  <a:gd name="connsiteX175" fmla="*/ 534301 w 1021827"/>
                  <a:gd name="connsiteY175" fmla="*/ 134067 h 1021767"/>
                  <a:gd name="connsiteX176" fmla="*/ 531917 w 1021827"/>
                  <a:gd name="connsiteY176" fmla="*/ 136152 h 1021767"/>
                  <a:gd name="connsiteX177" fmla="*/ 528879 w 1021827"/>
                  <a:gd name="connsiteY177" fmla="*/ 136450 h 1021767"/>
                  <a:gd name="connsiteX178" fmla="*/ 525303 w 1021827"/>
                  <a:gd name="connsiteY178" fmla="*/ 138178 h 1021767"/>
                  <a:gd name="connsiteX179" fmla="*/ 523993 w 1021827"/>
                  <a:gd name="connsiteY179" fmla="*/ 141932 h 1021767"/>
                  <a:gd name="connsiteX180" fmla="*/ 524410 w 1021827"/>
                  <a:gd name="connsiteY180" fmla="*/ 147354 h 1021767"/>
                  <a:gd name="connsiteX181" fmla="*/ 464944 w 1021827"/>
                  <a:gd name="connsiteY181" fmla="*/ 232561 h 1021767"/>
                  <a:gd name="connsiteX182" fmla="*/ 468102 w 1021827"/>
                  <a:gd name="connsiteY182" fmla="*/ 233634 h 1021767"/>
                  <a:gd name="connsiteX183" fmla="*/ 468459 w 1021827"/>
                  <a:gd name="connsiteY183" fmla="*/ 233634 h 1021767"/>
                  <a:gd name="connsiteX184" fmla="*/ 528164 w 1021827"/>
                  <a:gd name="connsiteY184" fmla="*/ 229582 h 1021767"/>
                  <a:gd name="connsiteX185" fmla="*/ 532573 w 1021827"/>
                  <a:gd name="connsiteY185" fmla="*/ 226364 h 1021767"/>
                  <a:gd name="connsiteX186" fmla="*/ 531679 w 1021827"/>
                  <a:gd name="connsiteY186" fmla="*/ 221002 h 1021767"/>
                  <a:gd name="connsiteX187" fmla="*/ 520954 w 1021827"/>
                  <a:gd name="connsiteY187" fmla="*/ 208965 h 1021767"/>
                  <a:gd name="connsiteX188" fmla="*/ 536744 w 1021827"/>
                  <a:gd name="connsiteY188" fmla="*/ 213792 h 1021767"/>
                  <a:gd name="connsiteX189" fmla="*/ 550746 w 1021827"/>
                  <a:gd name="connsiteY189" fmla="*/ 226484 h 1021767"/>
                  <a:gd name="connsiteX190" fmla="*/ 562604 w 1021827"/>
                  <a:gd name="connsiteY190" fmla="*/ 245789 h 1021767"/>
                  <a:gd name="connsiteX191" fmla="*/ 554262 w 1021827"/>
                  <a:gd name="connsiteY191" fmla="*/ 277310 h 1021767"/>
                  <a:gd name="connsiteX192" fmla="*/ 527806 w 1021827"/>
                  <a:gd name="connsiteY192" fmla="*/ 297390 h 1021767"/>
                  <a:gd name="connsiteX193" fmla="*/ 470187 w 1021827"/>
                  <a:gd name="connsiteY193" fmla="*/ 258600 h 1021767"/>
                  <a:gd name="connsiteX194" fmla="*/ 440990 w 1021827"/>
                  <a:gd name="connsiteY194" fmla="*/ 221836 h 1021767"/>
                  <a:gd name="connsiteX195" fmla="*/ 414832 w 1021827"/>
                  <a:gd name="connsiteY195" fmla="*/ 212421 h 1021767"/>
                  <a:gd name="connsiteX196" fmla="*/ 409470 w 1021827"/>
                  <a:gd name="connsiteY196" fmla="*/ 212719 h 1021767"/>
                  <a:gd name="connsiteX197" fmla="*/ 416978 w 1021827"/>
                  <a:gd name="connsiteY197" fmla="*/ 208668 h 1021767"/>
                  <a:gd name="connsiteX198" fmla="*/ 427524 w 1021827"/>
                  <a:gd name="connsiteY198" fmla="*/ 203126 h 1021767"/>
                  <a:gd name="connsiteX199" fmla="*/ 464944 w 1021827"/>
                  <a:gd name="connsiteY199" fmla="*/ 232561 h 1021767"/>
                  <a:gd name="connsiteX200" fmla="*/ 414713 w 1021827"/>
                  <a:gd name="connsiteY200" fmla="*/ 222730 h 1021767"/>
                  <a:gd name="connsiteX201" fmla="*/ 433661 w 1021827"/>
                  <a:gd name="connsiteY201" fmla="*/ 229105 h 1021767"/>
                  <a:gd name="connsiteX202" fmla="*/ 452967 w 1021827"/>
                  <a:gd name="connsiteY202" fmla="*/ 252224 h 1021767"/>
                  <a:gd name="connsiteX203" fmla="*/ 462143 w 1021827"/>
                  <a:gd name="connsiteY203" fmla="*/ 265214 h 1021767"/>
                  <a:gd name="connsiteX204" fmla="*/ 463573 w 1021827"/>
                  <a:gd name="connsiteY204" fmla="*/ 266644 h 1021767"/>
                  <a:gd name="connsiteX205" fmla="*/ 525065 w 1021827"/>
                  <a:gd name="connsiteY205" fmla="*/ 308056 h 1021767"/>
                  <a:gd name="connsiteX206" fmla="*/ 531024 w 1021827"/>
                  <a:gd name="connsiteY206" fmla="*/ 307877 h 1021767"/>
                  <a:gd name="connsiteX207" fmla="*/ 609319 w 1021827"/>
                  <a:gd name="connsiteY207" fmla="*/ 248351 h 1021767"/>
                  <a:gd name="connsiteX208" fmla="*/ 609676 w 1021827"/>
                  <a:gd name="connsiteY208" fmla="*/ 248053 h 1021767"/>
                  <a:gd name="connsiteX209" fmla="*/ 613668 w 1021827"/>
                  <a:gd name="connsiteY209" fmla="*/ 244598 h 1021767"/>
                  <a:gd name="connsiteX210" fmla="*/ 620521 w 1021827"/>
                  <a:gd name="connsiteY210" fmla="*/ 239354 h 1021767"/>
                  <a:gd name="connsiteX211" fmla="*/ 652875 w 1021827"/>
                  <a:gd name="connsiteY211" fmla="*/ 226126 h 1021767"/>
                  <a:gd name="connsiteX212" fmla="*/ 655676 w 1021827"/>
                  <a:gd name="connsiteY212" fmla="*/ 226066 h 1021767"/>
                  <a:gd name="connsiteX213" fmla="*/ 666818 w 1021827"/>
                  <a:gd name="connsiteY213" fmla="*/ 228271 h 1021767"/>
                  <a:gd name="connsiteX214" fmla="*/ 669679 w 1021827"/>
                  <a:gd name="connsiteY214" fmla="*/ 234528 h 1021767"/>
                  <a:gd name="connsiteX215" fmla="*/ 669798 w 1021827"/>
                  <a:gd name="connsiteY215" fmla="*/ 250020 h 1021767"/>
                  <a:gd name="connsiteX216" fmla="*/ 674028 w 1021827"/>
                  <a:gd name="connsiteY216" fmla="*/ 254608 h 1021767"/>
                  <a:gd name="connsiteX217" fmla="*/ 678557 w 1021827"/>
                  <a:gd name="connsiteY217" fmla="*/ 258123 h 1021767"/>
                  <a:gd name="connsiteX218" fmla="*/ 675160 w 1021827"/>
                  <a:gd name="connsiteY218" fmla="*/ 262175 h 1021767"/>
                  <a:gd name="connsiteX219" fmla="*/ 670811 w 1021827"/>
                  <a:gd name="connsiteY219" fmla="*/ 262711 h 1021767"/>
                  <a:gd name="connsiteX220" fmla="*/ 665984 w 1021827"/>
                  <a:gd name="connsiteY220" fmla="*/ 262711 h 1021767"/>
                  <a:gd name="connsiteX221" fmla="*/ 664673 w 1021827"/>
                  <a:gd name="connsiteY221" fmla="*/ 262890 h 1021767"/>
                  <a:gd name="connsiteX222" fmla="*/ 650969 w 1021827"/>
                  <a:gd name="connsiteY222" fmla="*/ 266286 h 1021767"/>
                  <a:gd name="connsiteX223" fmla="*/ 640780 w 1021827"/>
                  <a:gd name="connsiteY223" fmla="*/ 268610 h 1021767"/>
                  <a:gd name="connsiteX224" fmla="*/ 636966 w 1021827"/>
                  <a:gd name="connsiteY224" fmla="*/ 269385 h 1021767"/>
                  <a:gd name="connsiteX225" fmla="*/ 635775 w 1021827"/>
                  <a:gd name="connsiteY225" fmla="*/ 269564 h 1021767"/>
                  <a:gd name="connsiteX226" fmla="*/ 635417 w 1021827"/>
                  <a:gd name="connsiteY226" fmla="*/ 269623 h 1021767"/>
                  <a:gd name="connsiteX227" fmla="*/ 623738 w 1021827"/>
                  <a:gd name="connsiteY227" fmla="*/ 270398 h 1021767"/>
                  <a:gd name="connsiteX228" fmla="*/ 620104 w 1021827"/>
                  <a:gd name="connsiteY228" fmla="*/ 272543 h 1021767"/>
                  <a:gd name="connsiteX229" fmla="*/ 600560 w 1021827"/>
                  <a:gd name="connsiteY229" fmla="*/ 299356 h 1021767"/>
                  <a:gd name="connsiteX230" fmla="*/ 568145 w 1021827"/>
                  <a:gd name="connsiteY230" fmla="*/ 339040 h 1021767"/>
                  <a:gd name="connsiteX231" fmla="*/ 547112 w 1021827"/>
                  <a:gd name="connsiteY231" fmla="*/ 358822 h 1021767"/>
                  <a:gd name="connsiteX232" fmla="*/ 543060 w 1021827"/>
                  <a:gd name="connsiteY232" fmla="*/ 362278 h 1021767"/>
                  <a:gd name="connsiteX233" fmla="*/ 539604 w 1021827"/>
                  <a:gd name="connsiteY233" fmla="*/ 362815 h 1021767"/>
                  <a:gd name="connsiteX234" fmla="*/ 496762 w 1021827"/>
                  <a:gd name="connsiteY234" fmla="*/ 345058 h 1021767"/>
                  <a:gd name="connsiteX235" fmla="*/ 411198 w 1021827"/>
                  <a:gd name="connsiteY235" fmla="*/ 305076 h 1021767"/>
                  <a:gd name="connsiteX236" fmla="*/ 389866 w 1021827"/>
                  <a:gd name="connsiteY236" fmla="*/ 289227 h 1021767"/>
                  <a:gd name="connsiteX237" fmla="*/ 387542 w 1021827"/>
                  <a:gd name="connsiteY237" fmla="*/ 286605 h 1021767"/>
                  <a:gd name="connsiteX238" fmla="*/ 386827 w 1021827"/>
                  <a:gd name="connsiteY238" fmla="*/ 285771 h 1021767"/>
                  <a:gd name="connsiteX239" fmla="*/ 385159 w 1021827"/>
                  <a:gd name="connsiteY239" fmla="*/ 283685 h 1021767"/>
                  <a:gd name="connsiteX240" fmla="*/ 383967 w 1021827"/>
                  <a:gd name="connsiteY240" fmla="*/ 282017 h 1021767"/>
                  <a:gd name="connsiteX241" fmla="*/ 383014 w 1021827"/>
                  <a:gd name="connsiteY241" fmla="*/ 280527 h 1021767"/>
                  <a:gd name="connsiteX242" fmla="*/ 381941 w 1021827"/>
                  <a:gd name="connsiteY242" fmla="*/ 278799 h 1021767"/>
                  <a:gd name="connsiteX243" fmla="*/ 381524 w 1021827"/>
                  <a:gd name="connsiteY243" fmla="*/ 278084 h 1021767"/>
                  <a:gd name="connsiteX244" fmla="*/ 379677 w 1021827"/>
                  <a:gd name="connsiteY244" fmla="*/ 274271 h 1021767"/>
                  <a:gd name="connsiteX245" fmla="*/ 379439 w 1021827"/>
                  <a:gd name="connsiteY245" fmla="*/ 273735 h 1021767"/>
                  <a:gd name="connsiteX246" fmla="*/ 378605 w 1021827"/>
                  <a:gd name="connsiteY246" fmla="*/ 271411 h 1021767"/>
                  <a:gd name="connsiteX247" fmla="*/ 378605 w 1021827"/>
                  <a:gd name="connsiteY247" fmla="*/ 271411 h 1021767"/>
                  <a:gd name="connsiteX248" fmla="*/ 378605 w 1021827"/>
                  <a:gd name="connsiteY248" fmla="*/ 271351 h 1021767"/>
                  <a:gd name="connsiteX249" fmla="*/ 377472 w 1021827"/>
                  <a:gd name="connsiteY249" fmla="*/ 267121 h 1021767"/>
                  <a:gd name="connsiteX250" fmla="*/ 377115 w 1021827"/>
                  <a:gd name="connsiteY250" fmla="*/ 265274 h 1021767"/>
                  <a:gd name="connsiteX251" fmla="*/ 376936 w 1021827"/>
                  <a:gd name="connsiteY251" fmla="*/ 263843 h 1021767"/>
                  <a:gd name="connsiteX252" fmla="*/ 376698 w 1021827"/>
                  <a:gd name="connsiteY252" fmla="*/ 260209 h 1021767"/>
                  <a:gd name="connsiteX253" fmla="*/ 376817 w 1021827"/>
                  <a:gd name="connsiteY253" fmla="*/ 257766 h 1021767"/>
                  <a:gd name="connsiteX254" fmla="*/ 377055 w 1021827"/>
                  <a:gd name="connsiteY254" fmla="*/ 255680 h 1021767"/>
                  <a:gd name="connsiteX255" fmla="*/ 377055 w 1021827"/>
                  <a:gd name="connsiteY255" fmla="*/ 255323 h 1021767"/>
                  <a:gd name="connsiteX256" fmla="*/ 378128 w 1021827"/>
                  <a:gd name="connsiteY256" fmla="*/ 250258 h 1021767"/>
                  <a:gd name="connsiteX257" fmla="*/ 378128 w 1021827"/>
                  <a:gd name="connsiteY257" fmla="*/ 250258 h 1021767"/>
                  <a:gd name="connsiteX258" fmla="*/ 378128 w 1021827"/>
                  <a:gd name="connsiteY258" fmla="*/ 250258 h 1021767"/>
                  <a:gd name="connsiteX259" fmla="*/ 379141 w 1021827"/>
                  <a:gd name="connsiteY259" fmla="*/ 247100 h 1021767"/>
                  <a:gd name="connsiteX260" fmla="*/ 379201 w 1021827"/>
                  <a:gd name="connsiteY260" fmla="*/ 246921 h 1021767"/>
                  <a:gd name="connsiteX261" fmla="*/ 380392 w 1021827"/>
                  <a:gd name="connsiteY261" fmla="*/ 243882 h 1021767"/>
                  <a:gd name="connsiteX262" fmla="*/ 380571 w 1021827"/>
                  <a:gd name="connsiteY262" fmla="*/ 243465 h 1021767"/>
                  <a:gd name="connsiteX263" fmla="*/ 382001 w 1021827"/>
                  <a:gd name="connsiteY263" fmla="*/ 240605 h 1021767"/>
                  <a:gd name="connsiteX264" fmla="*/ 382359 w 1021827"/>
                  <a:gd name="connsiteY264" fmla="*/ 239950 h 1021767"/>
                  <a:gd name="connsiteX265" fmla="*/ 384384 w 1021827"/>
                  <a:gd name="connsiteY265" fmla="*/ 236434 h 1021767"/>
                  <a:gd name="connsiteX266" fmla="*/ 384384 w 1021827"/>
                  <a:gd name="connsiteY266" fmla="*/ 236434 h 1021767"/>
                  <a:gd name="connsiteX267" fmla="*/ 414713 w 1021827"/>
                  <a:gd name="connsiteY267" fmla="*/ 222730 h 1021767"/>
                  <a:gd name="connsiteX268" fmla="*/ 575474 w 1021827"/>
                  <a:gd name="connsiteY268" fmla="*/ 144494 h 1021767"/>
                  <a:gd name="connsiteX269" fmla="*/ 576666 w 1021827"/>
                  <a:gd name="connsiteY269" fmla="*/ 141932 h 1021767"/>
                  <a:gd name="connsiteX270" fmla="*/ 591503 w 1021827"/>
                  <a:gd name="connsiteY270" fmla="*/ 149797 h 1021767"/>
                  <a:gd name="connsiteX271" fmla="*/ 594780 w 1021827"/>
                  <a:gd name="connsiteY271" fmla="*/ 155398 h 1021767"/>
                  <a:gd name="connsiteX272" fmla="*/ 595376 w 1021827"/>
                  <a:gd name="connsiteY272" fmla="*/ 157186 h 1021767"/>
                  <a:gd name="connsiteX273" fmla="*/ 595495 w 1021827"/>
                  <a:gd name="connsiteY273" fmla="*/ 157603 h 1021767"/>
                  <a:gd name="connsiteX274" fmla="*/ 595495 w 1021827"/>
                  <a:gd name="connsiteY274" fmla="*/ 157603 h 1021767"/>
                  <a:gd name="connsiteX275" fmla="*/ 600560 w 1021827"/>
                  <a:gd name="connsiteY275" fmla="*/ 161893 h 1021767"/>
                  <a:gd name="connsiteX276" fmla="*/ 700663 w 1021827"/>
                  <a:gd name="connsiteY276" fmla="*/ 161893 h 1021767"/>
                  <a:gd name="connsiteX277" fmla="*/ 705728 w 1021827"/>
                  <a:gd name="connsiteY277" fmla="*/ 157543 h 1021767"/>
                  <a:gd name="connsiteX278" fmla="*/ 709839 w 1021827"/>
                  <a:gd name="connsiteY278" fmla="*/ 150751 h 1021767"/>
                  <a:gd name="connsiteX279" fmla="*/ 724914 w 1021827"/>
                  <a:gd name="connsiteY279" fmla="*/ 144494 h 1021767"/>
                  <a:gd name="connsiteX280" fmla="*/ 726165 w 1021827"/>
                  <a:gd name="connsiteY280" fmla="*/ 146282 h 1021767"/>
                  <a:gd name="connsiteX281" fmla="*/ 725808 w 1021827"/>
                  <a:gd name="connsiteY281" fmla="*/ 211051 h 1021767"/>
                  <a:gd name="connsiteX282" fmla="*/ 738976 w 1021827"/>
                  <a:gd name="connsiteY282" fmla="*/ 279097 h 1021767"/>
                  <a:gd name="connsiteX283" fmla="*/ 751668 w 1021827"/>
                  <a:gd name="connsiteY283" fmla="*/ 347144 h 1021767"/>
                  <a:gd name="connsiteX284" fmla="*/ 743743 w 1021827"/>
                  <a:gd name="connsiteY284" fmla="*/ 387066 h 1021767"/>
                  <a:gd name="connsiteX285" fmla="*/ 733137 w 1021827"/>
                  <a:gd name="connsiteY285" fmla="*/ 382359 h 1021767"/>
                  <a:gd name="connsiteX286" fmla="*/ 730992 w 1021827"/>
                  <a:gd name="connsiteY286" fmla="*/ 382061 h 1021767"/>
                  <a:gd name="connsiteX287" fmla="*/ 721756 w 1021827"/>
                  <a:gd name="connsiteY287" fmla="*/ 385814 h 1021767"/>
                  <a:gd name="connsiteX288" fmla="*/ 715857 w 1021827"/>
                  <a:gd name="connsiteY288" fmla="*/ 392488 h 1021767"/>
                  <a:gd name="connsiteX289" fmla="*/ 715261 w 1021827"/>
                  <a:gd name="connsiteY289" fmla="*/ 395646 h 1021767"/>
                  <a:gd name="connsiteX290" fmla="*/ 716989 w 1021827"/>
                  <a:gd name="connsiteY290" fmla="*/ 401843 h 1021767"/>
                  <a:gd name="connsiteX291" fmla="*/ 713414 w 1021827"/>
                  <a:gd name="connsiteY291" fmla="*/ 404882 h 1021767"/>
                  <a:gd name="connsiteX292" fmla="*/ 708528 w 1021827"/>
                  <a:gd name="connsiteY292" fmla="*/ 409708 h 1021767"/>
                  <a:gd name="connsiteX293" fmla="*/ 704834 w 1021827"/>
                  <a:gd name="connsiteY293" fmla="*/ 415547 h 1021767"/>
                  <a:gd name="connsiteX294" fmla="*/ 704059 w 1021827"/>
                  <a:gd name="connsiteY294" fmla="*/ 420374 h 1021767"/>
                  <a:gd name="connsiteX295" fmla="*/ 706383 w 1021827"/>
                  <a:gd name="connsiteY295" fmla="*/ 429312 h 1021767"/>
                  <a:gd name="connsiteX296" fmla="*/ 647870 w 1021827"/>
                  <a:gd name="connsiteY296" fmla="*/ 443672 h 1021767"/>
                  <a:gd name="connsiteX297" fmla="*/ 572793 w 1021827"/>
                  <a:gd name="connsiteY297" fmla="*/ 414832 h 1021767"/>
                  <a:gd name="connsiteX298" fmla="*/ 550151 w 1021827"/>
                  <a:gd name="connsiteY298" fmla="*/ 369786 h 1021767"/>
                  <a:gd name="connsiteX299" fmla="*/ 575355 w 1021827"/>
                  <a:gd name="connsiteY299" fmla="*/ 346429 h 1021767"/>
                  <a:gd name="connsiteX300" fmla="*/ 581552 w 1021827"/>
                  <a:gd name="connsiteY300" fmla="*/ 339755 h 1021767"/>
                  <a:gd name="connsiteX301" fmla="*/ 601811 w 1021827"/>
                  <a:gd name="connsiteY301" fmla="*/ 371335 h 1021767"/>
                  <a:gd name="connsiteX302" fmla="*/ 650015 w 1021827"/>
                  <a:gd name="connsiteY302" fmla="*/ 389092 h 1021767"/>
                  <a:gd name="connsiteX303" fmla="*/ 650969 w 1021827"/>
                  <a:gd name="connsiteY303" fmla="*/ 389211 h 1021767"/>
                  <a:gd name="connsiteX304" fmla="*/ 651386 w 1021827"/>
                  <a:gd name="connsiteY304" fmla="*/ 389151 h 1021767"/>
                  <a:gd name="connsiteX305" fmla="*/ 652637 w 1021827"/>
                  <a:gd name="connsiteY305" fmla="*/ 389211 h 1021767"/>
                  <a:gd name="connsiteX306" fmla="*/ 720147 w 1021827"/>
                  <a:gd name="connsiteY306" fmla="*/ 317172 h 1021767"/>
                  <a:gd name="connsiteX307" fmla="*/ 712461 w 1021827"/>
                  <a:gd name="connsiteY307" fmla="*/ 270040 h 1021767"/>
                  <a:gd name="connsiteX308" fmla="*/ 705013 w 1021827"/>
                  <a:gd name="connsiteY308" fmla="*/ 181318 h 1021767"/>
                  <a:gd name="connsiteX309" fmla="*/ 703523 w 1021827"/>
                  <a:gd name="connsiteY309" fmla="*/ 177683 h 1021767"/>
                  <a:gd name="connsiteX310" fmla="*/ 699888 w 1021827"/>
                  <a:gd name="connsiteY310" fmla="*/ 176194 h 1021767"/>
                  <a:gd name="connsiteX311" fmla="*/ 601036 w 1021827"/>
                  <a:gd name="connsiteY311" fmla="*/ 176194 h 1021767"/>
                  <a:gd name="connsiteX312" fmla="*/ 597402 w 1021827"/>
                  <a:gd name="connsiteY312" fmla="*/ 177683 h 1021767"/>
                  <a:gd name="connsiteX313" fmla="*/ 595912 w 1021827"/>
                  <a:gd name="connsiteY313" fmla="*/ 181318 h 1021767"/>
                  <a:gd name="connsiteX314" fmla="*/ 591205 w 1021827"/>
                  <a:gd name="connsiteY314" fmla="*/ 249483 h 1021767"/>
                  <a:gd name="connsiteX315" fmla="*/ 567966 w 1021827"/>
                  <a:gd name="connsiteY315" fmla="*/ 267121 h 1021767"/>
                  <a:gd name="connsiteX316" fmla="*/ 572793 w 1021827"/>
                  <a:gd name="connsiteY316" fmla="*/ 246742 h 1021767"/>
                  <a:gd name="connsiteX317" fmla="*/ 572972 w 1021827"/>
                  <a:gd name="connsiteY317" fmla="*/ 245849 h 1021767"/>
                  <a:gd name="connsiteX318" fmla="*/ 575712 w 1021827"/>
                  <a:gd name="connsiteY318" fmla="*/ 218261 h 1021767"/>
                  <a:gd name="connsiteX319" fmla="*/ 575474 w 1021827"/>
                  <a:gd name="connsiteY319" fmla="*/ 144494 h 1021767"/>
                  <a:gd name="connsiteX320" fmla="*/ 718002 w 1021827"/>
                  <a:gd name="connsiteY320" fmla="*/ 428537 h 1021767"/>
                  <a:gd name="connsiteX321" fmla="*/ 714367 w 1021827"/>
                  <a:gd name="connsiteY321" fmla="*/ 420255 h 1021767"/>
                  <a:gd name="connsiteX322" fmla="*/ 714665 w 1021827"/>
                  <a:gd name="connsiteY322" fmla="*/ 418467 h 1021767"/>
                  <a:gd name="connsiteX323" fmla="*/ 714665 w 1021827"/>
                  <a:gd name="connsiteY323" fmla="*/ 418467 h 1021767"/>
                  <a:gd name="connsiteX324" fmla="*/ 720862 w 1021827"/>
                  <a:gd name="connsiteY324" fmla="*/ 411913 h 1021767"/>
                  <a:gd name="connsiteX325" fmla="*/ 726106 w 1021827"/>
                  <a:gd name="connsiteY325" fmla="*/ 407623 h 1021767"/>
                  <a:gd name="connsiteX326" fmla="*/ 728370 w 1021827"/>
                  <a:gd name="connsiteY326" fmla="*/ 403035 h 1021767"/>
                  <a:gd name="connsiteX327" fmla="*/ 727417 w 1021827"/>
                  <a:gd name="connsiteY327" fmla="*/ 399459 h 1021767"/>
                  <a:gd name="connsiteX328" fmla="*/ 726404 w 1021827"/>
                  <a:gd name="connsiteY328" fmla="*/ 397553 h 1021767"/>
                  <a:gd name="connsiteX329" fmla="*/ 727357 w 1021827"/>
                  <a:gd name="connsiteY329" fmla="*/ 393561 h 1021767"/>
                  <a:gd name="connsiteX330" fmla="*/ 732064 w 1021827"/>
                  <a:gd name="connsiteY330" fmla="*/ 392726 h 1021767"/>
                  <a:gd name="connsiteX331" fmla="*/ 740108 w 1021827"/>
                  <a:gd name="connsiteY331" fmla="*/ 396719 h 1021767"/>
                  <a:gd name="connsiteX332" fmla="*/ 750714 w 1021827"/>
                  <a:gd name="connsiteY332" fmla="*/ 406073 h 1021767"/>
                  <a:gd name="connsiteX333" fmla="*/ 753694 w 1021827"/>
                  <a:gd name="connsiteY333" fmla="*/ 415309 h 1021767"/>
                  <a:gd name="connsiteX334" fmla="*/ 752144 w 1021827"/>
                  <a:gd name="connsiteY334" fmla="*/ 419242 h 1021767"/>
                  <a:gd name="connsiteX335" fmla="*/ 733852 w 1021827"/>
                  <a:gd name="connsiteY335" fmla="*/ 434734 h 1021767"/>
                  <a:gd name="connsiteX336" fmla="*/ 720326 w 1021827"/>
                  <a:gd name="connsiteY336" fmla="*/ 440633 h 1021767"/>
                  <a:gd name="connsiteX337" fmla="*/ 715797 w 1021827"/>
                  <a:gd name="connsiteY337" fmla="*/ 442301 h 1021767"/>
                  <a:gd name="connsiteX338" fmla="*/ 713593 w 1021827"/>
                  <a:gd name="connsiteY338" fmla="*/ 441825 h 1021767"/>
                  <a:gd name="connsiteX339" fmla="*/ 713950 w 1021827"/>
                  <a:gd name="connsiteY339" fmla="*/ 439977 h 1021767"/>
                  <a:gd name="connsiteX340" fmla="*/ 716512 w 1021827"/>
                  <a:gd name="connsiteY340" fmla="*/ 437594 h 1021767"/>
                  <a:gd name="connsiteX341" fmla="*/ 718955 w 1021827"/>
                  <a:gd name="connsiteY341" fmla="*/ 432053 h 1021767"/>
                  <a:gd name="connsiteX342" fmla="*/ 718002 w 1021827"/>
                  <a:gd name="connsiteY342" fmla="*/ 428537 h 1021767"/>
                  <a:gd name="connsiteX343" fmla="*/ 733077 w 1021827"/>
                  <a:gd name="connsiteY343" fmla="*/ 784797 h 1021767"/>
                  <a:gd name="connsiteX344" fmla="*/ 732064 w 1021827"/>
                  <a:gd name="connsiteY344" fmla="*/ 787002 h 1021767"/>
                  <a:gd name="connsiteX345" fmla="*/ 694764 w 1021827"/>
                  <a:gd name="connsiteY345" fmla="*/ 807916 h 1021767"/>
                  <a:gd name="connsiteX346" fmla="*/ 690593 w 1021827"/>
                  <a:gd name="connsiteY346" fmla="*/ 447426 h 1021767"/>
                  <a:gd name="connsiteX347" fmla="*/ 702391 w 1021827"/>
                  <a:gd name="connsiteY347" fmla="*/ 442838 h 1021767"/>
                  <a:gd name="connsiteX348" fmla="*/ 733077 w 1021827"/>
                  <a:gd name="connsiteY348" fmla="*/ 784797 h 1021767"/>
                  <a:gd name="connsiteX349" fmla="*/ 567847 w 1021827"/>
                  <a:gd name="connsiteY349" fmla="*/ 951457 h 1021767"/>
                  <a:gd name="connsiteX350" fmla="*/ 581671 w 1021827"/>
                  <a:gd name="connsiteY350" fmla="*/ 969452 h 1021767"/>
                  <a:gd name="connsiteX351" fmla="*/ 581433 w 1021827"/>
                  <a:gd name="connsiteY351" fmla="*/ 971418 h 1021767"/>
                  <a:gd name="connsiteX352" fmla="*/ 491280 w 1021827"/>
                  <a:gd name="connsiteY352" fmla="*/ 1003475 h 1021767"/>
                  <a:gd name="connsiteX353" fmla="*/ 536684 w 1021827"/>
                  <a:gd name="connsiteY353" fmla="*/ 760725 h 1021767"/>
                  <a:gd name="connsiteX354" fmla="*/ 563200 w 1021827"/>
                  <a:gd name="connsiteY354" fmla="*/ 519941 h 1021767"/>
                  <a:gd name="connsiteX355" fmla="*/ 579049 w 1021827"/>
                  <a:gd name="connsiteY355" fmla="*/ 518809 h 1021767"/>
                  <a:gd name="connsiteX356" fmla="*/ 581671 w 1021827"/>
                  <a:gd name="connsiteY356" fmla="*/ 521371 h 1021767"/>
                  <a:gd name="connsiteX357" fmla="*/ 566894 w 1021827"/>
                  <a:gd name="connsiteY357" fmla="*/ 948001 h 1021767"/>
                  <a:gd name="connsiteX358" fmla="*/ 567847 w 1021827"/>
                  <a:gd name="connsiteY358" fmla="*/ 951457 h 1021767"/>
                  <a:gd name="connsiteX359" fmla="*/ 388853 w 1021827"/>
                  <a:gd name="connsiteY359" fmla="*/ 528283 h 1021767"/>
                  <a:gd name="connsiteX360" fmla="*/ 422698 w 1021827"/>
                  <a:gd name="connsiteY360" fmla="*/ 411377 h 1021767"/>
                  <a:gd name="connsiteX361" fmla="*/ 424664 w 1021827"/>
                  <a:gd name="connsiteY361" fmla="*/ 409410 h 1021767"/>
                  <a:gd name="connsiteX362" fmla="*/ 452967 w 1021827"/>
                  <a:gd name="connsiteY362" fmla="*/ 401307 h 1021767"/>
                  <a:gd name="connsiteX363" fmla="*/ 463275 w 1021827"/>
                  <a:gd name="connsiteY363" fmla="*/ 399579 h 1021767"/>
                  <a:gd name="connsiteX364" fmla="*/ 547231 w 1021827"/>
                  <a:gd name="connsiteY364" fmla="*/ 394454 h 1021767"/>
                  <a:gd name="connsiteX365" fmla="*/ 565404 w 1021827"/>
                  <a:gd name="connsiteY365" fmla="*/ 421744 h 1021767"/>
                  <a:gd name="connsiteX366" fmla="*/ 589775 w 1021827"/>
                  <a:gd name="connsiteY366" fmla="*/ 440275 h 1021767"/>
                  <a:gd name="connsiteX367" fmla="*/ 589596 w 1021827"/>
                  <a:gd name="connsiteY367" fmla="*/ 505342 h 1021767"/>
                  <a:gd name="connsiteX368" fmla="*/ 586319 w 1021827"/>
                  <a:gd name="connsiteY368" fmla="*/ 508143 h 1021767"/>
                  <a:gd name="connsiteX369" fmla="*/ 481508 w 1021827"/>
                  <a:gd name="connsiteY369" fmla="*/ 515532 h 1021767"/>
                  <a:gd name="connsiteX370" fmla="*/ 472034 w 1021827"/>
                  <a:gd name="connsiteY370" fmla="*/ 517081 h 1021767"/>
                  <a:gd name="connsiteX371" fmla="*/ 397731 w 1021827"/>
                  <a:gd name="connsiteY371" fmla="*/ 537459 h 1021767"/>
                  <a:gd name="connsiteX372" fmla="*/ 394097 w 1021827"/>
                  <a:gd name="connsiteY372" fmla="*/ 536923 h 1021767"/>
                  <a:gd name="connsiteX373" fmla="*/ 390045 w 1021827"/>
                  <a:gd name="connsiteY373" fmla="*/ 533705 h 1021767"/>
                  <a:gd name="connsiteX374" fmla="*/ 388853 w 1021827"/>
                  <a:gd name="connsiteY374" fmla="*/ 528283 h 1021767"/>
                  <a:gd name="connsiteX375" fmla="*/ 420433 w 1021827"/>
                  <a:gd name="connsiteY375" fmla="*/ 398744 h 1021767"/>
                  <a:gd name="connsiteX376" fmla="*/ 380750 w 1021827"/>
                  <a:gd name="connsiteY376" fmla="*/ 294351 h 1021767"/>
                  <a:gd name="connsiteX377" fmla="*/ 382418 w 1021827"/>
                  <a:gd name="connsiteY377" fmla="*/ 296198 h 1021767"/>
                  <a:gd name="connsiteX378" fmla="*/ 406431 w 1021827"/>
                  <a:gd name="connsiteY378" fmla="*/ 314074 h 1021767"/>
                  <a:gd name="connsiteX379" fmla="*/ 540498 w 1021827"/>
                  <a:gd name="connsiteY379" fmla="*/ 374195 h 1021767"/>
                  <a:gd name="connsiteX380" fmla="*/ 540677 w 1021827"/>
                  <a:gd name="connsiteY380" fmla="*/ 374255 h 1021767"/>
                  <a:gd name="connsiteX381" fmla="*/ 543477 w 1021827"/>
                  <a:gd name="connsiteY381" fmla="*/ 384444 h 1021767"/>
                  <a:gd name="connsiteX382" fmla="*/ 466016 w 1021827"/>
                  <a:gd name="connsiteY382" fmla="*/ 389151 h 1021767"/>
                  <a:gd name="connsiteX383" fmla="*/ 450345 w 1021827"/>
                  <a:gd name="connsiteY383" fmla="*/ 391415 h 1021767"/>
                  <a:gd name="connsiteX384" fmla="*/ 423115 w 1021827"/>
                  <a:gd name="connsiteY384" fmla="*/ 399221 h 1021767"/>
                  <a:gd name="connsiteX385" fmla="*/ 420433 w 1021827"/>
                  <a:gd name="connsiteY385" fmla="*/ 398744 h 1021767"/>
                  <a:gd name="connsiteX386" fmla="*/ 591979 w 1021827"/>
                  <a:gd name="connsiteY386" fmla="*/ 517438 h 1021767"/>
                  <a:gd name="connsiteX387" fmla="*/ 595733 w 1021827"/>
                  <a:gd name="connsiteY387" fmla="*/ 516664 h 1021767"/>
                  <a:gd name="connsiteX388" fmla="*/ 599845 w 1021827"/>
                  <a:gd name="connsiteY388" fmla="*/ 511658 h 1021767"/>
                  <a:gd name="connsiteX389" fmla="*/ 600023 w 1021827"/>
                  <a:gd name="connsiteY389" fmla="*/ 445102 h 1021767"/>
                  <a:gd name="connsiteX390" fmla="*/ 647751 w 1021827"/>
                  <a:gd name="connsiteY390" fmla="*/ 453801 h 1021767"/>
                  <a:gd name="connsiteX391" fmla="*/ 647930 w 1021827"/>
                  <a:gd name="connsiteY391" fmla="*/ 453801 h 1021767"/>
                  <a:gd name="connsiteX392" fmla="*/ 680404 w 1021827"/>
                  <a:gd name="connsiteY392" fmla="*/ 450226 h 1021767"/>
                  <a:gd name="connsiteX393" fmla="*/ 685171 w 1021827"/>
                  <a:gd name="connsiteY393" fmla="*/ 862616 h 1021767"/>
                  <a:gd name="connsiteX394" fmla="*/ 685171 w 1021827"/>
                  <a:gd name="connsiteY394" fmla="*/ 862854 h 1021767"/>
                  <a:gd name="connsiteX395" fmla="*/ 685171 w 1021827"/>
                  <a:gd name="connsiteY395" fmla="*/ 863867 h 1021767"/>
                  <a:gd name="connsiteX396" fmla="*/ 672002 w 1021827"/>
                  <a:gd name="connsiteY396" fmla="*/ 891574 h 1021767"/>
                  <a:gd name="connsiteX397" fmla="*/ 577977 w 1021827"/>
                  <a:gd name="connsiteY397" fmla="*/ 921188 h 1021767"/>
                  <a:gd name="connsiteX398" fmla="*/ 591979 w 1021827"/>
                  <a:gd name="connsiteY398" fmla="*/ 517438 h 1021767"/>
                  <a:gd name="connsiteX399" fmla="*/ 589953 w 1021827"/>
                  <a:gd name="connsiteY399" fmla="*/ 329626 h 1021767"/>
                  <a:gd name="connsiteX400" fmla="*/ 622606 w 1021827"/>
                  <a:gd name="connsiteY400" fmla="*/ 286605 h 1021767"/>
                  <a:gd name="connsiteX401" fmla="*/ 622606 w 1021827"/>
                  <a:gd name="connsiteY401" fmla="*/ 372229 h 1021767"/>
                  <a:gd name="connsiteX402" fmla="*/ 608544 w 1021827"/>
                  <a:gd name="connsiteY402" fmla="*/ 363291 h 1021767"/>
                  <a:gd name="connsiteX403" fmla="*/ 589953 w 1021827"/>
                  <a:gd name="connsiteY403" fmla="*/ 329626 h 1021767"/>
                  <a:gd name="connsiteX404" fmla="*/ 632855 w 1021827"/>
                  <a:gd name="connsiteY404" fmla="*/ 375983 h 1021767"/>
                  <a:gd name="connsiteX405" fmla="*/ 632855 w 1021827"/>
                  <a:gd name="connsiteY405" fmla="*/ 279872 h 1021767"/>
                  <a:gd name="connsiteX406" fmla="*/ 635357 w 1021827"/>
                  <a:gd name="connsiteY406" fmla="*/ 279812 h 1021767"/>
                  <a:gd name="connsiteX407" fmla="*/ 642865 w 1021827"/>
                  <a:gd name="connsiteY407" fmla="*/ 278621 h 1021767"/>
                  <a:gd name="connsiteX408" fmla="*/ 645904 w 1021827"/>
                  <a:gd name="connsiteY408" fmla="*/ 277965 h 1021767"/>
                  <a:gd name="connsiteX409" fmla="*/ 645904 w 1021827"/>
                  <a:gd name="connsiteY409" fmla="*/ 378426 h 1021767"/>
                  <a:gd name="connsiteX410" fmla="*/ 632855 w 1021827"/>
                  <a:gd name="connsiteY410" fmla="*/ 375983 h 1021767"/>
                  <a:gd name="connsiteX411" fmla="*/ 656153 w 1021827"/>
                  <a:gd name="connsiteY411" fmla="*/ 378545 h 1021767"/>
                  <a:gd name="connsiteX412" fmla="*/ 656153 w 1021827"/>
                  <a:gd name="connsiteY412" fmla="*/ 275463 h 1021767"/>
                  <a:gd name="connsiteX413" fmla="*/ 666521 w 1021827"/>
                  <a:gd name="connsiteY413" fmla="*/ 272901 h 1021767"/>
                  <a:gd name="connsiteX414" fmla="*/ 668427 w 1021827"/>
                  <a:gd name="connsiteY414" fmla="*/ 272901 h 1021767"/>
                  <a:gd name="connsiteX415" fmla="*/ 668427 w 1021827"/>
                  <a:gd name="connsiteY415" fmla="*/ 376281 h 1021767"/>
                  <a:gd name="connsiteX416" fmla="*/ 656153 w 1021827"/>
                  <a:gd name="connsiteY416" fmla="*/ 378545 h 1021767"/>
                  <a:gd name="connsiteX417" fmla="*/ 688031 w 1021827"/>
                  <a:gd name="connsiteY417" fmla="*/ 252165 h 1021767"/>
                  <a:gd name="connsiteX418" fmla="*/ 682787 w 1021827"/>
                  <a:gd name="connsiteY418" fmla="*/ 246385 h 1021767"/>
                  <a:gd name="connsiteX419" fmla="*/ 679987 w 1021827"/>
                  <a:gd name="connsiteY419" fmla="*/ 245670 h 1021767"/>
                  <a:gd name="connsiteX420" fmla="*/ 679927 w 1021827"/>
                  <a:gd name="connsiteY420" fmla="*/ 234408 h 1021767"/>
                  <a:gd name="connsiteX421" fmla="*/ 678735 w 1021827"/>
                  <a:gd name="connsiteY421" fmla="*/ 227437 h 1021767"/>
                  <a:gd name="connsiteX422" fmla="*/ 678735 w 1021827"/>
                  <a:gd name="connsiteY422" fmla="*/ 186144 h 1021767"/>
                  <a:gd name="connsiteX423" fmla="*/ 694823 w 1021827"/>
                  <a:gd name="connsiteY423" fmla="*/ 186144 h 1021767"/>
                  <a:gd name="connsiteX424" fmla="*/ 702450 w 1021827"/>
                  <a:gd name="connsiteY424" fmla="*/ 271828 h 1021767"/>
                  <a:gd name="connsiteX425" fmla="*/ 709899 w 1021827"/>
                  <a:gd name="connsiteY425" fmla="*/ 316934 h 1021767"/>
                  <a:gd name="connsiteX426" fmla="*/ 693274 w 1021827"/>
                  <a:gd name="connsiteY426" fmla="*/ 360193 h 1021767"/>
                  <a:gd name="connsiteX427" fmla="*/ 678676 w 1021827"/>
                  <a:gd name="connsiteY427" fmla="*/ 371871 h 1021767"/>
                  <a:gd name="connsiteX428" fmla="*/ 678676 w 1021827"/>
                  <a:gd name="connsiteY428" fmla="*/ 272066 h 1021767"/>
                  <a:gd name="connsiteX429" fmla="*/ 679748 w 1021827"/>
                  <a:gd name="connsiteY429" fmla="*/ 271947 h 1021767"/>
                  <a:gd name="connsiteX430" fmla="*/ 681000 w 1021827"/>
                  <a:gd name="connsiteY430" fmla="*/ 271828 h 1021767"/>
                  <a:gd name="connsiteX431" fmla="*/ 681417 w 1021827"/>
                  <a:gd name="connsiteY431" fmla="*/ 271828 h 1021767"/>
                  <a:gd name="connsiteX432" fmla="*/ 685349 w 1021827"/>
                  <a:gd name="connsiteY432" fmla="*/ 270219 h 1021767"/>
                  <a:gd name="connsiteX433" fmla="*/ 688090 w 1021827"/>
                  <a:gd name="connsiteY433" fmla="*/ 264380 h 1021767"/>
                  <a:gd name="connsiteX434" fmla="*/ 688746 w 1021827"/>
                  <a:gd name="connsiteY434" fmla="*/ 258183 h 1021767"/>
                  <a:gd name="connsiteX435" fmla="*/ 688031 w 1021827"/>
                  <a:gd name="connsiteY435" fmla="*/ 252165 h 1021767"/>
                  <a:gd name="connsiteX436" fmla="*/ 668427 w 1021827"/>
                  <a:gd name="connsiteY436" fmla="*/ 186144 h 1021767"/>
                  <a:gd name="connsiteX437" fmla="*/ 668427 w 1021827"/>
                  <a:gd name="connsiteY437" fmla="*/ 217665 h 1021767"/>
                  <a:gd name="connsiteX438" fmla="*/ 656153 w 1021827"/>
                  <a:gd name="connsiteY438" fmla="*/ 215758 h 1021767"/>
                  <a:gd name="connsiteX439" fmla="*/ 656153 w 1021827"/>
                  <a:gd name="connsiteY439" fmla="*/ 186144 h 1021767"/>
                  <a:gd name="connsiteX440" fmla="*/ 668427 w 1021827"/>
                  <a:gd name="connsiteY440" fmla="*/ 186144 h 1021767"/>
                  <a:gd name="connsiteX441" fmla="*/ 645904 w 1021827"/>
                  <a:gd name="connsiteY441" fmla="*/ 186144 h 1021767"/>
                  <a:gd name="connsiteX442" fmla="*/ 645904 w 1021827"/>
                  <a:gd name="connsiteY442" fmla="*/ 216771 h 1021767"/>
                  <a:gd name="connsiteX443" fmla="*/ 632855 w 1021827"/>
                  <a:gd name="connsiteY443" fmla="*/ 221061 h 1021767"/>
                  <a:gd name="connsiteX444" fmla="*/ 632855 w 1021827"/>
                  <a:gd name="connsiteY444" fmla="*/ 186144 h 1021767"/>
                  <a:gd name="connsiteX445" fmla="*/ 645904 w 1021827"/>
                  <a:gd name="connsiteY445" fmla="*/ 186144 h 1021767"/>
                  <a:gd name="connsiteX446" fmla="*/ 622606 w 1021827"/>
                  <a:gd name="connsiteY446" fmla="*/ 186144 h 1021767"/>
                  <a:gd name="connsiteX447" fmla="*/ 622606 w 1021827"/>
                  <a:gd name="connsiteY447" fmla="*/ 226186 h 1021767"/>
                  <a:gd name="connsiteX448" fmla="*/ 615039 w 1021827"/>
                  <a:gd name="connsiteY448" fmla="*/ 230654 h 1021767"/>
                  <a:gd name="connsiteX449" fmla="*/ 602943 w 1021827"/>
                  <a:gd name="connsiteY449" fmla="*/ 240248 h 1021767"/>
                  <a:gd name="connsiteX450" fmla="*/ 602943 w 1021827"/>
                  <a:gd name="connsiteY450" fmla="*/ 240307 h 1021767"/>
                  <a:gd name="connsiteX451" fmla="*/ 606220 w 1021827"/>
                  <a:gd name="connsiteY451" fmla="*/ 186144 h 1021767"/>
                  <a:gd name="connsiteX452" fmla="*/ 622606 w 1021827"/>
                  <a:gd name="connsiteY452" fmla="*/ 186144 h 1021767"/>
                  <a:gd name="connsiteX453" fmla="*/ 216414 w 1021827"/>
                  <a:gd name="connsiteY453" fmla="*/ 863271 h 1021767"/>
                  <a:gd name="connsiteX454" fmla="*/ 356022 w 1021827"/>
                  <a:gd name="connsiteY454" fmla="*/ 702987 h 1021767"/>
                  <a:gd name="connsiteX455" fmla="*/ 357094 w 1021827"/>
                  <a:gd name="connsiteY455" fmla="*/ 700961 h 1021767"/>
                  <a:gd name="connsiteX456" fmla="*/ 398327 w 1021827"/>
                  <a:gd name="connsiteY456" fmla="*/ 548899 h 1021767"/>
                  <a:gd name="connsiteX457" fmla="*/ 399698 w 1021827"/>
                  <a:gd name="connsiteY457" fmla="*/ 547529 h 1021767"/>
                  <a:gd name="connsiteX458" fmla="*/ 475013 w 1021827"/>
                  <a:gd name="connsiteY458" fmla="*/ 526853 h 1021767"/>
                  <a:gd name="connsiteX459" fmla="*/ 481806 w 1021827"/>
                  <a:gd name="connsiteY459" fmla="*/ 525721 h 1021767"/>
                  <a:gd name="connsiteX460" fmla="*/ 522086 w 1021827"/>
                  <a:gd name="connsiteY460" fmla="*/ 522920 h 1021767"/>
                  <a:gd name="connsiteX461" fmla="*/ 519464 w 1021827"/>
                  <a:gd name="connsiteY461" fmla="*/ 544907 h 1021767"/>
                  <a:gd name="connsiteX462" fmla="*/ 440693 w 1021827"/>
                  <a:gd name="connsiteY462" fmla="*/ 766087 h 1021767"/>
                  <a:gd name="connsiteX463" fmla="*/ 220168 w 1021827"/>
                  <a:gd name="connsiteY463" fmla="*/ 865058 h 1021767"/>
                  <a:gd name="connsiteX464" fmla="*/ 217665 w 1021827"/>
                  <a:gd name="connsiteY464" fmla="*/ 865058 h 1021767"/>
                  <a:gd name="connsiteX465" fmla="*/ 216414 w 1021827"/>
                  <a:gd name="connsiteY465" fmla="*/ 863271 h 1021767"/>
                  <a:gd name="connsiteX466" fmla="*/ 213911 w 1021827"/>
                  <a:gd name="connsiteY466" fmla="*/ 875188 h 1021767"/>
                  <a:gd name="connsiteX467" fmla="*/ 220108 w 1021827"/>
                  <a:gd name="connsiteY467" fmla="*/ 875248 h 1021767"/>
                  <a:gd name="connsiteX468" fmla="*/ 448439 w 1021827"/>
                  <a:gd name="connsiteY468" fmla="*/ 772701 h 1021767"/>
                  <a:gd name="connsiteX469" fmla="*/ 532394 w 1021827"/>
                  <a:gd name="connsiteY469" fmla="*/ 522205 h 1021767"/>
                  <a:gd name="connsiteX470" fmla="*/ 552772 w 1021827"/>
                  <a:gd name="connsiteY470" fmla="*/ 520775 h 1021767"/>
                  <a:gd name="connsiteX471" fmla="*/ 547052 w 1021827"/>
                  <a:gd name="connsiteY471" fmla="*/ 590132 h 1021767"/>
                  <a:gd name="connsiteX472" fmla="*/ 526436 w 1021827"/>
                  <a:gd name="connsiteY472" fmla="*/ 759235 h 1021767"/>
                  <a:gd name="connsiteX473" fmla="*/ 495809 w 1021827"/>
                  <a:gd name="connsiteY473" fmla="*/ 930662 h 1021767"/>
                  <a:gd name="connsiteX474" fmla="*/ 481091 w 1021827"/>
                  <a:gd name="connsiteY474" fmla="*/ 1001866 h 1021767"/>
                  <a:gd name="connsiteX475" fmla="*/ 477218 w 1021827"/>
                  <a:gd name="connsiteY475" fmla="*/ 1004726 h 1021767"/>
                  <a:gd name="connsiteX476" fmla="*/ 460117 w 1021827"/>
                  <a:gd name="connsiteY476" fmla="*/ 1005203 h 1021767"/>
                  <a:gd name="connsiteX477" fmla="*/ 402975 w 1021827"/>
                  <a:gd name="connsiteY477" fmla="*/ 999781 h 1021767"/>
                  <a:gd name="connsiteX478" fmla="*/ 373242 w 1021827"/>
                  <a:gd name="connsiteY478" fmla="*/ 992273 h 1021767"/>
                  <a:gd name="connsiteX479" fmla="*/ 238043 w 1021827"/>
                  <a:gd name="connsiteY479" fmla="*/ 912965 h 1021767"/>
                  <a:gd name="connsiteX480" fmla="*/ 214626 w 1021827"/>
                  <a:gd name="connsiteY480" fmla="*/ 880670 h 1021767"/>
                  <a:gd name="connsiteX481" fmla="*/ 212779 w 1021827"/>
                  <a:gd name="connsiteY481" fmla="*/ 877035 h 1021767"/>
                  <a:gd name="connsiteX482" fmla="*/ 213911 w 1021827"/>
                  <a:gd name="connsiteY482" fmla="*/ 875188 h 1021767"/>
                  <a:gd name="connsiteX483" fmla="*/ 508798 w 1021827"/>
                  <a:gd name="connsiteY483" fmla="*/ 1011400 h 1021767"/>
                  <a:gd name="connsiteX484" fmla="*/ 582982 w 1021827"/>
                  <a:gd name="connsiteY484" fmla="*/ 983097 h 1021767"/>
                  <a:gd name="connsiteX485" fmla="*/ 599130 w 1021827"/>
                  <a:gd name="connsiteY485" fmla="*/ 987745 h 1021767"/>
                  <a:gd name="connsiteX486" fmla="*/ 600917 w 1021827"/>
                  <a:gd name="connsiteY486" fmla="*/ 987983 h 1021767"/>
                  <a:gd name="connsiteX487" fmla="*/ 617184 w 1021827"/>
                  <a:gd name="connsiteY487" fmla="*/ 987089 h 1021767"/>
                  <a:gd name="connsiteX488" fmla="*/ 623381 w 1021827"/>
                  <a:gd name="connsiteY488" fmla="*/ 990247 h 1021767"/>
                  <a:gd name="connsiteX489" fmla="*/ 623500 w 1021827"/>
                  <a:gd name="connsiteY489" fmla="*/ 992273 h 1021767"/>
                  <a:gd name="connsiteX490" fmla="*/ 621951 w 1021827"/>
                  <a:gd name="connsiteY490" fmla="*/ 996682 h 1021767"/>
                  <a:gd name="connsiteX491" fmla="*/ 604552 w 1021827"/>
                  <a:gd name="connsiteY491" fmla="*/ 1002820 h 1021767"/>
                  <a:gd name="connsiteX492" fmla="*/ 511003 w 1021827"/>
                  <a:gd name="connsiteY492" fmla="*/ 1011579 h 1021767"/>
                  <a:gd name="connsiteX493" fmla="*/ 508798 w 1021827"/>
                  <a:gd name="connsiteY493" fmla="*/ 1011400 h 1021767"/>
                  <a:gd name="connsiteX494" fmla="*/ 972312 w 1021827"/>
                  <a:gd name="connsiteY494" fmla="*/ 705668 h 1021767"/>
                  <a:gd name="connsiteX495" fmla="*/ 864939 w 1021827"/>
                  <a:gd name="connsiteY495" fmla="*/ 864820 h 1021767"/>
                  <a:gd name="connsiteX496" fmla="*/ 705847 w 1021827"/>
                  <a:gd name="connsiteY496" fmla="*/ 972133 h 1021767"/>
                  <a:gd name="connsiteX497" fmla="*/ 633927 w 1021827"/>
                  <a:gd name="connsiteY497" fmla="*/ 996265 h 1021767"/>
                  <a:gd name="connsiteX498" fmla="*/ 633331 w 1021827"/>
                  <a:gd name="connsiteY498" fmla="*/ 986314 h 1021767"/>
                  <a:gd name="connsiteX499" fmla="*/ 622785 w 1021827"/>
                  <a:gd name="connsiteY499" fmla="*/ 977317 h 1021767"/>
                  <a:gd name="connsiteX500" fmla="*/ 601275 w 1021827"/>
                  <a:gd name="connsiteY500" fmla="*/ 977675 h 1021767"/>
                  <a:gd name="connsiteX501" fmla="*/ 593826 w 1021827"/>
                  <a:gd name="connsiteY501" fmla="*/ 975828 h 1021767"/>
                  <a:gd name="connsiteX502" fmla="*/ 593350 w 1021827"/>
                  <a:gd name="connsiteY502" fmla="*/ 974576 h 1021767"/>
                  <a:gd name="connsiteX503" fmla="*/ 593469 w 1021827"/>
                  <a:gd name="connsiteY503" fmla="*/ 968200 h 1021767"/>
                  <a:gd name="connsiteX504" fmla="*/ 577023 w 1021827"/>
                  <a:gd name="connsiteY504" fmla="*/ 946750 h 1021767"/>
                  <a:gd name="connsiteX505" fmla="*/ 577560 w 1021827"/>
                  <a:gd name="connsiteY505" fmla="*/ 931496 h 1021767"/>
                  <a:gd name="connsiteX506" fmla="*/ 677961 w 1021827"/>
                  <a:gd name="connsiteY506" fmla="*/ 899916 h 1021767"/>
                  <a:gd name="connsiteX507" fmla="*/ 695360 w 1021827"/>
                  <a:gd name="connsiteY507" fmla="*/ 863926 h 1021767"/>
                  <a:gd name="connsiteX508" fmla="*/ 695300 w 1021827"/>
                  <a:gd name="connsiteY508" fmla="*/ 862377 h 1021767"/>
                  <a:gd name="connsiteX509" fmla="*/ 694823 w 1021827"/>
                  <a:gd name="connsiteY509" fmla="*/ 819595 h 1021767"/>
                  <a:gd name="connsiteX510" fmla="*/ 695300 w 1021827"/>
                  <a:gd name="connsiteY510" fmla="*/ 819416 h 1021767"/>
                  <a:gd name="connsiteX511" fmla="*/ 695300 w 1021827"/>
                  <a:gd name="connsiteY511" fmla="*/ 819416 h 1021767"/>
                  <a:gd name="connsiteX512" fmla="*/ 741062 w 1021827"/>
                  <a:gd name="connsiteY512" fmla="*/ 793735 h 1021767"/>
                  <a:gd name="connsiteX513" fmla="*/ 743683 w 1021827"/>
                  <a:gd name="connsiteY513" fmla="*/ 788789 h 1021767"/>
                  <a:gd name="connsiteX514" fmla="*/ 713652 w 1021827"/>
                  <a:gd name="connsiteY514" fmla="*/ 454040 h 1021767"/>
                  <a:gd name="connsiteX515" fmla="*/ 724020 w 1021827"/>
                  <a:gd name="connsiteY515" fmla="*/ 450345 h 1021767"/>
                  <a:gd name="connsiteX516" fmla="*/ 739691 w 1021827"/>
                  <a:gd name="connsiteY516" fmla="*/ 443314 h 1021767"/>
                  <a:gd name="connsiteX517" fmla="*/ 760069 w 1021827"/>
                  <a:gd name="connsiteY517" fmla="*/ 425975 h 1021767"/>
                  <a:gd name="connsiteX518" fmla="*/ 764061 w 1021827"/>
                  <a:gd name="connsiteY518" fmla="*/ 415369 h 1021767"/>
                  <a:gd name="connsiteX519" fmla="*/ 759771 w 1021827"/>
                  <a:gd name="connsiteY519" fmla="*/ 401068 h 1021767"/>
                  <a:gd name="connsiteX520" fmla="*/ 752442 w 1021827"/>
                  <a:gd name="connsiteY520" fmla="*/ 392786 h 1021767"/>
                  <a:gd name="connsiteX521" fmla="*/ 761916 w 1021827"/>
                  <a:gd name="connsiteY521" fmla="*/ 347084 h 1021767"/>
                  <a:gd name="connsiteX522" fmla="*/ 748748 w 1021827"/>
                  <a:gd name="connsiteY522" fmla="*/ 275999 h 1021767"/>
                  <a:gd name="connsiteX523" fmla="*/ 735997 w 1021827"/>
                  <a:gd name="connsiteY523" fmla="*/ 210991 h 1021767"/>
                  <a:gd name="connsiteX524" fmla="*/ 736474 w 1021827"/>
                  <a:gd name="connsiteY524" fmla="*/ 139012 h 1021767"/>
                  <a:gd name="connsiteX525" fmla="*/ 734984 w 1021827"/>
                  <a:gd name="connsiteY525" fmla="*/ 135318 h 1021767"/>
                  <a:gd name="connsiteX526" fmla="*/ 731349 w 1021827"/>
                  <a:gd name="connsiteY526" fmla="*/ 133769 h 1021767"/>
                  <a:gd name="connsiteX527" fmla="*/ 701616 w 1021827"/>
                  <a:gd name="connsiteY527" fmla="*/ 144315 h 1021767"/>
                  <a:gd name="connsiteX528" fmla="*/ 696790 w 1021827"/>
                  <a:gd name="connsiteY528" fmla="*/ 151645 h 1021767"/>
                  <a:gd name="connsiteX529" fmla="*/ 604194 w 1021827"/>
                  <a:gd name="connsiteY529" fmla="*/ 151645 h 1021767"/>
                  <a:gd name="connsiteX530" fmla="*/ 599249 w 1021827"/>
                  <a:gd name="connsiteY530" fmla="*/ 143303 h 1021767"/>
                  <a:gd name="connsiteX531" fmla="*/ 570171 w 1021827"/>
                  <a:gd name="connsiteY531" fmla="*/ 131207 h 1021767"/>
                  <a:gd name="connsiteX532" fmla="*/ 566536 w 1021827"/>
                  <a:gd name="connsiteY532" fmla="*/ 132756 h 1021767"/>
                  <a:gd name="connsiteX533" fmla="*/ 565047 w 1021827"/>
                  <a:gd name="connsiteY533" fmla="*/ 136391 h 1021767"/>
                  <a:gd name="connsiteX534" fmla="*/ 565345 w 1021827"/>
                  <a:gd name="connsiteY534" fmla="*/ 218022 h 1021767"/>
                  <a:gd name="connsiteX535" fmla="*/ 564868 w 1021827"/>
                  <a:gd name="connsiteY535" fmla="*/ 229165 h 1021767"/>
                  <a:gd name="connsiteX536" fmla="*/ 558790 w 1021827"/>
                  <a:gd name="connsiteY536" fmla="*/ 220346 h 1021767"/>
                  <a:gd name="connsiteX537" fmla="*/ 539604 w 1021827"/>
                  <a:gd name="connsiteY537" fmla="*/ 204079 h 1021767"/>
                  <a:gd name="connsiteX538" fmla="*/ 511301 w 1021827"/>
                  <a:gd name="connsiteY538" fmla="*/ 195380 h 1021767"/>
                  <a:gd name="connsiteX539" fmla="*/ 504031 w 1021827"/>
                  <a:gd name="connsiteY539" fmla="*/ 189898 h 1021767"/>
                  <a:gd name="connsiteX540" fmla="*/ 502721 w 1021827"/>
                  <a:gd name="connsiteY540" fmla="*/ 185906 h 1021767"/>
                  <a:gd name="connsiteX541" fmla="*/ 508381 w 1021827"/>
                  <a:gd name="connsiteY541" fmla="*/ 186025 h 1021767"/>
                  <a:gd name="connsiteX542" fmla="*/ 508679 w 1021827"/>
                  <a:gd name="connsiteY542" fmla="*/ 186025 h 1021767"/>
                  <a:gd name="connsiteX543" fmla="*/ 521907 w 1021827"/>
                  <a:gd name="connsiteY543" fmla="*/ 183642 h 1021767"/>
                  <a:gd name="connsiteX544" fmla="*/ 530189 w 1021827"/>
                  <a:gd name="connsiteY544" fmla="*/ 175300 h 1021767"/>
                  <a:gd name="connsiteX545" fmla="*/ 531024 w 1021827"/>
                  <a:gd name="connsiteY545" fmla="*/ 169401 h 1021767"/>
                  <a:gd name="connsiteX546" fmla="*/ 530487 w 1021827"/>
                  <a:gd name="connsiteY546" fmla="*/ 164336 h 1021767"/>
                  <a:gd name="connsiteX547" fmla="*/ 532930 w 1021827"/>
                  <a:gd name="connsiteY547" fmla="*/ 160046 h 1021767"/>
                  <a:gd name="connsiteX548" fmla="*/ 533228 w 1021827"/>
                  <a:gd name="connsiteY548" fmla="*/ 155577 h 1021767"/>
                  <a:gd name="connsiteX549" fmla="*/ 534837 w 1021827"/>
                  <a:gd name="connsiteY549" fmla="*/ 151466 h 1021767"/>
                  <a:gd name="connsiteX550" fmla="*/ 534480 w 1021827"/>
                  <a:gd name="connsiteY550" fmla="*/ 146222 h 1021767"/>
                  <a:gd name="connsiteX551" fmla="*/ 535254 w 1021827"/>
                  <a:gd name="connsiteY551" fmla="*/ 146103 h 1021767"/>
                  <a:gd name="connsiteX552" fmla="*/ 540140 w 1021827"/>
                  <a:gd name="connsiteY552" fmla="*/ 144673 h 1021767"/>
                  <a:gd name="connsiteX553" fmla="*/ 542822 w 1021827"/>
                  <a:gd name="connsiteY553" fmla="*/ 142826 h 1021767"/>
                  <a:gd name="connsiteX554" fmla="*/ 544788 w 1021827"/>
                  <a:gd name="connsiteY554" fmla="*/ 138238 h 1021767"/>
                  <a:gd name="connsiteX555" fmla="*/ 544013 w 1021827"/>
                  <a:gd name="connsiteY555" fmla="*/ 128406 h 1021767"/>
                  <a:gd name="connsiteX556" fmla="*/ 540259 w 1021827"/>
                  <a:gd name="connsiteY556" fmla="*/ 87650 h 1021767"/>
                  <a:gd name="connsiteX557" fmla="*/ 546099 w 1021827"/>
                  <a:gd name="connsiteY557" fmla="*/ 71502 h 1021767"/>
                  <a:gd name="connsiteX558" fmla="*/ 540259 w 1021827"/>
                  <a:gd name="connsiteY558" fmla="*/ 56487 h 1021767"/>
                  <a:gd name="connsiteX559" fmla="*/ 520298 w 1021827"/>
                  <a:gd name="connsiteY559" fmla="*/ 49456 h 1021767"/>
                  <a:gd name="connsiteX560" fmla="*/ 489612 w 1021827"/>
                  <a:gd name="connsiteY560" fmla="*/ 42008 h 1021767"/>
                  <a:gd name="connsiteX561" fmla="*/ 472153 w 1021827"/>
                  <a:gd name="connsiteY561" fmla="*/ 40339 h 1021767"/>
                  <a:gd name="connsiteX562" fmla="*/ 428597 w 1021827"/>
                  <a:gd name="connsiteY562" fmla="*/ 56248 h 1021767"/>
                  <a:gd name="connsiteX563" fmla="*/ 405478 w 1021827"/>
                  <a:gd name="connsiteY563" fmla="*/ 116251 h 1021767"/>
                  <a:gd name="connsiteX564" fmla="*/ 405656 w 1021827"/>
                  <a:gd name="connsiteY564" fmla="*/ 121971 h 1021767"/>
                  <a:gd name="connsiteX565" fmla="*/ 403869 w 1021827"/>
                  <a:gd name="connsiteY565" fmla="*/ 135556 h 1021767"/>
                  <a:gd name="connsiteX566" fmla="*/ 405060 w 1021827"/>
                  <a:gd name="connsiteY566" fmla="*/ 149559 h 1021767"/>
                  <a:gd name="connsiteX567" fmla="*/ 422638 w 1021827"/>
                  <a:gd name="connsiteY567" fmla="*/ 175061 h 1021767"/>
                  <a:gd name="connsiteX568" fmla="*/ 432410 w 1021827"/>
                  <a:gd name="connsiteY568" fmla="*/ 179232 h 1021767"/>
                  <a:gd name="connsiteX569" fmla="*/ 432410 w 1021827"/>
                  <a:gd name="connsiteY569" fmla="*/ 189004 h 1021767"/>
                  <a:gd name="connsiteX570" fmla="*/ 378187 w 1021827"/>
                  <a:gd name="connsiteY570" fmla="*/ 219214 h 1021767"/>
                  <a:gd name="connsiteX571" fmla="*/ 373719 w 1021827"/>
                  <a:gd name="connsiteY571" fmla="*/ 223028 h 1021767"/>
                  <a:gd name="connsiteX572" fmla="*/ 373540 w 1021827"/>
                  <a:gd name="connsiteY572" fmla="*/ 223147 h 1021767"/>
                  <a:gd name="connsiteX573" fmla="*/ 96886 w 1021827"/>
                  <a:gd name="connsiteY573" fmla="*/ 502899 h 1021767"/>
                  <a:gd name="connsiteX574" fmla="*/ 95396 w 1021827"/>
                  <a:gd name="connsiteY574" fmla="*/ 506653 h 1021767"/>
                  <a:gd name="connsiteX575" fmla="*/ 97064 w 1021827"/>
                  <a:gd name="connsiteY575" fmla="*/ 510288 h 1021767"/>
                  <a:gd name="connsiteX576" fmla="*/ 137225 w 1021827"/>
                  <a:gd name="connsiteY576" fmla="*/ 546933 h 1021767"/>
                  <a:gd name="connsiteX577" fmla="*/ 153134 w 1021827"/>
                  <a:gd name="connsiteY577" fmla="*/ 561472 h 1021767"/>
                  <a:gd name="connsiteX578" fmla="*/ 102427 w 1021827"/>
                  <a:gd name="connsiteY578" fmla="*/ 631008 h 1021767"/>
                  <a:gd name="connsiteX579" fmla="*/ 95456 w 1021827"/>
                  <a:gd name="connsiteY579" fmla="*/ 654842 h 1021767"/>
                  <a:gd name="connsiteX580" fmla="*/ 138238 w 1021827"/>
                  <a:gd name="connsiteY580" fmla="*/ 758520 h 1021767"/>
                  <a:gd name="connsiteX581" fmla="*/ 213553 w 1021827"/>
                  <a:gd name="connsiteY581" fmla="*/ 850639 h 1021767"/>
                  <a:gd name="connsiteX582" fmla="*/ 200147 w 1021827"/>
                  <a:gd name="connsiteY582" fmla="*/ 866012 h 1021767"/>
                  <a:gd name="connsiteX583" fmla="*/ 190971 w 1021827"/>
                  <a:gd name="connsiteY583" fmla="*/ 876916 h 1021767"/>
                  <a:gd name="connsiteX584" fmla="*/ 184476 w 1021827"/>
                  <a:gd name="connsiteY584" fmla="*/ 886807 h 1021767"/>
                  <a:gd name="connsiteX585" fmla="*/ 183225 w 1021827"/>
                  <a:gd name="connsiteY585" fmla="*/ 889369 h 1021767"/>
                  <a:gd name="connsiteX586" fmla="*/ 156769 w 1021827"/>
                  <a:gd name="connsiteY586" fmla="*/ 864761 h 1021767"/>
                  <a:gd name="connsiteX587" fmla="*/ 49575 w 1021827"/>
                  <a:gd name="connsiteY587" fmla="*/ 705608 h 1021767"/>
                  <a:gd name="connsiteX588" fmla="*/ 10189 w 1021827"/>
                  <a:gd name="connsiteY588" fmla="*/ 510705 h 1021767"/>
                  <a:gd name="connsiteX589" fmla="*/ 49575 w 1021827"/>
                  <a:gd name="connsiteY589" fmla="*/ 315921 h 1021767"/>
                  <a:gd name="connsiteX590" fmla="*/ 156769 w 1021827"/>
                  <a:gd name="connsiteY590" fmla="*/ 156709 h 1021767"/>
                  <a:gd name="connsiteX591" fmla="*/ 315921 w 1021827"/>
                  <a:gd name="connsiteY591" fmla="*/ 49396 h 1021767"/>
                  <a:gd name="connsiteX592" fmla="*/ 510824 w 1021827"/>
                  <a:gd name="connsiteY592" fmla="*/ 10130 h 1021767"/>
                  <a:gd name="connsiteX593" fmla="*/ 705668 w 1021827"/>
                  <a:gd name="connsiteY593" fmla="*/ 49396 h 1021767"/>
                  <a:gd name="connsiteX594" fmla="*/ 864760 w 1021827"/>
                  <a:gd name="connsiteY594" fmla="*/ 156709 h 1021767"/>
                  <a:gd name="connsiteX595" fmla="*/ 972133 w 1021827"/>
                  <a:gd name="connsiteY595" fmla="*/ 315921 h 1021767"/>
                  <a:gd name="connsiteX596" fmla="*/ 1011400 w 1021827"/>
                  <a:gd name="connsiteY596" fmla="*/ 510705 h 1021767"/>
                  <a:gd name="connsiteX597" fmla="*/ 972312 w 1021827"/>
                  <a:gd name="connsiteY597" fmla="*/ 705668 h 10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021827" h="1021767">
                    <a:moveTo>
                      <a:pt x="981786" y="311988"/>
                    </a:moveTo>
                    <a:cubicBezTo>
                      <a:pt x="955985" y="251092"/>
                      <a:pt x="919162" y="196453"/>
                      <a:pt x="872209" y="149499"/>
                    </a:cubicBezTo>
                    <a:cubicBezTo>
                      <a:pt x="825315" y="102665"/>
                      <a:pt x="770675" y="65782"/>
                      <a:pt x="709839" y="40041"/>
                    </a:cubicBezTo>
                    <a:cubicBezTo>
                      <a:pt x="646857" y="13466"/>
                      <a:pt x="579884" y="0"/>
                      <a:pt x="511003" y="0"/>
                    </a:cubicBezTo>
                    <a:cubicBezTo>
                      <a:pt x="442003" y="0"/>
                      <a:pt x="375089" y="13466"/>
                      <a:pt x="312048" y="40041"/>
                    </a:cubicBezTo>
                    <a:cubicBezTo>
                      <a:pt x="251211" y="65782"/>
                      <a:pt x="196631" y="102725"/>
                      <a:pt x="149619" y="149499"/>
                    </a:cubicBezTo>
                    <a:cubicBezTo>
                      <a:pt x="102725" y="196453"/>
                      <a:pt x="65901" y="251033"/>
                      <a:pt x="40220" y="311988"/>
                    </a:cubicBezTo>
                    <a:cubicBezTo>
                      <a:pt x="13526" y="374910"/>
                      <a:pt x="0" y="441884"/>
                      <a:pt x="0" y="510765"/>
                    </a:cubicBezTo>
                    <a:cubicBezTo>
                      <a:pt x="0" y="579824"/>
                      <a:pt x="13526" y="646798"/>
                      <a:pt x="40220" y="709720"/>
                    </a:cubicBezTo>
                    <a:cubicBezTo>
                      <a:pt x="65901" y="770497"/>
                      <a:pt x="102725" y="825196"/>
                      <a:pt x="149619" y="872090"/>
                    </a:cubicBezTo>
                    <a:cubicBezTo>
                      <a:pt x="196572" y="918983"/>
                      <a:pt x="251152" y="955866"/>
                      <a:pt x="312048" y="981607"/>
                    </a:cubicBezTo>
                    <a:cubicBezTo>
                      <a:pt x="331115" y="989711"/>
                      <a:pt x="350540" y="996503"/>
                      <a:pt x="370263" y="1002164"/>
                    </a:cubicBezTo>
                    <a:cubicBezTo>
                      <a:pt x="370441" y="1002224"/>
                      <a:pt x="370620" y="1002283"/>
                      <a:pt x="370799" y="1002343"/>
                    </a:cubicBezTo>
                    <a:cubicBezTo>
                      <a:pt x="380690" y="1005441"/>
                      <a:pt x="390760" y="1007884"/>
                      <a:pt x="400889" y="1009910"/>
                    </a:cubicBezTo>
                    <a:cubicBezTo>
                      <a:pt x="436819" y="1017775"/>
                      <a:pt x="473583" y="1021768"/>
                      <a:pt x="511003" y="1021768"/>
                    </a:cubicBezTo>
                    <a:cubicBezTo>
                      <a:pt x="533765" y="1021768"/>
                      <a:pt x="556347" y="1020278"/>
                      <a:pt x="578632" y="1017358"/>
                    </a:cubicBezTo>
                    <a:cubicBezTo>
                      <a:pt x="578692" y="1017358"/>
                      <a:pt x="578751" y="1017358"/>
                      <a:pt x="578811" y="1017358"/>
                    </a:cubicBezTo>
                    <a:cubicBezTo>
                      <a:pt x="591801" y="1016584"/>
                      <a:pt x="600977" y="1014617"/>
                      <a:pt x="606995" y="1012770"/>
                    </a:cubicBezTo>
                    <a:cubicBezTo>
                      <a:pt x="642150" y="1006097"/>
                      <a:pt x="676590" y="995729"/>
                      <a:pt x="709839" y="981667"/>
                    </a:cubicBezTo>
                    <a:cubicBezTo>
                      <a:pt x="770675" y="955926"/>
                      <a:pt x="825315" y="919043"/>
                      <a:pt x="872209" y="872149"/>
                    </a:cubicBezTo>
                    <a:lnTo>
                      <a:pt x="868574" y="868514"/>
                    </a:lnTo>
                    <a:lnTo>
                      <a:pt x="872209" y="872149"/>
                    </a:lnTo>
                    <a:cubicBezTo>
                      <a:pt x="919162" y="825256"/>
                      <a:pt x="955926" y="770556"/>
                      <a:pt x="981726" y="709779"/>
                    </a:cubicBezTo>
                    <a:cubicBezTo>
                      <a:pt x="1008301" y="646857"/>
                      <a:pt x="1021827" y="579884"/>
                      <a:pt x="1021827" y="510824"/>
                    </a:cubicBezTo>
                    <a:cubicBezTo>
                      <a:pt x="1021827" y="441884"/>
                      <a:pt x="1008361" y="374970"/>
                      <a:pt x="981786" y="311988"/>
                    </a:cubicBezTo>
                    <a:close/>
                    <a:moveTo>
                      <a:pt x="194010" y="898367"/>
                    </a:moveTo>
                    <a:cubicBezTo>
                      <a:pt x="193235" y="897711"/>
                      <a:pt x="191924" y="895566"/>
                      <a:pt x="192580" y="893898"/>
                    </a:cubicBezTo>
                    <a:cubicBezTo>
                      <a:pt x="192877" y="893242"/>
                      <a:pt x="193235" y="892468"/>
                      <a:pt x="193652" y="891753"/>
                    </a:cubicBezTo>
                    <a:cubicBezTo>
                      <a:pt x="195857" y="887641"/>
                      <a:pt x="199432" y="882875"/>
                      <a:pt x="202471" y="879240"/>
                    </a:cubicBezTo>
                    <a:cubicBezTo>
                      <a:pt x="207774" y="890680"/>
                      <a:pt x="220585" y="912786"/>
                      <a:pt x="247636" y="936680"/>
                    </a:cubicBezTo>
                    <a:cubicBezTo>
                      <a:pt x="228927" y="925120"/>
                      <a:pt x="211051" y="912369"/>
                      <a:pt x="194010" y="898367"/>
                    </a:cubicBezTo>
                    <a:close/>
                    <a:moveTo>
                      <a:pt x="189779" y="595435"/>
                    </a:moveTo>
                    <a:cubicBezTo>
                      <a:pt x="200266" y="605684"/>
                      <a:pt x="202113" y="614562"/>
                      <a:pt x="202173" y="620580"/>
                    </a:cubicBezTo>
                    <a:cubicBezTo>
                      <a:pt x="202173" y="623023"/>
                      <a:pt x="201815" y="624930"/>
                      <a:pt x="201517" y="626241"/>
                    </a:cubicBezTo>
                    <a:cubicBezTo>
                      <a:pt x="201339" y="626896"/>
                      <a:pt x="201219" y="627373"/>
                      <a:pt x="201100" y="627671"/>
                    </a:cubicBezTo>
                    <a:cubicBezTo>
                      <a:pt x="201100" y="627731"/>
                      <a:pt x="201041" y="627790"/>
                      <a:pt x="201041" y="627850"/>
                    </a:cubicBezTo>
                    <a:cubicBezTo>
                      <a:pt x="200564" y="628565"/>
                      <a:pt x="196453" y="636311"/>
                      <a:pt x="184714" y="636311"/>
                    </a:cubicBezTo>
                    <a:cubicBezTo>
                      <a:pt x="182927" y="636311"/>
                      <a:pt x="180841" y="636132"/>
                      <a:pt x="178577" y="635655"/>
                    </a:cubicBezTo>
                    <a:cubicBezTo>
                      <a:pt x="158735" y="631782"/>
                      <a:pt x="139072" y="624096"/>
                      <a:pt x="122865" y="622070"/>
                    </a:cubicBezTo>
                    <a:cubicBezTo>
                      <a:pt x="122627" y="622010"/>
                      <a:pt x="122269" y="622070"/>
                      <a:pt x="121971" y="622010"/>
                    </a:cubicBezTo>
                    <a:lnTo>
                      <a:pt x="160940" y="568562"/>
                    </a:lnTo>
                    <a:cubicBezTo>
                      <a:pt x="173691" y="580301"/>
                      <a:pt x="184714" y="590549"/>
                      <a:pt x="189779" y="595435"/>
                    </a:cubicBezTo>
                    <a:close/>
                    <a:moveTo>
                      <a:pt x="108147" y="506355"/>
                    </a:moveTo>
                    <a:lnTo>
                      <a:pt x="362100" y="249543"/>
                    </a:lnTo>
                    <a:lnTo>
                      <a:pt x="209859" y="606995"/>
                    </a:lnTo>
                    <a:cubicBezTo>
                      <a:pt x="207595" y="601036"/>
                      <a:pt x="203603" y="594482"/>
                      <a:pt x="196929" y="588047"/>
                    </a:cubicBezTo>
                    <a:cubicBezTo>
                      <a:pt x="182688" y="574223"/>
                      <a:pt x="123997" y="520775"/>
                      <a:pt x="108147" y="506355"/>
                    </a:cubicBezTo>
                    <a:close/>
                    <a:moveTo>
                      <a:pt x="176551" y="645725"/>
                    </a:moveTo>
                    <a:cubicBezTo>
                      <a:pt x="179411" y="646261"/>
                      <a:pt x="182152" y="646559"/>
                      <a:pt x="184655" y="646559"/>
                    </a:cubicBezTo>
                    <a:cubicBezTo>
                      <a:pt x="193712" y="646619"/>
                      <a:pt x="200266" y="643163"/>
                      <a:pt x="204318" y="639648"/>
                    </a:cubicBezTo>
                    <a:cubicBezTo>
                      <a:pt x="208370" y="636132"/>
                      <a:pt x="210038" y="632676"/>
                      <a:pt x="210217" y="632259"/>
                    </a:cubicBezTo>
                    <a:lnTo>
                      <a:pt x="210217" y="632199"/>
                    </a:lnTo>
                    <a:cubicBezTo>
                      <a:pt x="210217" y="632199"/>
                      <a:pt x="210217" y="632140"/>
                      <a:pt x="210217" y="632140"/>
                    </a:cubicBezTo>
                    <a:cubicBezTo>
                      <a:pt x="210217" y="632080"/>
                      <a:pt x="210276" y="632021"/>
                      <a:pt x="210336" y="631842"/>
                    </a:cubicBezTo>
                    <a:lnTo>
                      <a:pt x="210634" y="631186"/>
                    </a:lnTo>
                    <a:lnTo>
                      <a:pt x="366807" y="265929"/>
                    </a:lnTo>
                    <a:cubicBezTo>
                      <a:pt x="367164" y="268372"/>
                      <a:pt x="367879" y="273079"/>
                      <a:pt x="368535" y="275343"/>
                    </a:cubicBezTo>
                    <a:cubicBezTo>
                      <a:pt x="370978" y="316338"/>
                      <a:pt x="380392" y="345118"/>
                      <a:pt x="390283" y="367164"/>
                    </a:cubicBezTo>
                    <a:cubicBezTo>
                      <a:pt x="396004" y="379916"/>
                      <a:pt x="401843" y="389687"/>
                      <a:pt x="406371" y="396540"/>
                    </a:cubicBezTo>
                    <a:cubicBezTo>
                      <a:pt x="408636" y="399996"/>
                      <a:pt x="410602" y="402737"/>
                      <a:pt x="412091" y="404703"/>
                    </a:cubicBezTo>
                    <a:cubicBezTo>
                      <a:pt x="412568" y="405358"/>
                      <a:pt x="413045" y="405954"/>
                      <a:pt x="413402" y="406431"/>
                    </a:cubicBezTo>
                    <a:lnTo>
                      <a:pt x="376996" y="532215"/>
                    </a:lnTo>
                    <a:cubicBezTo>
                      <a:pt x="376400" y="534182"/>
                      <a:pt x="377115" y="536386"/>
                      <a:pt x="378724" y="537638"/>
                    </a:cubicBezTo>
                    <a:lnTo>
                      <a:pt x="387423" y="544550"/>
                    </a:lnTo>
                    <a:cubicBezTo>
                      <a:pt x="387423" y="544550"/>
                      <a:pt x="388496" y="545562"/>
                      <a:pt x="388019" y="547469"/>
                    </a:cubicBezTo>
                    <a:cubicBezTo>
                      <a:pt x="387483" y="549376"/>
                      <a:pt x="347501" y="697028"/>
                      <a:pt x="347501" y="697028"/>
                    </a:cubicBezTo>
                    <a:lnTo>
                      <a:pt x="220465" y="842893"/>
                    </a:lnTo>
                    <a:cubicBezTo>
                      <a:pt x="211051" y="835087"/>
                      <a:pt x="183523" y="809585"/>
                      <a:pt x="147056" y="752919"/>
                    </a:cubicBezTo>
                    <a:cubicBezTo>
                      <a:pt x="115297" y="703642"/>
                      <a:pt x="105823" y="672539"/>
                      <a:pt x="105883" y="654842"/>
                    </a:cubicBezTo>
                    <a:cubicBezTo>
                      <a:pt x="105883" y="646023"/>
                      <a:pt x="108088" y="640661"/>
                      <a:pt x="110709" y="637324"/>
                    </a:cubicBezTo>
                    <a:cubicBezTo>
                      <a:pt x="110769" y="637264"/>
                      <a:pt x="110769" y="637264"/>
                      <a:pt x="110829" y="637205"/>
                    </a:cubicBezTo>
                    <a:lnTo>
                      <a:pt x="110948" y="637026"/>
                    </a:lnTo>
                    <a:cubicBezTo>
                      <a:pt x="111126" y="636847"/>
                      <a:pt x="111246" y="636609"/>
                      <a:pt x="111424" y="636430"/>
                    </a:cubicBezTo>
                    <a:cubicBezTo>
                      <a:pt x="114344" y="633212"/>
                      <a:pt x="117919" y="632080"/>
                      <a:pt x="120601" y="632080"/>
                    </a:cubicBezTo>
                    <a:cubicBezTo>
                      <a:pt x="120958" y="632080"/>
                      <a:pt x="121256" y="632080"/>
                      <a:pt x="121554" y="632140"/>
                    </a:cubicBezTo>
                    <a:cubicBezTo>
                      <a:pt x="135676" y="633927"/>
                      <a:pt x="155637" y="641554"/>
                      <a:pt x="176551" y="645725"/>
                    </a:cubicBezTo>
                    <a:close/>
                    <a:moveTo>
                      <a:pt x="445936" y="108147"/>
                    </a:moveTo>
                    <a:cubicBezTo>
                      <a:pt x="445042" y="105525"/>
                      <a:pt x="442242" y="104095"/>
                      <a:pt x="439620" y="104930"/>
                    </a:cubicBezTo>
                    <a:cubicBezTo>
                      <a:pt x="441884" y="102904"/>
                      <a:pt x="444089" y="100997"/>
                      <a:pt x="446234" y="99150"/>
                    </a:cubicBezTo>
                    <a:lnTo>
                      <a:pt x="468280" y="96290"/>
                    </a:lnTo>
                    <a:cubicBezTo>
                      <a:pt x="471081" y="95932"/>
                      <a:pt x="473047" y="93311"/>
                      <a:pt x="472690" y="90510"/>
                    </a:cubicBezTo>
                    <a:cubicBezTo>
                      <a:pt x="472332" y="87709"/>
                      <a:pt x="469770" y="85743"/>
                      <a:pt x="466910" y="86101"/>
                    </a:cubicBezTo>
                    <a:lnTo>
                      <a:pt x="463573" y="86577"/>
                    </a:lnTo>
                    <a:cubicBezTo>
                      <a:pt x="470485" y="82526"/>
                      <a:pt x="477516" y="79248"/>
                      <a:pt x="483355" y="76865"/>
                    </a:cubicBezTo>
                    <a:cubicBezTo>
                      <a:pt x="487288" y="75256"/>
                      <a:pt x="490625" y="74005"/>
                      <a:pt x="493008" y="73171"/>
                    </a:cubicBezTo>
                    <a:cubicBezTo>
                      <a:pt x="495392" y="72396"/>
                      <a:pt x="496643" y="71979"/>
                      <a:pt x="496703" y="71979"/>
                    </a:cubicBezTo>
                    <a:cubicBezTo>
                      <a:pt x="499443" y="71204"/>
                      <a:pt x="500993" y="68344"/>
                      <a:pt x="500158" y="65603"/>
                    </a:cubicBezTo>
                    <a:cubicBezTo>
                      <a:pt x="499324" y="62922"/>
                      <a:pt x="496464" y="61373"/>
                      <a:pt x="493783" y="62147"/>
                    </a:cubicBezTo>
                    <a:cubicBezTo>
                      <a:pt x="493604" y="62207"/>
                      <a:pt x="485024" y="64710"/>
                      <a:pt x="473941" y="69774"/>
                    </a:cubicBezTo>
                    <a:cubicBezTo>
                      <a:pt x="475550" y="67451"/>
                      <a:pt x="475013" y="64293"/>
                      <a:pt x="472690" y="62624"/>
                    </a:cubicBezTo>
                    <a:cubicBezTo>
                      <a:pt x="470366" y="61015"/>
                      <a:pt x="467148" y="61552"/>
                      <a:pt x="465539" y="63875"/>
                    </a:cubicBezTo>
                    <a:lnTo>
                      <a:pt x="453742" y="80619"/>
                    </a:lnTo>
                    <a:cubicBezTo>
                      <a:pt x="452669" y="81334"/>
                      <a:pt x="451597" y="81989"/>
                      <a:pt x="450583" y="82704"/>
                    </a:cubicBezTo>
                    <a:cubicBezTo>
                      <a:pt x="449094" y="83777"/>
                      <a:pt x="447425" y="85028"/>
                      <a:pt x="445638" y="86458"/>
                    </a:cubicBezTo>
                    <a:lnTo>
                      <a:pt x="446830" y="84134"/>
                    </a:lnTo>
                    <a:cubicBezTo>
                      <a:pt x="448141" y="81632"/>
                      <a:pt x="447128" y="78533"/>
                      <a:pt x="444625" y="77222"/>
                    </a:cubicBezTo>
                    <a:cubicBezTo>
                      <a:pt x="442122" y="75912"/>
                      <a:pt x="439024" y="76925"/>
                      <a:pt x="437713" y="79427"/>
                    </a:cubicBezTo>
                    <a:lnTo>
                      <a:pt x="424783" y="104572"/>
                    </a:lnTo>
                    <a:cubicBezTo>
                      <a:pt x="421566" y="107551"/>
                      <a:pt x="418586" y="110352"/>
                      <a:pt x="416024" y="112795"/>
                    </a:cubicBezTo>
                    <a:cubicBezTo>
                      <a:pt x="416441" y="99388"/>
                      <a:pt x="420016" y="75733"/>
                      <a:pt x="435091" y="64471"/>
                    </a:cubicBezTo>
                    <a:cubicBezTo>
                      <a:pt x="449868" y="53150"/>
                      <a:pt x="462143" y="50707"/>
                      <a:pt x="472392" y="50707"/>
                    </a:cubicBezTo>
                    <a:cubicBezTo>
                      <a:pt x="478410" y="50707"/>
                      <a:pt x="483713" y="51601"/>
                      <a:pt x="488420" y="52316"/>
                    </a:cubicBezTo>
                    <a:cubicBezTo>
                      <a:pt x="490625" y="52614"/>
                      <a:pt x="498550" y="54520"/>
                      <a:pt x="505402" y="56248"/>
                    </a:cubicBezTo>
                    <a:cubicBezTo>
                      <a:pt x="512314" y="58036"/>
                      <a:pt x="518570" y="59645"/>
                      <a:pt x="518570" y="59705"/>
                    </a:cubicBezTo>
                    <a:lnTo>
                      <a:pt x="519881" y="59883"/>
                    </a:lnTo>
                    <a:cubicBezTo>
                      <a:pt x="527449" y="59943"/>
                      <a:pt x="531202" y="61850"/>
                      <a:pt x="533228" y="63875"/>
                    </a:cubicBezTo>
                    <a:cubicBezTo>
                      <a:pt x="535254" y="65901"/>
                      <a:pt x="536029" y="68642"/>
                      <a:pt x="536088" y="71681"/>
                    </a:cubicBezTo>
                    <a:cubicBezTo>
                      <a:pt x="536148" y="74243"/>
                      <a:pt x="535016" y="77163"/>
                      <a:pt x="533765" y="79368"/>
                    </a:cubicBezTo>
                    <a:cubicBezTo>
                      <a:pt x="533288" y="80202"/>
                      <a:pt x="532871" y="80798"/>
                      <a:pt x="532513" y="81393"/>
                    </a:cubicBezTo>
                    <a:lnTo>
                      <a:pt x="494200" y="85624"/>
                    </a:lnTo>
                    <a:cubicBezTo>
                      <a:pt x="492830" y="85803"/>
                      <a:pt x="491519" y="86518"/>
                      <a:pt x="490684" y="87590"/>
                    </a:cubicBezTo>
                    <a:lnTo>
                      <a:pt x="466552" y="119409"/>
                    </a:lnTo>
                    <a:lnTo>
                      <a:pt x="454755" y="119469"/>
                    </a:lnTo>
                    <a:lnTo>
                      <a:pt x="453682" y="119588"/>
                    </a:lnTo>
                    <a:cubicBezTo>
                      <a:pt x="453205" y="119707"/>
                      <a:pt x="451060" y="120184"/>
                      <a:pt x="448677" y="122150"/>
                    </a:cubicBezTo>
                    <a:cubicBezTo>
                      <a:pt x="446234" y="124057"/>
                      <a:pt x="443851" y="127930"/>
                      <a:pt x="443970" y="132875"/>
                    </a:cubicBezTo>
                    <a:cubicBezTo>
                      <a:pt x="443910" y="142468"/>
                      <a:pt x="447247" y="149023"/>
                      <a:pt x="450882" y="152836"/>
                    </a:cubicBezTo>
                    <a:cubicBezTo>
                      <a:pt x="451239" y="153253"/>
                      <a:pt x="451656" y="153611"/>
                      <a:pt x="452014" y="153968"/>
                    </a:cubicBezTo>
                    <a:lnTo>
                      <a:pt x="436283" y="169699"/>
                    </a:lnTo>
                    <a:cubicBezTo>
                      <a:pt x="433840" y="169043"/>
                      <a:pt x="429848" y="167673"/>
                      <a:pt x="426154" y="165051"/>
                    </a:cubicBezTo>
                    <a:cubicBezTo>
                      <a:pt x="421387" y="161714"/>
                      <a:pt x="417037" y="156769"/>
                      <a:pt x="415607" y="148129"/>
                    </a:cubicBezTo>
                    <a:cubicBezTo>
                      <a:pt x="414832" y="143124"/>
                      <a:pt x="414535" y="139012"/>
                      <a:pt x="414535" y="135735"/>
                    </a:cubicBezTo>
                    <a:cubicBezTo>
                      <a:pt x="414535" y="132279"/>
                      <a:pt x="414832" y="129777"/>
                      <a:pt x="415190" y="127989"/>
                    </a:cubicBezTo>
                    <a:cubicBezTo>
                      <a:pt x="415249" y="127930"/>
                      <a:pt x="415309" y="127930"/>
                      <a:pt x="415369" y="127870"/>
                    </a:cubicBezTo>
                    <a:cubicBezTo>
                      <a:pt x="415369" y="127870"/>
                      <a:pt x="417693" y="125606"/>
                      <a:pt x="421268" y="122150"/>
                    </a:cubicBezTo>
                    <a:lnTo>
                      <a:pt x="442957" y="114761"/>
                    </a:lnTo>
                    <a:cubicBezTo>
                      <a:pt x="445400" y="113748"/>
                      <a:pt x="446830" y="110829"/>
                      <a:pt x="445936" y="108147"/>
                    </a:cubicBezTo>
                    <a:close/>
                    <a:moveTo>
                      <a:pt x="524410" y="147354"/>
                    </a:moveTo>
                    <a:cubicBezTo>
                      <a:pt x="524410" y="147354"/>
                      <a:pt x="524469" y="148963"/>
                      <a:pt x="523158" y="149738"/>
                    </a:cubicBezTo>
                    <a:cubicBezTo>
                      <a:pt x="521788" y="150512"/>
                      <a:pt x="520894" y="151823"/>
                      <a:pt x="520596" y="153372"/>
                    </a:cubicBezTo>
                    <a:cubicBezTo>
                      <a:pt x="520358" y="154922"/>
                      <a:pt x="521013" y="156352"/>
                      <a:pt x="521848" y="157603"/>
                    </a:cubicBezTo>
                    <a:cubicBezTo>
                      <a:pt x="522026" y="157901"/>
                      <a:pt x="522086" y="158556"/>
                      <a:pt x="521728" y="159212"/>
                    </a:cubicBezTo>
                    <a:cubicBezTo>
                      <a:pt x="521371" y="159808"/>
                      <a:pt x="520715" y="160999"/>
                      <a:pt x="520715" y="160999"/>
                    </a:cubicBezTo>
                    <a:cubicBezTo>
                      <a:pt x="520000" y="162251"/>
                      <a:pt x="519822" y="163740"/>
                      <a:pt x="520298" y="165111"/>
                    </a:cubicBezTo>
                    <a:cubicBezTo>
                      <a:pt x="520298" y="165111"/>
                      <a:pt x="520298" y="165111"/>
                      <a:pt x="520358" y="165289"/>
                    </a:cubicBezTo>
                    <a:cubicBezTo>
                      <a:pt x="520537" y="165885"/>
                      <a:pt x="520894" y="167554"/>
                      <a:pt x="520894" y="169341"/>
                    </a:cubicBezTo>
                    <a:cubicBezTo>
                      <a:pt x="520894" y="170354"/>
                      <a:pt x="520120" y="173214"/>
                      <a:pt x="518094" y="174048"/>
                    </a:cubicBezTo>
                    <a:cubicBezTo>
                      <a:pt x="516187" y="174883"/>
                      <a:pt x="512969" y="175538"/>
                      <a:pt x="508679" y="175657"/>
                    </a:cubicBezTo>
                    <a:lnTo>
                      <a:pt x="497835" y="175419"/>
                    </a:lnTo>
                    <a:cubicBezTo>
                      <a:pt x="495332" y="175359"/>
                      <a:pt x="493127" y="177147"/>
                      <a:pt x="492710" y="179590"/>
                    </a:cubicBezTo>
                    <a:cubicBezTo>
                      <a:pt x="492651" y="179828"/>
                      <a:pt x="492412" y="181199"/>
                      <a:pt x="492412" y="183344"/>
                    </a:cubicBezTo>
                    <a:cubicBezTo>
                      <a:pt x="492412" y="186144"/>
                      <a:pt x="492830" y="190375"/>
                      <a:pt x="495094" y="194665"/>
                    </a:cubicBezTo>
                    <a:cubicBezTo>
                      <a:pt x="495928" y="196333"/>
                      <a:pt x="497179" y="197942"/>
                      <a:pt x="498669" y="199432"/>
                    </a:cubicBezTo>
                    <a:cubicBezTo>
                      <a:pt x="498669" y="199432"/>
                      <a:pt x="498669" y="199491"/>
                      <a:pt x="498728" y="199491"/>
                    </a:cubicBezTo>
                    <a:lnTo>
                      <a:pt x="498728" y="199491"/>
                    </a:lnTo>
                    <a:lnTo>
                      <a:pt x="516962" y="219929"/>
                    </a:lnTo>
                    <a:lnTo>
                      <a:pt x="469651" y="223147"/>
                    </a:lnTo>
                    <a:lnTo>
                      <a:pt x="437415" y="197942"/>
                    </a:lnTo>
                    <a:cubicBezTo>
                      <a:pt x="439024" y="197168"/>
                      <a:pt x="439918" y="196691"/>
                      <a:pt x="439918" y="196691"/>
                    </a:cubicBezTo>
                    <a:cubicBezTo>
                      <a:pt x="441646" y="195857"/>
                      <a:pt x="442778" y="194069"/>
                      <a:pt x="442778" y="192103"/>
                    </a:cubicBezTo>
                    <a:lnTo>
                      <a:pt x="442778" y="177206"/>
                    </a:lnTo>
                    <a:lnTo>
                      <a:pt x="463454" y="156471"/>
                    </a:lnTo>
                    <a:cubicBezTo>
                      <a:pt x="464705" y="155220"/>
                      <a:pt x="465242" y="153313"/>
                      <a:pt x="464824" y="151585"/>
                    </a:cubicBezTo>
                    <a:cubicBezTo>
                      <a:pt x="464348" y="149797"/>
                      <a:pt x="463037" y="148427"/>
                      <a:pt x="461309" y="147950"/>
                    </a:cubicBezTo>
                    <a:lnTo>
                      <a:pt x="461309" y="147950"/>
                    </a:lnTo>
                    <a:cubicBezTo>
                      <a:pt x="460356" y="147295"/>
                      <a:pt x="454159" y="145328"/>
                      <a:pt x="453980" y="132637"/>
                    </a:cubicBezTo>
                    <a:cubicBezTo>
                      <a:pt x="454040" y="130551"/>
                      <a:pt x="454576" y="130313"/>
                      <a:pt x="454993" y="129777"/>
                    </a:cubicBezTo>
                    <a:cubicBezTo>
                      <a:pt x="455172" y="129658"/>
                      <a:pt x="455350" y="129538"/>
                      <a:pt x="455470" y="129419"/>
                    </a:cubicBezTo>
                    <a:lnTo>
                      <a:pt x="468936" y="129300"/>
                    </a:lnTo>
                    <a:cubicBezTo>
                      <a:pt x="470545" y="129300"/>
                      <a:pt x="472034" y="128525"/>
                      <a:pt x="472988" y="127274"/>
                    </a:cubicBezTo>
                    <a:cubicBezTo>
                      <a:pt x="472988" y="127274"/>
                      <a:pt x="494498" y="98792"/>
                      <a:pt x="495988" y="97005"/>
                    </a:cubicBezTo>
                    <a:cubicBezTo>
                      <a:pt x="497477" y="95158"/>
                      <a:pt x="499741" y="94979"/>
                      <a:pt x="499741" y="94979"/>
                    </a:cubicBezTo>
                    <a:lnTo>
                      <a:pt x="528879" y="91821"/>
                    </a:lnTo>
                    <a:cubicBezTo>
                      <a:pt x="528879" y="91821"/>
                      <a:pt x="530368" y="91761"/>
                      <a:pt x="530607" y="93549"/>
                    </a:cubicBezTo>
                    <a:cubicBezTo>
                      <a:pt x="530845" y="96230"/>
                      <a:pt x="531143" y="99507"/>
                      <a:pt x="531500" y="103083"/>
                    </a:cubicBezTo>
                    <a:cubicBezTo>
                      <a:pt x="531560" y="104572"/>
                      <a:pt x="530607" y="105108"/>
                      <a:pt x="530011" y="105168"/>
                    </a:cubicBezTo>
                    <a:cubicBezTo>
                      <a:pt x="526316" y="105287"/>
                      <a:pt x="522443" y="105406"/>
                      <a:pt x="518332" y="105525"/>
                    </a:cubicBezTo>
                    <a:cubicBezTo>
                      <a:pt x="514042" y="105704"/>
                      <a:pt x="509335" y="107671"/>
                      <a:pt x="506236" y="110292"/>
                    </a:cubicBezTo>
                    <a:cubicBezTo>
                      <a:pt x="503912" y="112199"/>
                      <a:pt x="503853" y="115834"/>
                      <a:pt x="505998" y="117919"/>
                    </a:cubicBezTo>
                    <a:cubicBezTo>
                      <a:pt x="507189" y="119051"/>
                      <a:pt x="509752" y="119469"/>
                      <a:pt x="512552" y="120303"/>
                    </a:cubicBezTo>
                    <a:cubicBezTo>
                      <a:pt x="516068" y="121375"/>
                      <a:pt x="520000" y="122686"/>
                      <a:pt x="521967" y="122090"/>
                    </a:cubicBezTo>
                    <a:cubicBezTo>
                      <a:pt x="524469" y="121256"/>
                      <a:pt x="525423" y="119051"/>
                      <a:pt x="525601" y="116608"/>
                    </a:cubicBezTo>
                    <a:cubicBezTo>
                      <a:pt x="525780" y="113927"/>
                      <a:pt x="527389" y="112020"/>
                      <a:pt x="530130" y="112020"/>
                    </a:cubicBezTo>
                    <a:cubicBezTo>
                      <a:pt x="531262" y="112020"/>
                      <a:pt x="531977" y="112974"/>
                      <a:pt x="532096" y="113927"/>
                    </a:cubicBezTo>
                    <a:cubicBezTo>
                      <a:pt x="532632" y="119051"/>
                      <a:pt x="533526" y="125486"/>
                      <a:pt x="533884" y="129181"/>
                    </a:cubicBezTo>
                    <a:cubicBezTo>
                      <a:pt x="534062" y="130968"/>
                      <a:pt x="534182" y="132637"/>
                      <a:pt x="534301" y="134067"/>
                    </a:cubicBezTo>
                    <a:cubicBezTo>
                      <a:pt x="534360" y="135914"/>
                      <a:pt x="532752" y="136033"/>
                      <a:pt x="531917" y="136152"/>
                    </a:cubicBezTo>
                    <a:cubicBezTo>
                      <a:pt x="530189" y="136391"/>
                      <a:pt x="528879" y="136391"/>
                      <a:pt x="528879" y="136450"/>
                    </a:cubicBezTo>
                    <a:cubicBezTo>
                      <a:pt x="527508" y="136510"/>
                      <a:pt x="526197" y="137106"/>
                      <a:pt x="525303" y="138178"/>
                    </a:cubicBezTo>
                    <a:cubicBezTo>
                      <a:pt x="524350" y="139191"/>
                      <a:pt x="523933" y="140562"/>
                      <a:pt x="523993" y="141932"/>
                    </a:cubicBezTo>
                    <a:lnTo>
                      <a:pt x="524410" y="147354"/>
                    </a:lnTo>
                    <a:close/>
                    <a:moveTo>
                      <a:pt x="464944" y="232561"/>
                    </a:moveTo>
                    <a:cubicBezTo>
                      <a:pt x="465837" y="233276"/>
                      <a:pt x="466969" y="233634"/>
                      <a:pt x="468102" y="233634"/>
                    </a:cubicBezTo>
                    <a:cubicBezTo>
                      <a:pt x="468221" y="233634"/>
                      <a:pt x="468340" y="233634"/>
                      <a:pt x="468459" y="233634"/>
                    </a:cubicBezTo>
                    <a:lnTo>
                      <a:pt x="528164" y="229582"/>
                    </a:lnTo>
                    <a:cubicBezTo>
                      <a:pt x="530130" y="229463"/>
                      <a:pt x="531858" y="228212"/>
                      <a:pt x="532573" y="226364"/>
                    </a:cubicBezTo>
                    <a:cubicBezTo>
                      <a:pt x="533347" y="224577"/>
                      <a:pt x="532930" y="222491"/>
                      <a:pt x="531679" y="221002"/>
                    </a:cubicBezTo>
                    <a:lnTo>
                      <a:pt x="520954" y="208965"/>
                    </a:lnTo>
                    <a:cubicBezTo>
                      <a:pt x="527210" y="210872"/>
                      <a:pt x="532573" y="212541"/>
                      <a:pt x="536744" y="213792"/>
                    </a:cubicBezTo>
                    <a:cubicBezTo>
                      <a:pt x="539961" y="214626"/>
                      <a:pt x="545801" y="219750"/>
                      <a:pt x="550746" y="226484"/>
                    </a:cubicBezTo>
                    <a:cubicBezTo>
                      <a:pt x="555454" y="232621"/>
                      <a:pt x="559744" y="239890"/>
                      <a:pt x="562604" y="245789"/>
                    </a:cubicBezTo>
                    <a:cubicBezTo>
                      <a:pt x="560518" y="256395"/>
                      <a:pt x="557479" y="266823"/>
                      <a:pt x="554262" y="277310"/>
                    </a:cubicBezTo>
                    <a:lnTo>
                      <a:pt x="527806" y="297390"/>
                    </a:lnTo>
                    <a:lnTo>
                      <a:pt x="470187" y="258600"/>
                    </a:lnTo>
                    <a:cubicBezTo>
                      <a:pt x="467267" y="254310"/>
                      <a:pt x="453861" y="234766"/>
                      <a:pt x="440990" y="221836"/>
                    </a:cubicBezTo>
                    <a:cubicBezTo>
                      <a:pt x="434138" y="215103"/>
                      <a:pt x="424485" y="212421"/>
                      <a:pt x="414832" y="212421"/>
                    </a:cubicBezTo>
                    <a:cubicBezTo>
                      <a:pt x="413045" y="212421"/>
                      <a:pt x="411257" y="212541"/>
                      <a:pt x="409470" y="212719"/>
                    </a:cubicBezTo>
                    <a:cubicBezTo>
                      <a:pt x="411972" y="211349"/>
                      <a:pt x="414535" y="209978"/>
                      <a:pt x="416978" y="208668"/>
                    </a:cubicBezTo>
                    <a:cubicBezTo>
                      <a:pt x="420731" y="206701"/>
                      <a:pt x="424366" y="204794"/>
                      <a:pt x="427524" y="203126"/>
                    </a:cubicBezTo>
                    <a:lnTo>
                      <a:pt x="464944" y="232561"/>
                    </a:lnTo>
                    <a:close/>
                    <a:moveTo>
                      <a:pt x="414713" y="222730"/>
                    </a:moveTo>
                    <a:cubicBezTo>
                      <a:pt x="422579" y="222730"/>
                      <a:pt x="429550" y="224994"/>
                      <a:pt x="433661" y="229105"/>
                    </a:cubicBezTo>
                    <a:cubicBezTo>
                      <a:pt x="440335" y="235779"/>
                      <a:pt x="447545" y="244836"/>
                      <a:pt x="452967" y="252224"/>
                    </a:cubicBezTo>
                    <a:cubicBezTo>
                      <a:pt x="458449" y="259613"/>
                      <a:pt x="462143" y="265154"/>
                      <a:pt x="462143" y="265214"/>
                    </a:cubicBezTo>
                    <a:cubicBezTo>
                      <a:pt x="462501" y="265810"/>
                      <a:pt x="462977" y="266286"/>
                      <a:pt x="463573" y="266644"/>
                    </a:cubicBezTo>
                    <a:lnTo>
                      <a:pt x="525065" y="308056"/>
                    </a:lnTo>
                    <a:cubicBezTo>
                      <a:pt x="526912" y="309307"/>
                      <a:pt x="529296" y="309247"/>
                      <a:pt x="531024" y="307877"/>
                    </a:cubicBezTo>
                    <a:lnTo>
                      <a:pt x="609319" y="248351"/>
                    </a:lnTo>
                    <a:lnTo>
                      <a:pt x="609676" y="248053"/>
                    </a:lnTo>
                    <a:cubicBezTo>
                      <a:pt x="609676" y="248053"/>
                      <a:pt x="611404" y="246504"/>
                      <a:pt x="613668" y="244598"/>
                    </a:cubicBezTo>
                    <a:cubicBezTo>
                      <a:pt x="615933" y="242691"/>
                      <a:pt x="618793" y="240426"/>
                      <a:pt x="620521" y="239354"/>
                    </a:cubicBezTo>
                    <a:cubicBezTo>
                      <a:pt x="624572" y="236673"/>
                      <a:pt x="641852" y="226424"/>
                      <a:pt x="652875" y="226126"/>
                    </a:cubicBezTo>
                    <a:cubicBezTo>
                      <a:pt x="653829" y="226066"/>
                      <a:pt x="654782" y="226066"/>
                      <a:pt x="655676" y="226066"/>
                    </a:cubicBezTo>
                    <a:cubicBezTo>
                      <a:pt x="660979" y="226007"/>
                      <a:pt x="664852" y="226960"/>
                      <a:pt x="666818" y="228271"/>
                    </a:cubicBezTo>
                    <a:cubicBezTo>
                      <a:pt x="668665" y="229582"/>
                      <a:pt x="669500" y="230654"/>
                      <a:pt x="669679" y="234528"/>
                    </a:cubicBezTo>
                    <a:cubicBezTo>
                      <a:pt x="669679" y="240784"/>
                      <a:pt x="669798" y="250020"/>
                      <a:pt x="669798" y="250020"/>
                    </a:cubicBezTo>
                    <a:cubicBezTo>
                      <a:pt x="669798" y="252522"/>
                      <a:pt x="671585" y="254191"/>
                      <a:pt x="674028" y="254608"/>
                    </a:cubicBezTo>
                    <a:cubicBezTo>
                      <a:pt x="675935" y="254608"/>
                      <a:pt x="678557" y="255144"/>
                      <a:pt x="678557" y="258123"/>
                    </a:cubicBezTo>
                    <a:cubicBezTo>
                      <a:pt x="678557" y="261520"/>
                      <a:pt x="676233" y="261996"/>
                      <a:pt x="675160" y="262175"/>
                    </a:cubicBezTo>
                    <a:cubicBezTo>
                      <a:pt x="673313" y="262413"/>
                      <a:pt x="671526" y="262652"/>
                      <a:pt x="670811" y="262711"/>
                    </a:cubicBezTo>
                    <a:lnTo>
                      <a:pt x="665984" y="262711"/>
                    </a:lnTo>
                    <a:lnTo>
                      <a:pt x="664673" y="262890"/>
                    </a:lnTo>
                    <a:cubicBezTo>
                      <a:pt x="664673" y="262890"/>
                      <a:pt x="658059" y="264618"/>
                      <a:pt x="650969" y="266286"/>
                    </a:cubicBezTo>
                    <a:cubicBezTo>
                      <a:pt x="647453" y="267121"/>
                      <a:pt x="643759" y="268014"/>
                      <a:pt x="640780" y="268610"/>
                    </a:cubicBezTo>
                    <a:cubicBezTo>
                      <a:pt x="639290" y="268908"/>
                      <a:pt x="637979" y="269206"/>
                      <a:pt x="636966" y="269385"/>
                    </a:cubicBezTo>
                    <a:cubicBezTo>
                      <a:pt x="636489" y="269444"/>
                      <a:pt x="636072" y="269504"/>
                      <a:pt x="635775" y="269564"/>
                    </a:cubicBezTo>
                    <a:cubicBezTo>
                      <a:pt x="635476" y="269623"/>
                      <a:pt x="635417" y="269564"/>
                      <a:pt x="635417" y="269623"/>
                    </a:cubicBezTo>
                    <a:cubicBezTo>
                      <a:pt x="630888" y="269623"/>
                      <a:pt x="623857" y="270398"/>
                      <a:pt x="623738" y="270398"/>
                    </a:cubicBezTo>
                    <a:cubicBezTo>
                      <a:pt x="622308" y="270577"/>
                      <a:pt x="620938" y="271351"/>
                      <a:pt x="620104" y="272543"/>
                    </a:cubicBezTo>
                    <a:cubicBezTo>
                      <a:pt x="620104" y="272602"/>
                      <a:pt x="611404" y="284877"/>
                      <a:pt x="600560" y="299356"/>
                    </a:cubicBezTo>
                    <a:cubicBezTo>
                      <a:pt x="589715" y="313836"/>
                      <a:pt x="576547" y="330638"/>
                      <a:pt x="568145" y="339040"/>
                    </a:cubicBezTo>
                    <a:cubicBezTo>
                      <a:pt x="559386" y="347799"/>
                      <a:pt x="552176" y="354413"/>
                      <a:pt x="547112" y="358822"/>
                    </a:cubicBezTo>
                    <a:cubicBezTo>
                      <a:pt x="545562" y="360193"/>
                      <a:pt x="544192" y="361325"/>
                      <a:pt x="543060" y="362278"/>
                    </a:cubicBezTo>
                    <a:cubicBezTo>
                      <a:pt x="542464" y="362755"/>
                      <a:pt x="541093" y="363410"/>
                      <a:pt x="539604" y="362815"/>
                    </a:cubicBezTo>
                    <a:cubicBezTo>
                      <a:pt x="532096" y="359716"/>
                      <a:pt x="516068" y="353281"/>
                      <a:pt x="496762" y="345058"/>
                    </a:cubicBezTo>
                    <a:cubicBezTo>
                      <a:pt x="469830" y="333558"/>
                      <a:pt x="436462" y="318602"/>
                      <a:pt x="411198" y="305076"/>
                    </a:cubicBezTo>
                    <a:cubicBezTo>
                      <a:pt x="406193" y="302514"/>
                      <a:pt x="397255" y="297032"/>
                      <a:pt x="389866" y="289227"/>
                    </a:cubicBezTo>
                    <a:cubicBezTo>
                      <a:pt x="389092" y="288393"/>
                      <a:pt x="388317" y="287499"/>
                      <a:pt x="387542" y="286605"/>
                    </a:cubicBezTo>
                    <a:cubicBezTo>
                      <a:pt x="387304" y="286307"/>
                      <a:pt x="387066" y="286009"/>
                      <a:pt x="386827" y="285771"/>
                    </a:cubicBezTo>
                    <a:cubicBezTo>
                      <a:pt x="386232" y="285056"/>
                      <a:pt x="385695" y="284341"/>
                      <a:pt x="385159" y="283685"/>
                    </a:cubicBezTo>
                    <a:cubicBezTo>
                      <a:pt x="384742" y="283149"/>
                      <a:pt x="384384" y="282553"/>
                      <a:pt x="383967" y="282017"/>
                    </a:cubicBezTo>
                    <a:cubicBezTo>
                      <a:pt x="383610" y="281540"/>
                      <a:pt x="383312" y="281064"/>
                      <a:pt x="383014" y="280527"/>
                    </a:cubicBezTo>
                    <a:cubicBezTo>
                      <a:pt x="382656" y="279991"/>
                      <a:pt x="382299" y="279395"/>
                      <a:pt x="381941" y="278799"/>
                    </a:cubicBezTo>
                    <a:cubicBezTo>
                      <a:pt x="381822" y="278561"/>
                      <a:pt x="381703" y="278323"/>
                      <a:pt x="381524" y="278084"/>
                    </a:cubicBezTo>
                    <a:cubicBezTo>
                      <a:pt x="380809" y="276833"/>
                      <a:pt x="380213" y="275582"/>
                      <a:pt x="379677" y="274271"/>
                    </a:cubicBezTo>
                    <a:cubicBezTo>
                      <a:pt x="379618" y="274092"/>
                      <a:pt x="379498" y="273913"/>
                      <a:pt x="379439" y="273735"/>
                    </a:cubicBezTo>
                    <a:cubicBezTo>
                      <a:pt x="379141" y="272960"/>
                      <a:pt x="378843" y="272185"/>
                      <a:pt x="378605" y="271411"/>
                    </a:cubicBezTo>
                    <a:cubicBezTo>
                      <a:pt x="378605" y="271411"/>
                      <a:pt x="378605" y="271411"/>
                      <a:pt x="378605" y="271411"/>
                    </a:cubicBezTo>
                    <a:cubicBezTo>
                      <a:pt x="378605" y="271411"/>
                      <a:pt x="378605" y="271411"/>
                      <a:pt x="378605" y="271351"/>
                    </a:cubicBezTo>
                    <a:cubicBezTo>
                      <a:pt x="378128" y="269981"/>
                      <a:pt x="377770" y="268551"/>
                      <a:pt x="377472" y="267121"/>
                    </a:cubicBezTo>
                    <a:cubicBezTo>
                      <a:pt x="377353" y="266525"/>
                      <a:pt x="377234" y="265869"/>
                      <a:pt x="377115" y="265274"/>
                    </a:cubicBezTo>
                    <a:cubicBezTo>
                      <a:pt x="377055" y="264797"/>
                      <a:pt x="376996" y="264320"/>
                      <a:pt x="376936" y="263843"/>
                    </a:cubicBezTo>
                    <a:cubicBezTo>
                      <a:pt x="376817" y="262652"/>
                      <a:pt x="376698" y="261460"/>
                      <a:pt x="376698" y="260209"/>
                    </a:cubicBezTo>
                    <a:cubicBezTo>
                      <a:pt x="376698" y="259375"/>
                      <a:pt x="376757" y="258600"/>
                      <a:pt x="376817" y="257766"/>
                    </a:cubicBezTo>
                    <a:cubicBezTo>
                      <a:pt x="376877" y="257110"/>
                      <a:pt x="376936" y="256395"/>
                      <a:pt x="377055" y="255680"/>
                    </a:cubicBezTo>
                    <a:cubicBezTo>
                      <a:pt x="377055" y="255561"/>
                      <a:pt x="377055" y="255442"/>
                      <a:pt x="377055" y="255323"/>
                    </a:cubicBezTo>
                    <a:cubicBezTo>
                      <a:pt x="377294" y="253654"/>
                      <a:pt x="377651" y="251986"/>
                      <a:pt x="378128" y="250258"/>
                    </a:cubicBezTo>
                    <a:cubicBezTo>
                      <a:pt x="378128" y="250258"/>
                      <a:pt x="378128" y="250258"/>
                      <a:pt x="378128" y="250258"/>
                    </a:cubicBezTo>
                    <a:lnTo>
                      <a:pt x="378128" y="250258"/>
                    </a:lnTo>
                    <a:cubicBezTo>
                      <a:pt x="378426" y="249245"/>
                      <a:pt x="378724" y="248172"/>
                      <a:pt x="379141" y="247100"/>
                    </a:cubicBezTo>
                    <a:cubicBezTo>
                      <a:pt x="379141" y="247040"/>
                      <a:pt x="379201" y="246981"/>
                      <a:pt x="379201" y="246921"/>
                    </a:cubicBezTo>
                    <a:cubicBezTo>
                      <a:pt x="379558" y="245968"/>
                      <a:pt x="379975" y="244895"/>
                      <a:pt x="380392" y="243882"/>
                    </a:cubicBezTo>
                    <a:cubicBezTo>
                      <a:pt x="380452" y="243763"/>
                      <a:pt x="380511" y="243584"/>
                      <a:pt x="380571" y="243465"/>
                    </a:cubicBezTo>
                    <a:cubicBezTo>
                      <a:pt x="380988" y="242512"/>
                      <a:pt x="381465" y="241559"/>
                      <a:pt x="382001" y="240605"/>
                    </a:cubicBezTo>
                    <a:cubicBezTo>
                      <a:pt x="382120" y="240426"/>
                      <a:pt x="382239" y="240188"/>
                      <a:pt x="382359" y="239950"/>
                    </a:cubicBezTo>
                    <a:cubicBezTo>
                      <a:pt x="383014" y="238818"/>
                      <a:pt x="383669" y="237626"/>
                      <a:pt x="384384" y="236434"/>
                    </a:cubicBezTo>
                    <a:lnTo>
                      <a:pt x="384384" y="236434"/>
                    </a:lnTo>
                    <a:cubicBezTo>
                      <a:pt x="389032" y="228509"/>
                      <a:pt x="402439" y="222611"/>
                      <a:pt x="414713" y="222730"/>
                    </a:cubicBezTo>
                    <a:close/>
                    <a:moveTo>
                      <a:pt x="575474" y="144494"/>
                    </a:moveTo>
                    <a:cubicBezTo>
                      <a:pt x="575474" y="142230"/>
                      <a:pt x="576249" y="141872"/>
                      <a:pt x="576666" y="141932"/>
                    </a:cubicBezTo>
                    <a:cubicBezTo>
                      <a:pt x="584472" y="143183"/>
                      <a:pt x="588762" y="146580"/>
                      <a:pt x="591503" y="149797"/>
                    </a:cubicBezTo>
                    <a:cubicBezTo>
                      <a:pt x="593171" y="151823"/>
                      <a:pt x="594184" y="153909"/>
                      <a:pt x="594780" y="155398"/>
                    </a:cubicBezTo>
                    <a:cubicBezTo>
                      <a:pt x="595078" y="156173"/>
                      <a:pt x="595256" y="156769"/>
                      <a:pt x="595376" y="157186"/>
                    </a:cubicBezTo>
                    <a:cubicBezTo>
                      <a:pt x="595435" y="157365"/>
                      <a:pt x="595435" y="157543"/>
                      <a:pt x="595495" y="157603"/>
                    </a:cubicBezTo>
                    <a:lnTo>
                      <a:pt x="595495" y="157603"/>
                    </a:lnTo>
                    <a:cubicBezTo>
                      <a:pt x="595912" y="160046"/>
                      <a:pt x="598057" y="161893"/>
                      <a:pt x="600560" y="161893"/>
                    </a:cubicBezTo>
                    <a:lnTo>
                      <a:pt x="700663" y="161893"/>
                    </a:lnTo>
                    <a:cubicBezTo>
                      <a:pt x="703225" y="161893"/>
                      <a:pt x="705370" y="160046"/>
                      <a:pt x="705728" y="157543"/>
                    </a:cubicBezTo>
                    <a:cubicBezTo>
                      <a:pt x="705847" y="157067"/>
                      <a:pt x="706621" y="153789"/>
                      <a:pt x="709839" y="150751"/>
                    </a:cubicBezTo>
                    <a:cubicBezTo>
                      <a:pt x="712520" y="148248"/>
                      <a:pt x="716930" y="145507"/>
                      <a:pt x="724914" y="144494"/>
                    </a:cubicBezTo>
                    <a:cubicBezTo>
                      <a:pt x="725986" y="144256"/>
                      <a:pt x="726165" y="145328"/>
                      <a:pt x="726165" y="146282"/>
                    </a:cubicBezTo>
                    <a:cubicBezTo>
                      <a:pt x="726165" y="156888"/>
                      <a:pt x="725808" y="178994"/>
                      <a:pt x="725808" y="211051"/>
                    </a:cubicBezTo>
                    <a:cubicBezTo>
                      <a:pt x="725808" y="237149"/>
                      <a:pt x="732541" y="258242"/>
                      <a:pt x="738976" y="279097"/>
                    </a:cubicBezTo>
                    <a:cubicBezTo>
                      <a:pt x="745471" y="300012"/>
                      <a:pt x="751668" y="320688"/>
                      <a:pt x="751668" y="347144"/>
                    </a:cubicBezTo>
                    <a:cubicBezTo>
                      <a:pt x="751668" y="361265"/>
                      <a:pt x="748986" y="374791"/>
                      <a:pt x="743743" y="387066"/>
                    </a:cubicBezTo>
                    <a:cubicBezTo>
                      <a:pt x="739155" y="384504"/>
                      <a:pt x="735282" y="382954"/>
                      <a:pt x="733137" y="382359"/>
                    </a:cubicBezTo>
                    <a:cubicBezTo>
                      <a:pt x="732422" y="382180"/>
                      <a:pt x="731707" y="382061"/>
                      <a:pt x="730992" y="382061"/>
                    </a:cubicBezTo>
                    <a:cubicBezTo>
                      <a:pt x="726940" y="382239"/>
                      <a:pt x="724318" y="384027"/>
                      <a:pt x="721756" y="385814"/>
                    </a:cubicBezTo>
                    <a:cubicBezTo>
                      <a:pt x="719253" y="387840"/>
                      <a:pt x="717287" y="389270"/>
                      <a:pt x="715857" y="392488"/>
                    </a:cubicBezTo>
                    <a:cubicBezTo>
                      <a:pt x="715440" y="393561"/>
                      <a:pt x="715261" y="394633"/>
                      <a:pt x="715261" y="395646"/>
                    </a:cubicBezTo>
                    <a:cubicBezTo>
                      <a:pt x="715321" y="398446"/>
                      <a:pt x="716274" y="400353"/>
                      <a:pt x="716989" y="401843"/>
                    </a:cubicBezTo>
                    <a:cubicBezTo>
                      <a:pt x="715917" y="402737"/>
                      <a:pt x="714665" y="403750"/>
                      <a:pt x="713414" y="404882"/>
                    </a:cubicBezTo>
                    <a:cubicBezTo>
                      <a:pt x="711746" y="406371"/>
                      <a:pt x="710018" y="407980"/>
                      <a:pt x="708528" y="409708"/>
                    </a:cubicBezTo>
                    <a:cubicBezTo>
                      <a:pt x="707038" y="411436"/>
                      <a:pt x="705668" y="413045"/>
                      <a:pt x="704834" y="415547"/>
                    </a:cubicBezTo>
                    <a:cubicBezTo>
                      <a:pt x="704357" y="417097"/>
                      <a:pt x="704059" y="418706"/>
                      <a:pt x="704059" y="420374"/>
                    </a:cubicBezTo>
                    <a:cubicBezTo>
                      <a:pt x="704059" y="423532"/>
                      <a:pt x="704953" y="426392"/>
                      <a:pt x="706383" y="429312"/>
                    </a:cubicBezTo>
                    <a:cubicBezTo>
                      <a:pt x="690831" y="438309"/>
                      <a:pt x="671347" y="443612"/>
                      <a:pt x="647870" y="443672"/>
                    </a:cubicBezTo>
                    <a:cubicBezTo>
                      <a:pt x="613609" y="443672"/>
                      <a:pt x="589119" y="431874"/>
                      <a:pt x="572793" y="414832"/>
                    </a:cubicBezTo>
                    <a:cubicBezTo>
                      <a:pt x="560697" y="402081"/>
                      <a:pt x="553189" y="386232"/>
                      <a:pt x="550151" y="369786"/>
                    </a:cubicBezTo>
                    <a:cubicBezTo>
                      <a:pt x="555215" y="365496"/>
                      <a:pt x="564093" y="357690"/>
                      <a:pt x="575355" y="346429"/>
                    </a:cubicBezTo>
                    <a:cubicBezTo>
                      <a:pt x="577262" y="344522"/>
                      <a:pt x="579347" y="342258"/>
                      <a:pt x="581552" y="339755"/>
                    </a:cubicBezTo>
                    <a:cubicBezTo>
                      <a:pt x="585187" y="352625"/>
                      <a:pt x="592396" y="363351"/>
                      <a:pt x="601811" y="371335"/>
                    </a:cubicBezTo>
                    <a:cubicBezTo>
                      <a:pt x="614979" y="382537"/>
                      <a:pt x="632199" y="388555"/>
                      <a:pt x="650015" y="389092"/>
                    </a:cubicBezTo>
                    <a:cubicBezTo>
                      <a:pt x="650313" y="389151"/>
                      <a:pt x="650671" y="389211"/>
                      <a:pt x="650969" y="389211"/>
                    </a:cubicBezTo>
                    <a:cubicBezTo>
                      <a:pt x="651088" y="389211"/>
                      <a:pt x="651267" y="389211"/>
                      <a:pt x="651386" y="389151"/>
                    </a:cubicBezTo>
                    <a:cubicBezTo>
                      <a:pt x="651803" y="389151"/>
                      <a:pt x="652220" y="389211"/>
                      <a:pt x="652637" y="389211"/>
                    </a:cubicBezTo>
                    <a:cubicBezTo>
                      <a:pt x="691189" y="389092"/>
                      <a:pt x="720088" y="354949"/>
                      <a:pt x="720147" y="317172"/>
                    </a:cubicBezTo>
                    <a:cubicBezTo>
                      <a:pt x="720147" y="300190"/>
                      <a:pt x="716155" y="288333"/>
                      <a:pt x="712461" y="270040"/>
                    </a:cubicBezTo>
                    <a:cubicBezTo>
                      <a:pt x="708707" y="251688"/>
                      <a:pt x="705013" y="226186"/>
                      <a:pt x="705013" y="181318"/>
                    </a:cubicBezTo>
                    <a:cubicBezTo>
                      <a:pt x="705013" y="179947"/>
                      <a:pt x="704476" y="178637"/>
                      <a:pt x="703523" y="177683"/>
                    </a:cubicBezTo>
                    <a:cubicBezTo>
                      <a:pt x="702569" y="176730"/>
                      <a:pt x="701259" y="176194"/>
                      <a:pt x="699888" y="176194"/>
                    </a:cubicBezTo>
                    <a:lnTo>
                      <a:pt x="601036" y="176194"/>
                    </a:lnTo>
                    <a:cubicBezTo>
                      <a:pt x="599666" y="176194"/>
                      <a:pt x="598355" y="176730"/>
                      <a:pt x="597402" y="177683"/>
                    </a:cubicBezTo>
                    <a:cubicBezTo>
                      <a:pt x="596448" y="178637"/>
                      <a:pt x="595912" y="179947"/>
                      <a:pt x="595912" y="181318"/>
                    </a:cubicBezTo>
                    <a:cubicBezTo>
                      <a:pt x="595912" y="213434"/>
                      <a:pt x="593826" y="234110"/>
                      <a:pt x="591205" y="249483"/>
                    </a:cubicBezTo>
                    <a:lnTo>
                      <a:pt x="567966" y="267121"/>
                    </a:lnTo>
                    <a:cubicBezTo>
                      <a:pt x="569814" y="260447"/>
                      <a:pt x="571482" y="253654"/>
                      <a:pt x="572793" y="246742"/>
                    </a:cubicBezTo>
                    <a:cubicBezTo>
                      <a:pt x="572912" y="246445"/>
                      <a:pt x="572912" y="246147"/>
                      <a:pt x="572972" y="245849"/>
                    </a:cubicBezTo>
                    <a:cubicBezTo>
                      <a:pt x="574640" y="236911"/>
                      <a:pt x="575653" y="227735"/>
                      <a:pt x="575712" y="218261"/>
                    </a:cubicBezTo>
                    <a:cubicBezTo>
                      <a:pt x="575712" y="184297"/>
                      <a:pt x="575593" y="157365"/>
                      <a:pt x="575474" y="144494"/>
                    </a:cubicBezTo>
                    <a:close/>
                    <a:moveTo>
                      <a:pt x="718002" y="428537"/>
                    </a:moveTo>
                    <a:cubicBezTo>
                      <a:pt x="715202" y="424604"/>
                      <a:pt x="714308" y="421983"/>
                      <a:pt x="714367" y="420255"/>
                    </a:cubicBezTo>
                    <a:cubicBezTo>
                      <a:pt x="714367" y="419659"/>
                      <a:pt x="714427" y="419123"/>
                      <a:pt x="714665" y="418467"/>
                    </a:cubicBezTo>
                    <a:lnTo>
                      <a:pt x="714665" y="418467"/>
                    </a:lnTo>
                    <a:cubicBezTo>
                      <a:pt x="715082" y="417514"/>
                      <a:pt x="718121" y="414237"/>
                      <a:pt x="720862" y="411913"/>
                    </a:cubicBezTo>
                    <a:cubicBezTo>
                      <a:pt x="723603" y="409470"/>
                      <a:pt x="726106" y="407623"/>
                      <a:pt x="726106" y="407623"/>
                    </a:cubicBezTo>
                    <a:cubicBezTo>
                      <a:pt x="727536" y="406729"/>
                      <a:pt x="728489" y="404405"/>
                      <a:pt x="728370" y="403035"/>
                    </a:cubicBezTo>
                    <a:cubicBezTo>
                      <a:pt x="728310" y="401009"/>
                      <a:pt x="727774" y="400294"/>
                      <a:pt x="727417" y="399459"/>
                    </a:cubicBezTo>
                    <a:cubicBezTo>
                      <a:pt x="727059" y="398744"/>
                      <a:pt x="726702" y="398089"/>
                      <a:pt x="726404" y="397553"/>
                    </a:cubicBezTo>
                    <a:cubicBezTo>
                      <a:pt x="726046" y="396778"/>
                      <a:pt x="725808" y="395050"/>
                      <a:pt x="727357" y="393561"/>
                    </a:cubicBezTo>
                    <a:cubicBezTo>
                      <a:pt x="729085" y="391773"/>
                      <a:pt x="731587" y="392488"/>
                      <a:pt x="732064" y="392726"/>
                    </a:cubicBezTo>
                    <a:cubicBezTo>
                      <a:pt x="733971" y="393501"/>
                      <a:pt x="737069" y="394931"/>
                      <a:pt x="740108" y="396719"/>
                    </a:cubicBezTo>
                    <a:cubicBezTo>
                      <a:pt x="744577" y="399340"/>
                      <a:pt x="749106" y="402975"/>
                      <a:pt x="750714" y="406073"/>
                    </a:cubicBezTo>
                    <a:cubicBezTo>
                      <a:pt x="752383" y="408934"/>
                      <a:pt x="753753" y="412747"/>
                      <a:pt x="753694" y="415309"/>
                    </a:cubicBezTo>
                    <a:cubicBezTo>
                      <a:pt x="753694" y="417037"/>
                      <a:pt x="752979" y="418288"/>
                      <a:pt x="752144" y="419242"/>
                    </a:cubicBezTo>
                    <a:cubicBezTo>
                      <a:pt x="750476" y="421148"/>
                      <a:pt x="735401" y="433781"/>
                      <a:pt x="733852" y="434734"/>
                    </a:cubicBezTo>
                    <a:cubicBezTo>
                      <a:pt x="732243" y="435866"/>
                      <a:pt x="725808" y="438607"/>
                      <a:pt x="720326" y="440633"/>
                    </a:cubicBezTo>
                    <a:cubicBezTo>
                      <a:pt x="718717" y="441229"/>
                      <a:pt x="717168" y="441765"/>
                      <a:pt x="715797" y="442301"/>
                    </a:cubicBezTo>
                    <a:cubicBezTo>
                      <a:pt x="713891" y="443076"/>
                      <a:pt x="713593" y="441825"/>
                      <a:pt x="713593" y="441825"/>
                    </a:cubicBezTo>
                    <a:cubicBezTo>
                      <a:pt x="713593" y="441825"/>
                      <a:pt x="713235" y="440692"/>
                      <a:pt x="713950" y="439977"/>
                    </a:cubicBezTo>
                    <a:cubicBezTo>
                      <a:pt x="714844" y="439262"/>
                      <a:pt x="715678" y="438488"/>
                      <a:pt x="716512" y="437594"/>
                    </a:cubicBezTo>
                    <a:cubicBezTo>
                      <a:pt x="717406" y="436402"/>
                      <a:pt x="718777" y="435270"/>
                      <a:pt x="718955" y="432053"/>
                    </a:cubicBezTo>
                    <a:cubicBezTo>
                      <a:pt x="719134" y="430980"/>
                      <a:pt x="718777" y="429610"/>
                      <a:pt x="718002" y="428537"/>
                    </a:cubicBezTo>
                    <a:close/>
                    <a:moveTo>
                      <a:pt x="733077" y="784797"/>
                    </a:moveTo>
                    <a:cubicBezTo>
                      <a:pt x="733077" y="784797"/>
                      <a:pt x="733256" y="786287"/>
                      <a:pt x="732064" y="787002"/>
                    </a:cubicBezTo>
                    <a:cubicBezTo>
                      <a:pt x="730872" y="787657"/>
                      <a:pt x="694764" y="807916"/>
                      <a:pt x="694764" y="807916"/>
                    </a:cubicBezTo>
                    <a:lnTo>
                      <a:pt x="690593" y="447426"/>
                    </a:lnTo>
                    <a:cubicBezTo>
                      <a:pt x="694704" y="446115"/>
                      <a:pt x="698637" y="444566"/>
                      <a:pt x="702391" y="442838"/>
                    </a:cubicBezTo>
                    <a:lnTo>
                      <a:pt x="733077" y="784797"/>
                    </a:lnTo>
                    <a:close/>
                    <a:moveTo>
                      <a:pt x="567847" y="951457"/>
                    </a:moveTo>
                    <a:cubicBezTo>
                      <a:pt x="567847" y="951457"/>
                      <a:pt x="581135" y="968677"/>
                      <a:pt x="581671" y="969452"/>
                    </a:cubicBezTo>
                    <a:cubicBezTo>
                      <a:pt x="582207" y="970227"/>
                      <a:pt x="581790" y="971120"/>
                      <a:pt x="581433" y="971418"/>
                    </a:cubicBezTo>
                    <a:cubicBezTo>
                      <a:pt x="561293" y="987864"/>
                      <a:pt x="528640" y="999364"/>
                      <a:pt x="491280" y="1003475"/>
                    </a:cubicBezTo>
                    <a:cubicBezTo>
                      <a:pt x="497179" y="976364"/>
                      <a:pt x="519822" y="869527"/>
                      <a:pt x="536684" y="760725"/>
                    </a:cubicBezTo>
                    <a:cubicBezTo>
                      <a:pt x="554024" y="648585"/>
                      <a:pt x="561710" y="542107"/>
                      <a:pt x="563200" y="519941"/>
                    </a:cubicBezTo>
                    <a:cubicBezTo>
                      <a:pt x="563200" y="519941"/>
                      <a:pt x="576666" y="519047"/>
                      <a:pt x="579049" y="518809"/>
                    </a:cubicBezTo>
                    <a:cubicBezTo>
                      <a:pt x="581373" y="518570"/>
                      <a:pt x="581671" y="519941"/>
                      <a:pt x="581671" y="521371"/>
                    </a:cubicBezTo>
                    <a:cubicBezTo>
                      <a:pt x="581612" y="522801"/>
                      <a:pt x="566894" y="948001"/>
                      <a:pt x="566894" y="948001"/>
                    </a:cubicBezTo>
                    <a:cubicBezTo>
                      <a:pt x="566775" y="949372"/>
                      <a:pt x="567132" y="950504"/>
                      <a:pt x="567847" y="951457"/>
                    </a:cubicBezTo>
                    <a:close/>
                    <a:moveTo>
                      <a:pt x="388853" y="528283"/>
                    </a:moveTo>
                    <a:cubicBezTo>
                      <a:pt x="388853" y="528283"/>
                      <a:pt x="422221" y="412926"/>
                      <a:pt x="422698" y="411377"/>
                    </a:cubicBezTo>
                    <a:cubicBezTo>
                      <a:pt x="423115" y="409827"/>
                      <a:pt x="424664" y="409410"/>
                      <a:pt x="424664" y="409410"/>
                    </a:cubicBezTo>
                    <a:cubicBezTo>
                      <a:pt x="424664" y="409410"/>
                      <a:pt x="449094" y="402558"/>
                      <a:pt x="452967" y="401307"/>
                    </a:cubicBezTo>
                    <a:cubicBezTo>
                      <a:pt x="456840" y="400055"/>
                      <a:pt x="463275" y="399579"/>
                      <a:pt x="463275" y="399579"/>
                    </a:cubicBezTo>
                    <a:lnTo>
                      <a:pt x="547231" y="394454"/>
                    </a:lnTo>
                    <a:cubicBezTo>
                      <a:pt x="551640" y="404286"/>
                      <a:pt x="557658" y="413581"/>
                      <a:pt x="565404" y="421744"/>
                    </a:cubicBezTo>
                    <a:cubicBezTo>
                      <a:pt x="572197" y="428954"/>
                      <a:pt x="580360" y="435211"/>
                      <a:pt x="589775" y="440275"/>
                    </a:cubicBezTo>
                    <a:cubicBezTo>
                      <a:pt x="589775" y="440275"/>
                      <a:pt x="589596" y="504151"/>
                      <a:pt x="589596" y="505342"/>
                    </a:cubicBezTo>
                    <a:cubicBezTo>
                      <a:pt x="589596" y="506534"/>
                      <a:pt x="589000" y="507905"/>
                      <a:pt x="586319" y="508143"/>
                    </a:cubicBezTo>
                    <a:cubicBezTo>
                      <a:pt x="583637" y="508381"/>
                      <a:pt x="501886" y="514042"/>
                      <a:pt x="481508" y="515532"/>
                    </a:cubicBezTo>
                    <a:cubicBezTo>
                      <a:pt x="478589" y="515710"/>
                      <a:pt x="475133" y="516247"/>
                      <a:pt x="472034" y="517081"/>
                    </a:cubicBezTo>
                    <a:cubicBezTo>
                      <a:pt x="468936" y="517974"/>
                      <a:pt x="397731" y="537459"/>
                      <a:pt x="397731" y="537459"/>
                    </a:cubicBezTo>
                    <a:cubicBezTo>
                      <a:pt x="397731" y="537459"/>
                      <a:pt x="395288" y="537816"/>
                      <a:pt x="394097" y="536923"/>
                    </a:cubicBezTo>
                    <a:cubicBezTo>
                      <a:pt x="392905" y="535969"/>
                      <a:pt x="392250" y="535433"/>
                      <a:pt x="390045" y="533705"/>
                    </a:cubicBezTo>
                    <a:cubicBezTo>
                      <a:pt x="387840" y="531918"/>
                      <a:pt x="388853" y="528283"/>
                      <a:pt x="388853" y="528283"/>
                    </a:cubicBezTo>
                    <a:close/>
                    <a:moveTo>
                      <a:pt x="420433" y="398744"/>
                    </a:moveTo>
                    <a:cubicBezTo>
                      <a:pt x="412330" y="387602"/>
                      <a:pt x="388734" y="354592"/>
                      <a:pt x="380750" y="294351"/>
                    </a:cubicBezTo>
                    <a:cubicBezTo>
                      <a:pt x="381286" y="295007"/>
                      <a:pt x="381882" y="295602"/>
                      <a:pt x="382418" y="296198"/>
                    </a:cubicBezTo>
                    <a:cubicBezTo>
                      <a:pt x="390939" y="305136"/>
                      <a:pt x="400651" y="311094"/>
                      <a:pt x="406431" y="314074"/>
                    </a:cubicBezTo>
                    <a:cubicBezTo>
                      <a:pt x="457853" y="341602"/>
                      <a:pt x="540378" y="374136"/>
                      <a:pt x="540498" y="374195"/>
                    </a:cubicBezTo>
                    <a:cubicBezTo>
                      <a:pt x="540557" y="374195"/>
                      <a:pt x="540617" y="374195"/>
                      <a:pt x="540677" y="374255"/>
                    </a:cubicBezTo>
                    <a:cubicBezTo>
                      <a:pt x="541392" y="377711"/>
                      <a:pt x="542345" y="381048"/>
                      <a:pt x="543477" y="384444"/>
                    </a:cubicBezTo>
                    <a:lnTo>
                      <a:pt x="466016" y="389151"/>
                    </a:lnTo>
                    <a:cubicBezTo>
                      <a:pt x="466016" y="389151"/>
                      <a:pt x="456900" y="389568"/>
                      <a:pt x="450345" y="391415"/>
                    </a:cubicBezTo>
                    <a:cubicBezTo>
                      <a:pt x="442420" y="393620"/>
                      <a:pt x="424307" y="398804"/>
                      <a:pt x="423115" y="399221"/>
                    </a:cubicBezTo>
                    <a:cubicBezTo>
                      <a:pt x="421566" y="399638"/>
                      <a:pt x="420672" y="399102"/>
                      <a:pt x="420433" y="398744"/>
                    </a:cubicBezTo>
                    <a:close/>
                    <a:moveTo>
                      <a:pt x="591979" y="517438"/>
                    </a:moveTo>
                    <a:lnTo>
                      <a:pt x="595733" y="516664"/>
                    </a:lnTo>
                    <a:cubicBezTo>
                      <a:pt x="598117" y="516187"/>
                      <a:pt x="599845" y="514042"/>
                      <a:pt x="599845" y="511658"/>
                    </a:cubicBezTo>
                    <a:lnTo>
                      <a:pt x="600023" y="445102"/>
                    </a:lnTo>
                    <a:cubicBezTo>
                      <a:pt x="613728" y="450643"/>
                      <a:pt x="629637" y="453801"/>
                      <a:pt x="647751" y="453801"/>
                    </a:cubicBezTo>
                    <a:cubicBezTo>
                      <a:pt x="647811" y="453801"/>
                      <a:pt x="647870" y="453801"/>
                      <a:pt x="647930" y="453801"/>
                    </a:cubicBezTo>
                    <a:cubicBezTo>
                      <a:pt x="659549" y="453801"/>
                      <a:pt x="670394" y="452490"/>
                      <a:pt x="680404" y="450226"/>
                    </a:cubicBezTo>
                    <a:lnTo>
                      <a:pt x="685171" y="862616"/>
                    </a:lnTo>
                    <a:lnTo>
                      <a:pt x="685171" y="862854"/>
                    </a:lnTo>
                    <a:cubicBezTo>
                      <a:pt x="685171" y="862854"/>
                      <a:pt x="685171" y="863152"/>
                      <a:pt x="685171" y="863867"/>
                    </a:cubicBezTo>
                    <a:cubicBezTo>
                      <a:pt x="685230" y="868097"/>
                      <a:pt x="684098" y="882875"/>
                      <a:pt x="672002" y="891574"/>
                    </a:cubicBezTo>
                    <a:cubicBezTo>
                      <a:pt x="656987" y="902538"/>
                      <a:pt x="623381" y="919996"/>
                      <a:pt x="577977" y="921188"/>
                    </a:cubicBezTo>
                    <a:lnTo>
                      <a:pt x="591979" y="517438"/>
                    </a:lnTo>
                    <a:close/>
                    <a:moveTo>
                      <a:pt x="589953" y="329626"/>
                    </a:moveTo>
                    <a:cubicBezTo>
                      <a:pt x="601930" y="314908"/>
                      <a:pt x="615158" y="296854"/>
                      <a:pt x="622606" y="286605"/>
                    </a:cubicBezTo>
                    <a:lnTo>
                      <a:pt x="622606" y="372229"/>
                    </a:lnTo>
                    <a:cubicBezTo>
                      <a:pt x="617482" y="369846"/>
                      <a:pt x="612715" y="366866"/>
                      <a:pt x="608544" y="363291"/>
                    </a:cubicBezTo>
                    <a:cubicBezTo>
                      <a:pt x="598832" y="355009"/>
                      <a:pt x="592039" y="343866"/>
                      <a:pt x="589953" y="329626"/>
                    </a:cubicBezTo>
                    <a:close/>
                    <a:moveTo>
                      <a:pt x="632855" y="375983"/>
                    </a:moveTo>
                    <a:lnTo>
                      <a:pt x="632855" y="279872"/>
                    </a:lnTo>
                    <a:cubicBezTo>
                      <a:pt x="633749" y="279812"/>
                      <a:pt x="634642" y="279812"/>
                      <a:pt x="635357" y="279812"/>
                    </a:cubicBezTo>
                    <a:cubicBezTo>
                      <a:pt x="637443" y="279753"/>
                      <a:pt x="639588" y="279276"/>
                      <a:pt x="642865" y="278621"/>
                    </a:cubicBezTo>
                    <a:cubicBezTo>
                      <a:pt x="643819" y="278382"/>
                      <a:pt x="644831" y="278203"/>
                      <a:pt x="645904" y="277965"/>
                    </a:cubicBezTo>
                    <a:lnTo>
                      <a:pt x="645904" y="378426"/>
                    </a:lnTo>
                    <a:cubicBezTo>
                      <a:pt x="641435" y="377949"/>
                      <a:pt x="637085" y="377175"/>
                      <a:pt x="632855" y="375983"/>
                    </a:cubicBezTo>
                    <a:close/>
                    <a:moveTo>
                      <a:pt x="656153" y="378545"/>
                    </a:moveTo>
                    <a:lnTo>
                      <a:pt x="656153" y="275463"/>
                    </a:lnTo>
                    <a:cubicBezTo>
                      <a:pt x="660860" y="274330"/>
                      <a:pt x="664971" y="273258"/>
                      <a:pt x="666521" y="272901"/>
                    </a:cubicBezTo>
                    <a:lnTo>
                      <a:pt x="668427" y="272901"/>
                    </a:lnTo>
                    <a:lnTo>
                      <a:pt x="668427" y="376281"/>
                    </a:lnTo>
                    <a:cubicBezTo>
                      <a:pt x="664495" y="377532"/>
                      <a:pt x="660443" y="378307"/>
                      <a:pt x="656153" y="378545"/>
                    </a:cubicBezTo>
                    <a:close/>
                    <a:moveTo>
                      <a:pt x="688031" y="252165"/>
                    </a:moveTo>
                    <a:cubicBezTo>
                      <a:pt x="687435" y="250318"/>
                      <a:pt x="686303" y="247577"/>
                      <a:pt x="682787" y="246385"/>
                    </a:cubicBezTo>
                    <a:cubicBezTo>
                      <a:pt x="681893" y="246147"/>
                      <a:pt x="680881" y="245849"/>
                      <a:pt x="679987" y="245670"/>
                    </a:cubicBezTo>
                    <a:cubicBezTo>
                      <a:pt x="679987" y="242452"/>
                      <a:pt x="679927" y="237924"/>
                      <a:pt x="679927" y="234408"/>
                    </a:cubicBezTo>
                    <a:cubicBezTo>
                      <a:pt x="679987" y="231965"/>
                      <a:pt x="679570" y="229582"/>
                      <a:pt x="678735" y="227437"/>
                    </a:cubicBezTo>
                    <a:lnTo>
                      <a:pt x="678735" y="186144"/>
                    </a:lnTo>
                    <a:lnTo>
                      <a:pt x="694823" y="186144"/>
                    </a:lnTo>
                    <a:cubicBezTo>
                      <a:pt x="695062" y="228450"/>
                      <a:pt x="698816" y="253595"/>
                      <a:pt x="702450" y="271828"/>
                    </a:cubicBezTo>
                    <a:cubicBezTo>
                      <a:pt x="706323" y="290836"/>
                      <a:pt x="709958" y="301740"/>
                      <a:pt x="709899" y="316934"/>
                    </a:cubicBezTo>
                    <a:cubicBezTo>
                      <a:pt x="709899" y="333260"/>
                      <a:pt x="703642" y="348812"/>
                      <a:pt x="693274" y="360193"/>
                    </a:cubicBezTo>
                    <a:cubicBezTo>
                      <a:pt x="689044" y="364900"/>
                      <a:pt x="684098" y="368833"/>
                      <a:pt x="678676" y="371871"/>
                    </a:cubicBezTo>
                    <a:lnTo>
                      <a:pt x="678676" y="272066"/>
                    </a:lnTo>
                    <a:cubicBezTo>
                      <a:pt x="679033" y="272007"/>
                      <a:pt x="679450" y="271947"/>
                      <a:pt x="679748" y="271947"/>
                    </a:cubicBezTo>
                    <a:cubicBezTo>
                      <a:pt x="680225" y="271887"/>
                      <a:pt x="680702" y="271828"/>
                      <a:pt x="681000" y="271828"/>
                    </a:cubicBezTo>
                    <a:cubicBezTo>
                      <a:pt x="681298" y="271828"/>
                      <a:pt x="681417" y="271828"/>
                      <a:pt x="681417" y="271828"/>
                    </a:cubicBezTo>
                    <a:cubicBezTo>
                      <a:pt x="683323" y="271828"/>
                      <a:pt x="684694" y="270874"/>
                      <a:pt x="685349" y="270219"/>
                    </a:cubicBezTo>
                    <a:cubicBezTo>
                      <a:pt x="687554" y="267776"/>
                      <a:pt x="687494" y="266346"/>
                      <a:pt x="688090" y="264380"/>
                    </a:cubicBezTo>
                    <a:cubicBezTo>
                      <a:pt x="688507" y="262473"/>
                      <a:pt x="688686" y="260328"/>
                      <a:pt x="688746" y="258183"/>
                    </a:cubicBezTo>
                    <a:cubicBezTo>
                      <a:pt x="688746" y="256097"/>
                      <a:pt x="688627" y="254191"/>
                      <a:pt x="688031" y="252165"/>
                    </a:cubicBezTo>
                    <a:close/>
                    <a:moveTo>
                      <a:pt x="668427" y="186144"/>
                    </a:moveTo>
                    <a:lnTo>
                      <a:pt x="668427" y="217665"/>
                    </a:lnTo>
                    <a:cubicBezTo>
                      <a:pt x="664733" y="216295"/>
                      <a:pt x="660621" y="215818"/>
                      <a:pt x="656153" y="215758"/>
                    </a:cubicBezTo>
                    <a:lnTo>
                      <a:pt x="656153" y="186144"/>
                    </a:lnTo>
                    <a:lnTo>
                      <a:pt x="668427" y="186144"/>
                    </a:lnTo>
                    <a:close/>
                    <a:moveTo>
                      <a:pt x="645904" y="186144"/>
                    </a:moveTo>
                    <a:lnTo>
                      <a:pt x="645904" y="216771"/>
                    </a:lnTo>
                    <a:cubicBezTo>
                      <a:pt x="641435" y="217725"/>
                      <a:pt x="636966" y="219274"/>
                      <a:pt x="632855" y="221061"/>
                    </a:cubicBezTo>
                    <a:lnTo>
                      <a:pt x="632855" y="186144"/>
                    </a:lnTo>
                    <a:lnTo>
                      <a:pt x="645904" y="186144"/>
                    </a:lnTo>
                    <a:close/>
                    <a:moveTo>
                      <a:pt x="622606" y="186144"/>
                    </a:moveTo>
                    <a:lnTo>
                      <a:pt x="622606" y="226186"/>
                    </a:lnTo>
                    <a:cubicBezTo>
                      <a:pt x="619150" y="228092"/>
                      <a:pt x="616528" y="229761"/>
                      <a:pt x="615039" y="230654"/>
                    </a:cubicBezTo>
                    <a:cubicBezTo>
                      <a:pt x="610391" y="233574"/>
                      <a:pt x="604135" y="239175"/>
                      <a:pt x="602943" y="240248"/>
                    </a:cubicBezTo>
                    <a:lnTo>
                      <a:pt x="602943" y="240307"/>
                    </a:lnTo>
                    <a:cubicBezTo>
                      <a:pt x="604731" y="226603"/>
                      <a:pt x="606042" y="209383"/>
                      <a:pt x="606220" y="186144"/>
                    </a:cubicBezTo>
                    <a:lnTo>
                      <a:pt x="622606" y="186144"/>
                    </a:lnTo>
                    <a:close/>
                    <a:moveTo>
                      <a:pt x="216414" y="863271"/>
                    </a:moveTo>
                    <a:cubicBezTo>
                      <a:pt x="217724" y="861781"/>
                      <a:pt x="356022" y="702987"/>
                      <a:pt x="356022" y="702987"/>
                    </a:cubicBezTo>
                    <a:cubicBezTo>
                      <a:pt x="356558" y="702391"/>
                      <a:pt x="356916" y="701735"/>
                      <a:pt x="357094" y="700961"/>
                    </a:cubicBezTo>
                    <a:cubicBezTo>
                      <a:pt x="357094" y="700961"/>
                      <a:pt x="398029" y="549912"/>
                      <a:pt x="398327" y="548899"/>
                    </a:cubicBezTo>
                    <a:cubicBezTo>
                      <a:pt x="398625" y="547827"/>
                      <a:pt x="399698" y="547529"/>
                      <a:pt x="399698" y="547529"/>
                    </a:cubicBezTo>
                    <a:cubicBezTo>
                      <a:pt x="399698" y="547529"/>
                      <a:pt x="472273" y="527687"/>
                      <a:pt x="475013" y="526853"/>
                    </a:cubicBezTo>
                    <a:cubicBezTo>
                      <a:pt x="477814" y="526078"/>
                      <a:pt x="481806" y="525721"/>
                      <a:pt x="481806" y="525721"/>
                    </a:cubicBezTo>
                    <a:lnTo>
                      <a:pt x="522086" y="522920"/>
                    </a:lnTo>
                    <a:cubicBezTo>
                      <a:pt x="521609" y="527627"/>
                      <a:pt x="520775" y="535195"/>
                      <a:pt x="519464" y="544907"/>
                    </a:cubicBezTo>
                    <a:cubicBezTo>
                      <a:pt x="512612" y="595972"/>
                      <a:pt x="491697" y="706085"/>
                      <a:pt x="440693" y="766087"/>
                    </a:cubicBezTo>
                    <a:cubicBezTo>
                      <a:pt x="364721" y="855882"/>
                      <a:pt x="259553" y="865058"/>
                      <a:pt x="220168" y="865058"/>
                    </a:cubicBezTo>
                    <a:cubicBezTo>
                      <a:pt x="219274" y="865058"/>
                      <a:pt x="218439" y="865058"/>
                      <a:pt x="217665" y="865058"/>
                    </a:cubicBezTo>
                    <a:cubicBezTo>
                      <a:pt x="216116" y="864999"/>
                      <a:pt x="215103" y="864761"/>
                      <a:pt x="216414" y="863271"/>
                    </a:cubicBezTo>
                    <a:close/>
                    <a:moveTo>
                      <a:pt x="213911" y="875188"/>
                    </a:moveTo>
                    <a:cubicBezTo>
                      <a:pt x="215758" y="875248"/>
                      <a:pt x="217844" y="875248"/>
                      <a:pt x="220108" y="875248"/>
                    </a:cubicBezTo>
                    <a:cubicBezTo>
                      <a:pt x="260864" y="875248"/>
                      <a:pt x="369369" y="865893"/>
                      <a:pt x="448439" y="772701"/>
                    </a:cubicBezTo>
                    <a:cubicBezTo>
                      <a:pt x="513505" y="695419"/>
                      <a:pt x="529832" y="548005"/>
                      <a:pt x="532394" y="522205"/>
                    </a:cubicBezTo>
                    <a:lnTo>
                      <a:pt x="552772" y="520775"/>
                    </a:lnTo>
                    <a:cubicBezTo>
                      <a:pt x="552057" y="531322"/>
                      <a:pt x="550270" y="556347"/>
                      <a:pt x="547052" y="590132"/>
                    </a:cubicBezTo>
                    <a:cubicBezTo>
                      <a:pt x="542822" y="635477"/>
                      <a:pt x="536148" y="696492"/>
                      <a:pt x="526436" y="759235"/>
                    </a:cubicBezTo>
                    <a:cubicBezTo>
                      <a:pt x="516723" y="821978"/>
                      <a:pt x="505044" y="884185"/>
                      <a:pt x="495809" y="930662"/>
                    </a:cubicBezTo>
                    <a:cubicBezTo>
                      <a:pt x="488956" y="965042"/>
                      <a:pt x="483475" y="990783"/>
                      <a:pt x="481091" y="1001866"/>
                    </a:cubicBezTo>
                    <a:cubicBezTo>
                      <a:pt x="480853" y="1002879"/>
                      <a:pt x="479602" y="1004726"/>
                      <a:pt x="477218" y="1004726"/>
                    </a:cubicBezTo>
                    <a:cubicBezTo>
                      <a:pt x="471558" y="1004726"/>
                      <a:pt x="465897" y="1005262"/>
                      <a:pt x="460117" y="1005203"/>
                    </a:cubicBezTo>
                    <a:cubicBezTo>
                      <a:pt x="441407" y="1005203"/>
                      <a:pt x="422042" y="1003475"/>
                      <a:pt x="402975" y="999781"/>
                    </a:cubicBezTo>
                    <a:cubicBezTo>
                      <a:pt x="392965" y="997576"/>
                      <a:pt x="383074" y="995133"/>
                      <a:pt x="373242" y="992273"/>
                    </a:cubicBezTo>
                    <a:cubicBezTo>
                      <a:pt x="302514" y="969988"/>
                      <a:pt x="261460" y="938468"/>
                      <a:pt x="238043" y="912965"/>
                    </a:cubicBezTo>
                    <a:cubicBezTo>
                      <a:pt x="226305" y="900154"/>
                      <a:pt x="218976" y="888773"/>
                      <a:pt x="214626" y="880670"/>
                    </a:cubicBezTo>
                    <a:cubicBezTo>
                      <a:pt x="213911" y="879359"/>
                      <a:pt x="213315" y="878167"/>
                      <a:pt x="212779" y="877035"/>
                    </a:cubicBezTo>
                    <a:cubicBezTo>
                      <a:pt x="212243" y="875903"/>
                      <a:pt x="212898" y="875188"/>
                      <a:pt x="213911" y="875188"/>
                    </a:cubicBezTo>
                    <a:close/>
                    <a:moveTo>
                      <a:pt x="508798" y="1011400"/>
                    </a:moveTo>
                    <a:cubicBezTo>
                      <a:pt x="538114" y="1006335"/>
                      <a:pt x="564034" y="996742"/>
                      <a:pt x="582982" y="983097"/>
                    </a:cubicBezTo>
                    <a:lnTo>
                      <a:pt x="599130" y="987745"/>
                    </a:lnTo>
                    <a:cubicBezTo>
                      <a:pt x="599725" y="987923"/>
                      <a:pt x="600321" y="987983"/>
                      <a:pt x="600917" y="987983"/>
                    </a:cubicBezTo>
                    <a:cubicBezTo>
                      <a:pt x="600917" y="987983"/>
                      <a:pt x="615933" y="987149"/>
                      <a:pt x="617184" y="987089"/>
                    </a:cubicBezTo>
                    <a:cubicBezTo>
                      <a:pt x="621474" y="986851"/>
                      <a:pt x="623381" y="989353"/>
                      <a:pt x="623381" y="990247"/>
                    </a:cubicBezTo>
                    <a:cubicBezTo>
                      <a:pt x="623381" y="991141"/>
                      <a:pt x="623500" y="992273"/>
                      <a:pt x="623500" y="992273"/>
                    </a:cubicBezTo>
                    <a:cubicBezTo>
                      <a:pt x="623500" y="992273"/>
                      <a:pt x="623679" y="994954"/>
                      <a:pt x="621951" y="996682"/>
                    </a:cubicBezTo>
                    <a:cubicBezTo>
                      <a:pt x="620342" y="998291"/>
                      <a:pt x="608782" y="1001449"/>
                      <a:pt x="604552" y="1002820"/>
                    </a:cubicBezTo>
                    <a:cubicBezTo>
                      <a:pt x="573925" y="1008599"/>
                      <a:pt x="542702" y="1011579"/>
                      <a:pt x="511003" y="1011579"/>
                    </a:cubicBezTo>
                    <a:cubicBezTo>
                      <a:pt x="510288" y="1011459"/>
                      <a:pt x="509513" y="1011400"/>
                      <a:pt x="508798" y="1011400"/>
                    </a:cubicBezTo>
                    <a:close/>
                    <a:moveTo>
                      <a:pt x="972312" y="705668"/>
                    </a:moveTo>
                    <a:cubicBezTo>
                      <a:pt x="946988" y="765253"/>
                      <a:pt x="910999" y="818761"/>
                      <a:pt x="864939" y="864820"/>
                    </a:cubicBezTo>
                    <a:cubicBezTo>
                      <a:pt x="818939" y="910760"/>
                      <a:pt x="765432" y="946869"/>
                      <a:pt x="705847" y="972133"/>
                    </a:cubicBezTo>
                    <a:cubicBezTo>
                      <a:pt x="682370" y="982084"/>
                      <a:pt x="658357" y="990128"/>
                      <a:pt x="633927" y="996265"/>
                    </a:cubicBezTo>
                    <a:lnTo>
                      <a:pt x="633331" y="986314"/>
                    </a:lnTo>
                    <a:cubicBezTo>
                      <a:pt x="633331" y="980296"/>
                      <a:pt x="626539" y="977317"/>
                      <a:pt x="622785" y="977317"/>
                    </a:cubicBezTo>
                    <a:lnTo>
                      <a:pt x="601275" y="977675"/>
                    </a:lnTo>
                    <a:cubicBezTo>
                      <a:pt x="601275" y="977675"/>
                      <a:pt x="594661" y="976066"/>
                      <a:pt x="593826" y="975828"/>
                    </a:cubicBezTo>
                    <a:cubicBezTo>
                      <a:pt x="592992" y="975589"/>
                      <a:pt x="593231" y="974755"/>
                      <a:pt x="593350" y="974576"/>
                    </a:cubicBezTo>
                    <a:cubicBezTo>
                      <a:pt x="594839" y="972729"/>
                      <a:pt x="594959" y="970107"/>
                      <a:pt x="593469" y="968200"/>
                    </a:cubicBezTo>
                    <a:lnTo>
                      <a:pt x="577023" y="946750"/>
                    </a:lnTo>
                    <a:lnTo>
                      <a:pt x="577560" y="931496"/>
                    </a:lnTo>
                    <a:cubicBezTo>
                      <a:pt x="625824" y="930304"/>
                      <a:pt x="661396" y="912012"/>
                      <a:pt x="677961" y="899916"/>
                    </a:cubicBezTo>
                    <a:cubicBezTo>
                      <a:pt x="694287" y="887820"/>
                      <a:pt x="695300" y="869408"/>
                      <a:pt x="695360" y="863926"/>
                    </a:cubicBezTo>
                    <a:cubicBezTo>
                      <a:pt x="695360" y="863152"/>
                      <a:pt x="695360" y="862616"/>
                      <a:pt x="695300" y="862377"/>
                    </a:cubicBezTo>
                    <a:lnTo>
                      <a:pt x="694823" y="819595"/>
                    </a:lnTo>
                    <a:cubicBezTo>
                      <a:pt x="695002" y="819535"/>
                      <a:pt x="695121" y="819476"/>
                      <a:pt x="695300" y="819416"/>
                    </a:cubicBezTo>
                    <a:lnTo>
                      <a:pt x="695300" y="819416"/>
                    </a:lnTo>
                    <a:lnTo>
                      <a:pt x="741062" y="793735"/>
                    </a:lnTo>
                    <a:cubicBezTo>
                      <a:pt x="742849" y="792722"/>
                      <a:pt x="743803" y="790815"/>
                      <a:pt x="743683" y="788789"/>
                    </a:cubicBezTo>
                    <a:lnTo>
                      <a:pt x="713652" y="454040"/>
                    </a:lnTo>
                    <a:cubicBezTo>
                      <a:pt x="714963" y="453622"/>
                      <a:pt x="719194" y="452133"/>
                      <a:pt x="724020" y="450345"/>
                    </a:cubicBezTo>
                    <a:cubicBezTo>
                      <a:pt x="729860" y="448081"/>
                      <a:pt x="736056" y="445698"/>
                      <a:pt x="739691" y="443314"/>
                    </a:cubicBezTo>
                    <a:cubicBezTo>
                      <a:pt x="742968" y="440990"/>
                      <a:pt x="756732" y="429431"/>
                      <a:pt x="760069" y="425975"/>
                    </a:cubicBezTo>
                    <a:cubicBezTo>
                      <a:pt x="762989" y="422876"/>
                      <a:pt x="764061" y="418884"/>
                      <a:pt x="764061" y="415369"/>
                    </a:cubicBezTo>
                    <a:cubicBezTo>
                      <a:pt x="764002" y="409887"/>
                      <a:pt x="761916" y="404941"/>
                      <a:pt x="759771" y="401068"/>
                    </a:cubicBezTo>
                    <a:cubicBezTo>
                      <a:pt x="757865" y="397791"/>
                      <a:pt x="755302" y="395110"/>
                      <a:pt x="752442" y="392786"/>
                    </a:cubicBezTo>
                    <a:cubicBezTo>
                      <a:pt x="758758" y="378724"/>
                      <a:pt x="761976" y="363172"/>
                      <a:pt x="761916" y="347084"/>
                    </a:cubicBezTo>
                    <a:cubicBezTo>
                      <a:pt x="761916" y="319019"/>
                      <a:pt x="755183" y="296913"/>
                      <a:pt x="748748" y="275999"/>
                    </a:cubicBezTo>
                    <a:cubicBezTo>
                      <a:pt x="742253" y="255084"/>
                      <a:pt x="735997" y="235302"/>
                      <a:pt x="735997" y="210991"/>
                    </a:cubicBezTo>
                    <a:cubicBezTo>
                      <a:pt x="735997" y="165885"/>
                      <a:pt x="736474" y="139072"/>
                      <a:pt x="736474" y="139012"/>
                    </a:cubicBezTo>
                    <a:cubicBezTo>
                      <a:pt x="736474" y="137642"/>
                      <a:pt x="735937" y="136331"/>
                      <a:pt x="734984" y="135318"/>
                    </a:cubicBezTo>
                    <a:cubicBezTo>
                      <a:pt x="734030" y="134305"/>
                      <a:pt x="732720" y="133769"/>
                      <a:pt x="731349" y="133769"/>
                    </a:cubicBezTo>
                    <a:cubicBezTo>
                      <a:pt x="716215" y="133709"/>
                      <a:pt x="706800" y="138714"/>
                      <a:pt x="701616" y="144315"/>
                    </a:cubicBezTo>
                    <a:cubicBezTo>
                      <a:pt x="699173" y="146937"/>
                      <a:pt x="697743" y="149499"/>
                      <a:pt x="696790" y="151645"/>
                    </a:cubicBezTo>
                    <a:lnTo>
                      <a:pt x="604194" y="151645"/>
                    </a:lnTo>
                    <a:cubicBezTo>
                      <a:pt x="603300" y="149321"/>
                      <a:pt x="601751" y="146341"/>
                      <a:pt x="599249" y="143303"/>
                    </a:cubicBezTo>
                    <a:cubicBezTo>
                      <a:pt x="594244" y="137106"/>
                      <a:pt x="584829" y="131147"/>
                      <a:pt x="570171" y="131207"/>
                    </a:cubicBezTo>
                    <a:cubicBezTo>
                      <a:pt x="568801" y="131207"/>
                      <a:pt x="567490" y="131743"/>
                      <a:pt x="566536" y="132756"/>
                    </a:cubicBezTo>
                    <a:cubicBezTo>
                      <a:pt x="565583" y="133709"/>
                      <a:pt x="565047" y="135020"/>
                      <a:pt x="565047" y="136391"/>
                    </a:cubicBezTo>
                    <a:cubicBezTo>
                      <a:pt x="565047" y="136450"/>
                      <a:pt x="565345" y="170414"/>
                      <a:pt x="565345" y="218022"/>
                    </a:cubicBezTo>
                    <a:cubicBezTo>
                      <a:pt x="565345" y="221776"/>
                      <a:pt x="565166" y="225471"/>
                      <a:pt x="564868" y="229165"/>
                    </a:cubicBezTo>
                    <a:cubicBezTo>
                      <a:pt x="562961" y="226186"/>
                      <a:pt x="560935" y="223206"/>
                      <a:pt x="558790" y="220346"/>
                    </a:cubicBezTo>
                    <a:cubicBezTo>
                      <a:pt x="553070" y="213017"/>
                      <a:pt x="547052" y="206522"/>
                      <a:pt x="539604" y="204079"/>
                    </a:cubicBezTo>
                    <a:cubicBezTo>
                      <a:pt x="532930" y="202054"/>
                      <a:pt x="522980" y="198955"/>
                      <a:pt x="511301" y="195380"/>
                    </a:cubicBezTo>
                    <a:cubicBezTo>
                      <a:pt x="507011" y="194010"/>
                      <a:pt x="505283" y="192103"/>
                      <a:pt x="504031" y="189898"/>
                    </a:cubicBezTo>
                    <a:cubicBezTo>
                      <a:pt x="503316" y="188647"/>
                      <a:pt x="502959" y="187217"/>
                      <a:pt x="502721" y="185906"/>
                    </a:cubicBezTo>
                    <a:lnTo>
                      <a:pt x="508381" y="186025"/>
                    </a:lnTo>
                    <a:lnTo>
                      <a:pt x="508679" y="186025"/>
                    </a:lnTo>
                    <a:cubicBezTo>
                      <a:pt x="513804" y="185846"/>
                      <a:pt x="518153" y="185191"/>
                      <a:pt x="521907" y="183642"/>
                    </a:cubicBezTo>
                    <a:cubicBezTo>
                      <a:pt x="525601" y="182152"/>
                      <a:pt x="528938" y="179411"/>
                      <a:pt x="530189" y="175300"/>
                    </a:cubicBezTo>
                    <a:cubicBezTo>
                      <a:pt x="530845" y="173214"/>
                      <a:pt x="531024" y="171188"/>
                      <a:pt x="531024" y="169401"/>
                    </a:cubicBezTo>
                    <a:cubicBezTo>
                      <a:pt x="531024" y="167375"/>
                      <a:pt x="530785" y="165647"/>
                      <a:pt x="530487" y="164336"/>
                    </a:cubicBezTo>
                    <a:lnTo>
                      <a:pt x="532930" y="160046"/>
                    </a:lnTo>
                    <a:cubicBezTo>
                      <a:pt x="533705" y="158676"/>
                      <a:pt x="533824" y="157007"/>
                      <a:pt x="533228" y="155577"/>
                    </a:cubicBezTo>
                    <a:cubicBezTo>
                      <a:pt x="534360" y="154564"/>
                      <a:pt x="534956" y="153015"/>
                      <a:pt x="534837" y="151466"/>
                    </a:cubicBezTo>
                    <a:lnTo>
                      <a:pt x="534480" y="146222"/>
                    </a:lnTo>
                    <a:cubicBezTo>
                      <a:pt x="534718" y="146163"/>
                      <a:pt x="534956" y="146103"/>
                      <a:pt x="535254" y="146103"/>
                    </a:cubicBezTo>
                    <a:cubicBezTo>
                      <a:pt x="536803" y="145805"/>
                      <a:pt x="538412" y="145448"/>
                      <a:pt x="540140" y="144673"/>
                    </a:cubicBezTo>
                    <a:cubicBezTo>
                      <a:pt x="540974" y="144256"/>
                      <a:pt x="541868" y="143779"/>
                      <a:pt x="542822" y="142826"/>
                    </a:cubicBezTo>
                    <a:cubicBezTo>
                      <a:pt x="543775" y="141932"/>
                      <a:pt x="544788" y="140204"/>
                      <a:pt x="544788" y="138238"/>
                    </a:cubicBezTo>
                    <a:cubicBezTo>
                      <a:pt x="544788" y="136867"/>
                      <a:pt x="544490" y="133590"/>
                      <a:pt x="544013" y="128406"/>
                    </a:cubicBezTo>
                    <a:cubicBezTo>
                      <a:pt x="542881" y="115774"/>
                      <a:pt x="540915" y="94324"/>
                      <a:pt x="540259" y="87650"/>
                    </a:cubicBezTo>
                    <a:cubicBezTo>
                      <a:pt x="542345" y="84849"/>
                      <a:pt x="545980" y="79070"/>
                      <a:pt x="546099" y="71502"/>
                    </a:cubicBezTo>
                    <a:cubicBezTo>
                      <a:pt x="546099" y="66676"/>
                      <a:pt x="544728" y="60956"/>
                      <a:pt x="540259" y="56487"/>
                    </a:cubicBezTo>
                    <a:cubicBezTo>
                      <a:pt x="535969" y="52137"/>
                      <a:pt x="529236" y="49575"/>
                      <a:pt x="520298" y="49456"/>
                    </a:cubicBezTo>
                    <a:cubicBezTo>
                      <a:pt x="516306" y="48383"/>
                      <a:pt x="495630" y="42901"/>
                      <a:pt x="489612" y="42008"/>
                    </a:cubicBezTo>
                    <a:cubicBezTo>
                      <a:pt x="485143" y="41352"/>
                      <a:pt x="479185" y="40339"/>
                      <a:pt x="472153" y="40339"/>
                    </a:cubicBezTo>
                    <a:cubicBezTo>
                      <a:pt x="460177" y="40280"/>
                      <a:pt x="445042" y="43497"/>
                      <a:pt x="428597" y="56248"/>
                    </a:cubicBezTo>
                    <a:cubicBezTo>
                      <a:pt x="407325" y="72992"/>
                      <a:pt x="405597" y="102963"/>
                      <a:pt x="405478" y="116251"/>
                    </a:cubicBezTo>
                    <a:cubicBezTo>
                      <a:pt x="405478" y="118813"/>
                      <a:pt x="405537" y="120839"/>
                      <a:pt x="405656" y="121971"/>
                    </a:cubicBezTo>
                    <a:cubicBezTo>
                      <a:pt x="404941" y="124116"/>
                      <a:pt x="403869" y="128525"/>
                      <a:pt x="403869" y="135556"/>
                    </a:cubicBezTo>
                    <a:cubicBezTo>
                      <a:pt x="403869" y="139429"/>
                      <a:pt x="404167" y="144077"/>
                      <a:pt x="405060" y="149559"/>
                    </a:cubicBezTo>
                    <a:cubicBezTo>
                      <a:pt x="407146" y="162847"/>
                      <a:pt x="415369" y="170890"/>
                      <a:pt x="422638" y="175061"/>
                    </a:cubicBezTo>
                    <a:cubicBezTo>
                      <a:pt x="426332" y="177206"/>
                      <a:pt x="429788" y="178458"/>
                      <a:pt x="432410" y="179232"/>
                    </a:cubicBezTo>
                    <a:lnTo>
                      <a:pt x="432410" y="189004"/>
                    </a:lnTo>
                    <a:cubicBezTo>
                      <a:pt x="428358" y="191030"/>
                      <a:pt x="402796" y="202292"/>
                      <a:pt x="378187" y="219214"/>
                    </a:cubicBezTo>
                    <a:cubicBezTo>
                      <a:pt x="377651" y="219691"/>
                      <a:pt x="375625" y="220823"/>
                      <a:pt x="373719" y="223028"/>
                    </a:cubicBezTo>
                    <a:cubicBezTo>
                      <a:pt x="373659" y="223087"/>
                      <a:pt x="373599" y="223087"/>
                      <a:pt x="373540" y="223147"/>
                    </a:cubicBezTo>
                    <a:lnTo>
                      <a:pt x="96886" y="502899"/>
                    </a:lnTo>
                    <a:cubicBezTo>
                      <a:pt x="95932" y="503853"/>
                      <a:pt x="95396" y="505223"/>
                      <a:pt x="95396" y="506653"/>
                    </a:cubicBezTo>
                    <a:cubicBezTo>
                      <a:pt x="95456" y="508024"/>
                      <a:pt x="96051" y="509394"/>
                      <a:pt x="97064" y="510288"/>
                    </a:cubicBezTo>
                    <a:cubicBezTo>
                      <a:pt x="97124" y="510348"/>
                      <a:pt x="116132" y="527627"/>
                      <a:pt x="137225" y="546933"/>
                    </a:cubicBezTo>
                    <a:cubicBezTo>
                      <a:pt x="142468" y="551759"/>
                      <a:pt x="147891" y="556645"/>
                      <a:pt x="153134" y="561472"/>
                    </a:cubicBezTo>
                    <a:lnTo>
                      <a:pt x="102427" y="631008"/>
                    </a:lnTo>
                    <a:cubicBezTo>
                      <a:pt x="98137" y="636430"/>
                      <a:pt x="95396" y="644355"/>
                      <a:pt x="95456" y="654842"/>
                    </a:cubicBezTo>
                    <a:cubicBezTo>
                      <a:pt x="95515" y="676054"/>
                      <a:pt x="106002" y="708290"/>
                      <a:pt x="138238" y="758520"/>
                    </a:cubicBezTo>
                    <a:cubicBezTo>
                      <a:pt x="175002" y="815662"/>
                      <a:pt x="203126" y="841999"/>
                      <a:pt x="213553" y="850639"/>
                    </a:cubicBezTo>
                    <a:lnTo>
                      <a:pt x="200147" y="866012"/>
                    </a:lnTo>
                    <a:cubicBezTo>
                      <a:pt x="199670" y="866489"/>
                      <a:pt x="195380" y="871017"/>
                      <a:pt x="190971" y="876916"/>
                    </a:cubicBezTo>
                    <a:cubicBezTo>
                      <a:pt x="188647" y="879955"/>
                      <a:pt x="186323" y="883351"/>
                      <a:pt x="184476" y="886807"/>
                    </a:cubicBezTo>
                    <a:cubicBezTo>
                      <a:pt x="183999" y="887641"/>
                      <a:pt x="183582" y="888476"/>
                      <a:pt x="183225" y="889369"/>
                    </a:cubicBezTo>
                    <a:cubicBezTo>
                      <a:pt x="174168" y="881504"/>
                      <a:pt x="165349" y="873341"/>
                      <a:pt x="156769" y="864761"/>
                    </a:cubicBezTo>
                    <a:cubicBezTo>
                      <a:pt x="110829" y="818761"/>
                      <a:pt x="74720" y="765253"/>
                      <a:pt x="49575" y="705608"/>
                    </a:cubicBezTo>
                    <a:cubicBezTo>
                      <a:pt x="23417" y="643997"/>
                      <a:pt x="10189" y="578394"/>
                      <a:pt x="10189" y="510705"/>
                    </a:cubicBezTo>
                    <a:cubicBezTo>
                      <a:pt x="10189" y="443195"/>
                      <a:pt x="23417" y="377651"/>
                      <a:pt x="49575" y="315921"/>
                    </a:cubicBezTo>
                    <a:cubicBezTo>
                      <a:pt x="74780" y="256217"/>
                      <a:pt x="110829" y="202709"/>
                      <a:pt x="156769" y="156709"/>
                    </a:cubicBezTo>
                    <a:cubicBezTo>
                      <a:pt x="202828" y="110769"/>
                      <a:pt x="256276" y="74660"/>
                      <a:pt x="315921" y="49396"/>
                    </a:cubicBezTo>
                    <a:cubicBezTo>
                      <a:pt x="377711" y="23357"/>
                      <a:pt x="443195" y="10130"/>
                      <a:pt x="510824" y="10130"/>
                    </a:cubicBezTo>
                    <a:cubicBezTo>
                      <a:pt x="578394" y="10130"/>
                      <a:pt x="643938" y="23298"/>
                      <a:pt x="705668" y="49396"/>
                    </a:cubicBezTo>
                    <a:cubicBezTo>
                      <a:pt x="765313" y="74660"/>
                      <a:pt x="818820" y="110769"/>
                      <a:pt x="864760" y="156709"/>
                    </a:cubicBezTo>
                    <a:cubicBezTo>
                      <a:pt x="910760" y="202709"/>
                      <a:pt x="946809" y="256217"/>
                      <a:pt x="972133" y="315921"/>
                    </a:cubicBezTo>
                    <a:cubicBezTo>
                      <a:pt x="998172" y="377651"/>
                      <a:pt x="1011400" y="443195"/>
                      <a:pt x="1011400" y="510705"/>
                    </a:cubicBezTo>
                    <a:cubicBezTo>
                      <a:pt x="1011579" y="578454"/>
                      <a:pt x="998351" y="644057"/>
                      <a:pt x="972312" y="705668"/>
                    </a:cubicBezTo>
                    <a:close/>
                  </a:path>
                </a:pathLst>
              </a:custGeom>
              <a:solidFill>
                <a:srgbClr val="FFFFFF"/>
              </a:solidFill>
              <a:ln w="5956" cap="flat">
                <a:noFill/>
                <a:prstDash val="solid"/>
                <a:miter/>
              </a:ln>
            </p:spPr>
            <p:txBody>
              <a:bodyPr rtlCol="0" anchor="ctr"/>
              <a:lstStyle/>
              <a:p>
                <a:endParaRPr lang="LID4096" dirty="0"/>
              </a:p>
            </p:txBody>
          </p:sp>
          <p:grpSp>
            <p:nvGrpSpPr>
              <p:cNvPr id="114" name="Graphic 26">
                <a:extLst>
                  <a:ext uri="{FF2B5EF4-FFF2-40B4-BE49-F238E27FC236}">
                    <a16:creationId xmlns:a16="http://schemas.microsoft.com/office/drawing/2014/main" id="{BEC5B26D-98AE-C32F-15F3-98FC3BC93887}"/>
                  </a:ext>
                </a:extLst>
              </p:cNvPr>
              <p:cNvGrpSpPr/>
              <p:nvPr/>
            </p:nvGrpSpPr>
            <p:grpSpPr>
              <a:xfrm>
                <a:off x="2843325" y="5388788"/>
                <a:ext cx="1277630" cy="768307"/>
                <a:chOff x="2843325" y="5388788"/>
                <a:chExt cx="1277630" cy="768307"/>
              </a:xfrm>
              <a:solidFill>
                <a:srgbClr val="FFFFFF"/>
              </a:solidFill>
            </p:grpSpPr>
            <p:sp>
              <p:nvSpPr>
                <p:cNvPr id="115" name="Freeform: Shape 114">
                  <a:extLst>
                    <a:ext uri="{FF2B5EF4-FFF2-40B4-BE49-F238E27FC236}">
                      <a16:creationId xmlns:a16="http://schemas.microsoft.com/office/drawing/2014/main" id="{3013738D-83C6-12B0-D1F6-93AB6624FC40}"/>
                    </a:ext>
                  </a:extLst>
                </p:cNvPr>
                <p:cNvSpPr/>
                <p:nvPr/>
              </p:nvSpPr>
              <p:spPr>
                <a:xfrm>
                  <a:off x="2844743" y="6068104"/>
                  <a:ext cx="92208" cy="88991"/>
                </a:xfrm>
                <a:custGeom>
                  <a:avLst/>
                  <a:gdLst>
                    <a:gd name="connsiteX0" fmla="*/ 55072 w 92208"/>
                    <a:gd name="connsiteY0" fmla="*/ 2875 h 88991"/>
                    <a:gd name="connsiteX1" fmla="*/ 70207 w 92208"/>
                    <a:gd name="connsiteY1" fmla="*/ 3054 h 88991"/>
                    <a:gd name="connsiteX2" fmla="*/ 80932 w 92208"/>
                    <a:gd name="connsiteY2" fmla="*/ 8238 h 88991"/>
                    <a:gd name="connsiteX3" fmla="*/ 87903 w 92208"/>
                    <a:gd name="connsiteY3" fmla="*/ 18546 h 88991"/>
                    <a:gd name="connsiteX4" fmla="*/ 91657 w 92208"/>
                    <a:gd name="connsiteY4" fmla="*/ 33979 h 88991"/>
                    <a:gd name="connsiteX5" fmla="*/ 91896 w 92208"/>
                    <a:gd name="connsiteY5" fmla="*/ 48279 h 88991"/>
                    <a:gd name="connsiteX6" fmla="*/ 87963 w 92208"/>
                    <a:gd name="connsiteY6" fmla="*/ 59839 h 88991"/>
                    <a:gd name="connsiteX7" fmla="*/ 79323 w 92208"/>
                    <a:gd name="connsiteY7" fmla="*/ 68121 h 88991"/>
                    <a:gd name="connsiteX8" fmla="*/ 66870 w 92208"/>
                    <a:gd name="connsiteY8" fmla="*/ 72113 h 88991"/>
                    <a:gd name="connsiteX9" fmla="*/ 63831 w 92208"/>
                    <a:gd name="connsiteY9" fmla="*/ 72650 h 88991"/>
                    <a:gd name="connsiteX10" fmla="*/ 18546 w 92208"/>
                    <a:gd name="connsiteY10" fmla="*/ 78549 h 88991"/>
                    <a:gd name="connsiteX11" fmla="*/ 16937 w 92208"/>
                    <a:gd name="connsiteY11" fmla="*/ 80277 h 88991"/>
                    <a:gd name="connsiteX12" fmla="*/ 16580 w 92208"/>
                    <a:gd name="connsiteY12" fmla="*/ 86950 h 88991"/>
                    <a:gd name="connsiteX13" fmla="*/ 14971 w 92208"/>
                    <a:gd name="connsiteY13" fmla="*/ 88738 h 88991"/>
                    <a:gd name="connsiteX14" fmla="*/ 12945 w 92208"/>
                    <a:gd name="connsiteY14" fmla="*/ 88976 h 88991"/>
                    <a:gd name="connsiteX15" fmla="*/ 11217 w 92208"/>
                    <a:gd name="connsiteY15" fmla="*/ 87665 h 88991"/>
                    <a:gd name="connsiteX16" fmla="*/ 7225 w 92208"/>
                    <a:gd name="connsiteY16" fmla="*/ 57157 h 88991"/>
                    <a:gd name="connsiteX17" fmla="*/ 8596 w 92208"/>
                    <a:gd name="connsiteY17" fmla="*/ 55429 h 88991"/>
                    <a:gd name="connsiteX18" fmla="*/ 10562 w 92208"/>
                    <a:gd name="connsiteY18" fmla="*/ 55191 h 88991"/>
                    <a:gd name="connsiteX19" fmla="*/ 12588 w 92208"/>
                    <a:gd name="connsiteY19" fmla="*/ 56442 h 88991"/>
                    <a:gd name="connsiteX20" fmla="*/ 14673 w 92208"/>
                    <a:gd name="connsiteY20" fmla="*/ 62699 h 88991"/>
                    <a:gd name="connsiteX21" fmla="*/ 16699 w 92208"/>
                    <a:gd name="connsiteY21" fmla="*/ 63950 h 88991"/>
                    <a:gd name="connsiteX22" fmla="*/ 67347 w 92208"/>
                    <a:gd name="connsiteY22" fmla="*/ 57336 h 88991"/>
                    <a:gd name="connsiteX23" fmla="*/ 81289 w 92208"/>
                    <a:gd name="connsiteY23" fmla="*/ 49828 h 88991"/>
                    <a:gd name="connsiteX24" fmla="*/ 84507 w 92208"/>
                    <a:gd name="connsiteY24" fmla="*/ 32608 h 88991"/>
                    <a:gd name="connsiteX25" fmla="*/ 76761 w 92208"/>
                    <a:gd name="connsiteY25" fmla="*/ 16878 h 88991"/>
                    <a:gd name="connsiteX26" fmla="*/ 60017 w 92208"/>
                    <a:gd name="connsiteY26" fmla="*/ 14018 h 88991"/>
                    <a:gd name="connsiteX27" fmla="*/ 56919 w 92208"/>
                    <a:gd name="connsiteY27" fmla="*/ 14256 h 88991"/>
                    <a:gd name="connsiteX28" fmla="*/ 10919 w 92208"/>
                    <a:gd name="connsiteY28" fmla="*/ 20274 h 88991"/>
                    <a:gd name="connsiteX29" fmla="*/ 9311 w 92208"/>
                    <a:gd name="connsiteY29" fmla="*/ 22002 h 88991"/>
                    <a:gd name="connsiteX30" fmla="*/ 8893 w 92208"/>
                    <a:gd name="connsiteY30" fmla="*/ 28676 h 88991"/>
                    <a:gd name="connsiteX31" fmla="*/ 7285 w 92208"/>
                    <a:gd name="connsiteY31" fmla="*/ 30463 h 88991"/>
                    <a:gd name="connsiteX32" fmla="*/ 5318 w 92208"/>
                    <a:gd name="connsiteY32" fmla="*/ 30702 h 88991"/>
                    <a:gd name="connsiteX33" fmla="*/ 3590 w 92208"/>
                    <a:gd name="connsiteY33" fmla="*/ 29331 h 88991"/>
                    <a:gd name="connsiteX34" fmla="*/ 15 w 92208"/>
                    <a:gd name="connsiteY34" fmla="*/ 1981 h 88991"/>
                    <a:gd name="connsiteX35" fmla="*/ 1326 w 92208"/>
                    <a:gd name="connsiteY35" fmla="*/ 253 h 88991"/>
                    <a:gd name="connsiteX36" fmla="*/ 3352 w 92208"/>
                    <a:gd name="connsiteY36" fmla="*/ 15 h 88991"/>
                    <a:gd name="connsiteX37" fmla="*/ 5378 w 92208"/>
                    <a:gd name="connsiteY37" fmla="*/ 1266 h 88991"/>
                    <a:gd name="connsiteX38" fmla="*/ 7463 w 92208"/>
                    <a:gd name="connsiteY38" fmla="*/ 7642 h 88991"/>
                    <a:gd name="connsiteX39" fmla="*/ 9489 w 92208"/>
                    <a:gd name="connsiteY39" fmla="*/ 8893 h 88991"/>
                    <a:gd name="connsiteX40" fmla="*/ 55072 w 92208"/>
                    <a:gd name="connsiteY40" fmla="*/ 2875 h 8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208" h="88991">
                      <a:moveTo>
                        <a:pt x="55072" y="2875"/>
                      </a:moveTo>
                      <a:cubicBezTo>
                        <a:pt x="60971" y="2101"/>
                        <a:pt x="66036" y="2160"/>
                        <a:pt x="70207" y="3054"/>
                      </a:cubicBezTo>
                      <a:cubicBezTo>
                        <a:pt x="74437" y="3948"/>
                        <a:pt x="78012" y="5676"/>
                        <a:pt x="80932" y="8238"/>
                      </a:cubicBezTo>
                      <a:cubicBezTo>
                        <a:pt x="83852" y="10800"/>
                        <a:pt x="86175" y="14256"/>
                        <a:pt x="87903" y="18546"/>
                      </a:cubicBezTo>
                      <a:cubicBezTo>
                        <a:pt x="89631" y="22777"/>
                        <a:pt x="90883" y="27961"/>
                        <a:pt x="91657" y="33979"/>
                      </a:cubicBezTo>
                      <a:cubicBezTo>
                        <a:pt x="92313" y="39103"/>
                        <a:pt x="92372" y="43930"/>
                        <a:pt x="91896" y="48279"/>
                      </a:cubicBezTo>
                      <a:cubicBezTo>
                        <a:pt x="91359" y="52629"/>
                        <a:pt x="90048" y="56502"/>
                        <a:pt x="87963" y="59839"/>
                      </a:cubicBezTo>
                      <a:cubicBezTo>
                        <a:pt x="85878" y="63176"/>
                        <a:pt x="83017" y="65917"/>
                        <a:pt x="79323" y="68121"/>
                      </a:cubicBezTo>
                      <a:cubicBezTo>
                        <a:pt x="75629" y="70266"/>
                        <a:pt x="66870" y="72113"/>
                        <a:pt x="66870" y="72113"/>
                      </a:cubicBezTo>
                      <a:cubicBezTo>
                        <a:pt x="66036" y="72292"/>
                        <a:pt x="64665" y="72530"/>
                        <a:pt x="63831" y="72650"/>
                      </a:cubicBezTo>
                      <a:lnTo>
                        <a:pt x="18546" y="78549"/>
                      </a:lnTo>
                      <a:cubicBezTo>
                        <a:pt x="17712" y="78668"/>
                        <a:pt x="16997" y="79442"/>
                        <a:pt x="16937" y="80277"/>
                      </a:cubicBezTo>
                      <a:lnTo>
                        <a:pt x="16580" y="86950"/>
                      </a:lnTo>
                      <a:cubicBezTo>
                        <a:pt x="16520" y="87784"/>
                        <a:pt x="15805" y="88618"/>
                        <a:pt x="14971" y="88738"/>
                      </a:cubicBezTo>
                      <a:lnTo>
                        <a:pt x="12945" y="88976"/>
                      </a:lnTo>
                      <a:cubicBezTo>
                        <a:pt x="12111" y="89095"/>
                        <a:pt x="11336" y="88499"/>
                        <a:pt x="11217" y="87665"/>
                      </a:cubicBezTo>
                      <a:lnTo>
                        <a:pt x="7225" y="57157"/>
                      </a:lnTo>
                      <a:cubicBezTo>
                        <a:pt x="7106" y="56323"/>
                        <a:pt x="7702" y="55549"/>
                        <a:pt x="8596" y="55429"/>
                      </a:cubicBezTo>
                      <a:lnTo>
                        <a:pt x="10562" y="55191"/>
                      </a:lnTo>
                      <a:cubicBezTo>
                        <a:pt x="11396" y="55072"/>
                        <a:pt x="12290" y="55668"/>
                        <a:pt x="12588" y="56442"/>
                      </a:cubicBezTo>
                      <a:lnTo>
                        <a:pt x="14673" y="62699"/>
                      </a:lnTo>
                      <a:cubicBezTo>
                        <a:pt x="14912" y="63533"/>
                        <a:pt x="15865" y="64069"/>
                        <a:pt x="16699" y="63950"/>
                      </a:cubicBezTo>
                      <a:lnTo>
                        <a:pt x="67347" y="57336"/>
                      </a:lnTo>
                      <a:cubicBezTo>
                        <a:pt x="73543" y="56502"/>
                        <a:pt x="78191" y="54059"/>
                        <a:pt x="81289" y="49828"/>
                      </a:cubicBezTo>
                      <a:cubicBezTo>
                        <a:pt x="84388" y="45658"/>
                        <a:pt x="85460" y="39878"/>
                        <a:pt x="84507" y="32608"/>
                      </a:cubicBezTo>
                      <a:cubicBezTo>
                        <a:pt x="83494" y="25041"/>
                        <a:pt x="80932" y="19798"/>
                        <a:pt x="76761" y="16878"/>
                      </a:cubicBezTo>
                      <a:cubicBezTo>
                        <a:pt x="72590" y="13958"/>
                        <a:pt x="60017" y="14018"/>
                        <a:pt x="60017" y="14018"/>
                      </a:cubicBezTo>
                      <a:cubicBezTo>
                        <a:pt x="59183" y="14018"/>
                        <a:pt x="57753" y="14137"/>
                        <a:pt x="56919" y="14256"/>
                      </a:cubicBezTo>
                      <a:lnTo>
                        <a:pt x="10919" y="20274"/>
                      </a:lnTo>
                      <a:cubicBezTo>
                        <a:pt x="10085" y="20393"/>
                        <a:pt x="9311" y="21168"/>
                        <a:pt x="9311" y="22002"/>
                      </a:cubicBezTo>
                      <a:lnTo>
                        <a:pt x="8893" y="28676"/>
                      </a:lnTo>
                      <a:cubicBezTo>
                        <a:pt x="8834" y="29569"/>
                        <a:pt x="8119" y="30344"/>
                        <a:pt x="7285" y="30463"/>
                      </a:cubicBezTo>
                      <a:lnTo>
                        <a:pt x="5318" y="30702"/>
                      </a:lnTo>
                      <a:cubicBezTo>
                        <a:pt x="4484" y="30821"/>
                        <a:pt x="3710" y="30225"/>
                        <a:pt x="3590" y="29331"/>
                      </a:cubicBezTo>
                      <a:lnTo>
                        <a:pt x="15" y="1981"/>
                      </a:lnTo>
                      <a:cubicBezTo>
                        <a:pt x="-104" y="1147"/>
                        <a:pt x="492" y="373"/>
                        <a:pt x="1326" y="253"/>
                      </a:cubicBezTo>
                      <a:lnTo>
                        <a:pt x="3352" y="15"/>
                      </a:lnTo>
                      <a:cubicBezTo>
                        <a:pt x="4186" y="-104"/>
                        <a:pt x="5080" y="492"/>
                        <a:pt x="5378" y="1266"/>
                      </a:cubicBezTo>
                      <a:lnTo>
                        <a:pt x="7463" y="7642"/>
                      </a:lnTo>
                      <a:cubicBezTo>
                        <a:pt x="7702" y="8417"/>
                        <a:pt x="8655" y="9012"/>
                        <a:pt x="9489" y="8893"/>
                      </a:cubicBezTo>
                      <a:lnTo>
                        <a:pt x="55072" y="2875"/>
                      </a:lnTo>
                      <a:close/>
                    </a:path>
                  </a:pathLst>
                </a:custGeom>
                <a:solidFill>
                  <a:srgbClr val="FFFFFF"/>
                </a:solidFill>
                <a:ln w="5956"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9B860EA2-BC6C-2BC9-7C18-31D7D8D16E7B}"/>
                    </a:ext>
                  </a:extLst>
                </p:cNvPr>
                <p:cNvSpPr/>
                <p:nvPr/>
              </p:nvSpPr>
              <p:spPr>
                <a:xfrm>
                  <a:off x="2843325" y="5935240"/>
                  <a:ext cx="91709" cy="95880"/>
                </a:xfrm>
                <a:custGeom>
                  <a:avLst/>
                  <a:gdLst>
                    <a:gd name="connsiteX0" fmla="*/ 1851 w 91709"/>
                    <a:gd name="connsiteY0" fmla="*/ 64833 h 95880"/>
                    <a:gd name="connsiteX1" fmla="*/ 3281 w 91709"/>
                    <a:gd name="connsiteY1" fmla="*/ 62509 h 95880"/>
                    <a:gd name="connsiteX2" fmla="*/ 67216 w 91709"/>
                    <a:gd name="connsiteY2" fmla="*/ 24374 h 95880"/>
                    <a:gd name="connsiteX3" fmla="*/ 13708 w 91709"/>
                    <a:gd name="connsiteY3" fmla="*/ 20442 h 95880"/>
                    <a:gd name="connsiteX4" fmla="*/ 11742 w 91709"/>
                    <a:gd name="connsiteY4" fmla="*/ 21812 h 95880"/>
                    <a:gd name="connsiteX5" fmla="*/ 10014 w 91709"/>
                    <a:gd name="connsiteY5" fmla="*/ 28128 h 95880"/>
                    <a:gd name="connsiteX6" fmla="*/ 8048 w 91709"/>
                    <a:gd name="connsiteY6" fmla="*/ 29499 h 95880"/>
                    <a:gd name="connsiteX7" fmla="*/ 6022 w 91709"/>
                    <a:gd name="connsiteY7" fmla="*/ 29379 h 95880"/>
                    <a:gd name="connsiteX8" fmla="*/ 4592 w 91709"/>
                    <a:gd name="connsiteY8" fmla="*/ 27711 h 95880"/>
                    <a:gd name="connsiteX9" fmla="*/ 6558 w 91709"/>
                    <a:gd name="connsiteY9" fmla="*/ 1434 h 95880"/>
                    <a:gd name="connsiteX10" fmla="*/ 8226 w 91709"/>
                    <a:gd name="connsiteY10" fmla="*/ 4 h 95880"/>
                    <a:gd name="connsiteX11" fmla="*/ 10252 w 91709"/>
                    <a:gd name="connsiteY11" fmla="*/ 182 h 95880"/>
                    <a:gd name="connsiteX12" fmla="*/ 11980 w 91709"/>
                    <a:gd name="connsiteY12" fmla="*/ 1851 h 95880"/>
                    <a:gd name="connsiteX13" fmla="*/ 12755 w 91709"/>
                    <a:gd name="connsiteY13" fmla="*/ 8525 h 95880"/>
                    <a:gd name="connsiteX14" fmla="*/ 14483 w 91709"/>
                    <a:gd name="connsiteY14" fmla="*/ 10193 h 95880"/>
                    <a:gd name="connsiteX15" fmla="*/ 90275 w 91709"/>
                    <a:gd name="connsiteY15" fmla="*/ 15913 h 95880"/>
                    <a:gd name="connsiteX16" fmla="*/ 91705 w 91709"/>
                    <a:gd name="connsiteY16" fmla="*/ 17581 h 95880"/>
                    <a:gd name="connsiteX17" fmla="*/ 91110 w 91709"/>
                    <a:gd name="connsiteY17" fmla="*/ 25030 h 95880"/>
                    <a:gd name="connsiteX18" fmla="*/ 89680 w 91709"/>
                    <a:gd name="connsiteY18" fmla="*/ 27353 h 95880"/>
                    <a:gd name="connsiteX19" fmla="*/ 15794 w 91709"/>
                    <a:gd name="connsiteY19" fmla="*/ 70672 h 95880"/>
                    <a:gd name="connsiteX20" fmla="*/ 78060 w 91709"/>
                    <a:gd name="connsiteY20" fmla="*/ 75379 h 95880"/>
                    <a:gd name="connsiteX21" fmla="*/ 80027 w 91709"/>
                    <a:gd name="connsiteY21" fmla="*/ 74009 h 95880"/>
                    <a:gd name="connsiteX22" fmla="*/ 81755 w 91709"/>
                    <a:gd name="connsiteY22" fmla="*/ 67693 h 95880"/>
                    <a:gd name="connsiteX23" fmla="*/ 83721 w 91709"/>
                    <a:gd name="connsiteY23" fmla="*/ 66322 h 95880"/>
                    <a:gd name="connsiteX24" fmla="*/ 85747 w 91709"/>
                    <a:gd name="connsiteY24" fmla="*/ 66441 h 95880"/>
                    <a:gd name="connsiteX25" fmla="*/ 87177 w 91709"/>
                    <a:gd name="connsiteY25" fmla="*/ 68110 h 95880"/>
                    <a:gd name="connsiteX26" fmla="*/ 85151 w 91709"/>
                    <a:gd name="connsiteY26" fmla="*/ 94446 h 95880"/>
                    <a:gd name="connsiteX27" fmla="*/ 83483 w 91709"/>
                    <a:gd name="connsiteY27" fmla="*/ 95876 h 95880"/>
                    <a:gd name="connsiteX28" fmla="*/ 81457 w 91709"/>
                    <a:gd name="connsiteY28" fmla="*/ 95698 h 95880"/>
                    <a:gd name="connsiteX29" fmla="*/ 79729 w 91709"/>
                    <a:gd name="connsiteY29" fmla="*/ 94029 h 95880"/>
                    <a:gd name="connsiteX30" fmla="*/ 78954 w 91709"/>
                    <a:gd name="connsiteY30" fmla="*/ 87415 h 95880"/>
                    <a:gd name="connsiteX31" fmla="*/ 77226 w 91709"/>
                    <a:gd name="connsiteY31" fmla="*/ 85747 h 95880"/>
                    <a:gd name="connsiteX32" fmla="*/ 9120 w 91709"/>
                    <a:gd name="connsiteY32" fmla="*/ 80563 h 95880"/>
                    <a:gd name="connsiteX33" fmla="*/ 7154 w 91709"/>
                    <a:gd name="connsiteY33" fmla="*/ 81933 h 95880"/>
                    <a:gd name="connsiteX34" fmla="*/ 5426 w 91709"/>
                    <a:gd name="connsiteY34" fmla="*/ 88369 h 95880"/>
                    <a:gd name="connsiteX35" fmla="*/ 3460 w 91709"/>
                    <a:gd name="connsiteY35" fmla="*/ 89739 h 95880"/>
                    <a:gd name="connsiteX36" fmla="*/ 1434 w 91709"/>
                    <a:gd name="connsiteY36" fmla="*/ 89620 h 95880"/>
                    <a:gd name="connsiteX37" fmla="*/ 4 w 91709"/>
                    <a:gd name="connsiteY37" fmla="*/ 87952 h 95880"/>
                    <a:gd name="connsiteX38" fmla="*/ 1851 w 91709"/>
                    <a:gd name="connsiteY38" fmla="*/ 64833 h 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1709" h="95880">
                      <a:moveTo>
                        <a:pt x="1851" y="64833"/>
                      </a:moveTo>
                      <a:cubicBezTo>
                        <a:pt x="1910" y="63998"/>
                        <a:pt x="2566" y="62926"/>
                        <a:pt x="3281" y="62509"/>
                      </a:cubicBezTo>
                      <a:lnTo>
                        <a:pt x="67216" y="24374"/>
                      </a:lnTo>
                      <a:lnTo>
                        <a:pt x="13708" y="20442"/>
                      </a:lnTo>
                      <a:cubicBezTo>
                        <a:pt x="12874" y="20382"/>
                        <a:pt x="11980" y="20978"/>
                        <a:pt x="11742" y="21812"/>
                      </a:cubicBezTo>
                      <a:lnTo>
                        <a:pt x="10014" y="28128"/>
                      </a:lnTo>
                      <a:cubicBezTo>
                        <a:pt x="9776" y="28962"/>
                        <a:pt x="8882" y="29558"/>
                        <a:pt x="8048" y="29499"/>
                      </a:cubicBezTo>
                      <a:lnTo>
                        <a:pt x="6022" y="29379"/>
                      </a:lnTo>
                      <a:cubicBezTo>
                        <a:pt x="5188" y="29320"/>
                        <a:pt x="4532" y="28545"/>
                        <a:pt x="4592" y="27711"/>
                      </a:cubicBezTo>
                      <a:lnTo>
                        <a:pt x="6558" y="1434"/>
                      </a:lnTo>
                      <a:cubicBezTo>
                        <a:pt x="6618" y="600"/>
                        <a:pt x="7392" y="-56"/>
                        <a:pt x="8226" y="4"/>
                      </a:cubicBezTo>
                      <a:lnTo>
                        <a:pt x="10252" y="182"/>
                      </a:lnTo>
                      <a:cubicBezTo>
                        <a:pt x="11087" y="242"/>
                        <a:pt x="11861" y="1017"/>
                        <a:pt x="11980" y="1851"/>
                      </a:cubicBezTo>
                      <a:lnTo>
                        <a:pt x="12755" y="8525"/>
                      </a:lnTo>
                      <a:cubicBezTo>
                        <a:pt x="12874" y="9359"/>
                        <a:pt x="13649" y="10133"/>
                        <a:pt x="14483" y="10193"/>
                      </a:cubicBezTo>
                      <a:lnTo>
                        <a:pt x="90275" y="15913"/>
                      </a:lnTo>
                      <a:cubicBezTo>
                        <a:pt x="91110" y="15973"/>
                        <a:pt x="91765" y="16747"/>
                        <a:pt x="91705" y="17581"/>
                      </a:cubicBezTo>
                      <a:lnTo>
                        <a:pt x="91110" y="25030"/>
                      </a:lnTo>
                      <a:cubicBezTo>
                        <a:pt x="91050" y="25864"/>
                        <a:pt x="90395" y="26936"/>
                        <a:pt x="89680" y="27353"/>
                      </a:cubicBezTo>
                      <a:lnTo>
                        <a:pt x="15794" y="70672"/>
                      </a:lnTo>
                      <a:lnTo>
                        <a:pt x="78060" y="75379"/>
                      </a:lnTo>
                      <a:cubicBezTo>
                        <a:pt x="78895" y="75439"/>
                        <a:pt x="79788" y="74843"/>
                        <a:pt x="80027" y="74009"/>
                      </a:cubicBezTo>
                      <a:lnTo>
                        <a:pt x="81755" y="67693"/>
                      </a:lnTo>
                      <a:cubicBezTo>
                        <a:pt x="81993" y="66858"/>
                        <a:pt x="82827" y="66263"/>
                        <a:pt x="83721" y="66322"/>
                      </a:cubicBezTo>
                      <a:lnTo>
                        <a:pt x="85747" y="66441"/>
                      </a:lnTo>
                      <a:cubicBezTo>
                        <a:pt x="86581" y="66501"/>
                        <a:pt x="87237" y="67216"/>
                        <a:pt x="87177" y="68110"/>
                      </a:cubicBezTo>
                      <a:lnTo>
                        <a:pt x="85151" y="94446"/>
                      </a:lnTo>
                      <a:cubicBezTo>
                        <a:pt x="85091" y="95281"/>
                        <a:pt x="84317" y="95936"/>
                        <a:pt x="83483" y="95876"/>
                      </a:cubicBezTo>
                      <a:lnTo>
                        <a:pt x="81457" y="95698"/>
                      </a:lnTo>
                      <a:cubicBezTo>
                        <a:pt x="80622" y="95638"/>
                        <a:pt x="79848" y="94864"/>
                        <a:pt x="79729" y="94029"/>
                      </a:cubicBezTo>
                      <a:lnTo>
                        <a:pt x="78954" y="87415"/>
                      </a:lnTo>
                      <a:cubicBezTo>
                        <a:pt x="78835" y="86581"/>
                        <a:pt x="78060" y="85807"/>
                        <a:pt x="77226" y="85747"/>
                      </a:cubicBezTo>
                      <a:lnTo>
                        <a:pt x="9120" y="80563"/>
                      </a:lnTo>
                      <a:cubicBezTo>
                        <a:pt x="8286" y="80503"/>
                        <a:pt x="7392" y="81099"/>
                        <a:pt x="7154" y="81933"/>
                      </a:cubicBezTo>
                      <a:lnTo>
                        <a:pt x="5426" y="88369"/>
                      </a:lnTo>
                      <a:cubicBezTo>
                        <a:pt x="5188" y="89203"/>
                        <a:pt x="4353" y="89799"/>
                        <a:pt x="3460" y="89739"/>
                      </a:cubicBezTo>
                      <a:lnTo>
                        <a:pt x="1434" y="89620"/>
                      </a:lnTo>
                      <a:cubicBezTo>
                        <a:pt x="600" y="89560"/>
                        <a:pt x="-56" y="88786"/>
                        <a:pt x="4" y="87952"/>
                      </a:cubicBezTo>
                      <a:lnTo>
                        <a:pt x="1851" y="64833"/>
                      </a:lnTo>
                      <a:close/>
                    </a:path>
                  </a:pathLst>
                </a:custGeom>
                <a:solidFill>
                  <a:srgbClr val="FFFFFF"/>
                </a:solidFill>
                <a:ln w="5956"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404F4DB6-4628-6F87-E20E-AE6D92ED62AC}"/>
                    </a:ext>
                  </a:extLst>
                </p:cNvPr>
                <p:cNvSpPr/>
                <p:nvPr/>
              </p:nvSpPr>
              <p:spPr>
                <a:xfrm>
                  <a:off x="2860035" y="5857686"/>
                  <a:ext cx="90365" cy="52867"/>
                </a:xfrm>
                <a:custGeom>
                  <a:avLst/>
                  <a:gdLst>
                    <a:gd name="connsiteX0" fmla="*/ 11359 w 90365"/>
                    <a:gd name="connsiteY0" fmla="*/ 454 h 52867"/>
                    <a:gd name="connsiteX1" fmla="*/ 12789 w 90365"/>
                    <a:gd name="connsiteY1" fmla="*/ 2361 h 52867"/>
                    <a:gd name="connsiteX2" fmla="*/ 12431 w 90365"/>
                    <a:gd name="connsiteY2" fmla="*/ 8916 h 52867"/>
                    <a:gd name="connsiteX3" fmla="*/ 13861 w 90365"/>
                    <a:gd name="connsiteY3" fmla="*/ 10882 h 52867"/>
                    <a:gd name="connsiteX4" fmla="*/ 80180 w 90365"/>
                    <a:gd name="connsiteY4" fmla="*/ 27446 h 52867"/>
                    <a:gd name="connsiteX5" fmla="*/ 82325 w 90365"/>
                    <a:gd name="connsiteY5" fmla="*/ 26434 h 52867"/>
                    <a:gd name="connsiteX6" fmla="*/ 85066 w 90365"/>
                    <a:gd name="connsiteY6" fmla="*/ 20475 h 52867"/>
                    <a:gd name="connsiteX7" fmla="*/ 87211 w 90365"/>
                    <a:gd name="connsiteY7" fmla="*/ 19462 h 52867"/>
                    <a:gd name="connsiteX8" fmla="*/ 89177 w 90365"/>
                    <a:gd name="connsiteY8" fmla="*/ 19939 h 52867"/>
                    <a:gd name="connsiteX9" fmla="*/ 90309 w 90365"/>
                    <a:gd name="connsiteY9" fmla="*/ 21846 h 52867"/>
                    <a:gd name="connsiteX10" fmla="*/ 82861 w 90365"/>
                    <a:gd name="connsiteY10" fmla="*/ 51698 h 52867"/>
                    <a:gd name="connsiteX11" fmla="*/ 81014 w 90365"/>
                    <a:gd name="connsiteY11" fmla="*/ 52830 h 52867"/>
                    <a:gd name="connsiteX12" fmla="*/ 79047 w 90365"/>
                    <a:gd name="connsiteY12" fmla="*/ 52353 h 52867"/>
                    <a:gd name="connsiteX13" fmla="*/ 77617 w 90365"/>
                    <a:gd name="connsiteY13" fmla="*/ 50446 h 52867"/>
                    <a:gd name="connsiteX14" fmla="*/ 77975 w 90365"/>
                    <a:gd name="connsiteY14" fmla="*/ 43892 h 52867"/>
                    <a:gd name="connsiteX15" fmla="*/ 76545 w 90365"/>
                    <a:gd name="connsiteY15" fmla="*/ 41985 h 52867"/>
                    <a:gd name="connsiteX16" fmla="*/ 10227 w 90365"/>
                    <a:gd name="connsiteY16" fmla="*/ 25421 h 52867"/>
                    <a:gd name="connsiteX17" fmla="*/ 8081 w 90365"/>
                    <a:gd name="connsiteY17" fmla="*/ 26434 h 52867"/>
                    <a:gd name="connsiteX18" fmla="*/ 5281 w 90365"/>
                    <a:gd name="connsiteY18" fmla="*/ 32392 h 52867"/>
                    <a:gd name="connsiteX19" fmla="*/ 3136 w 90365"/>
                    <a:gd name="connsiteY19" fmla="*/ 33405 h 52867"/>
                    <a:gd name="connsiteX20" fmla="*/ 1169 w 90365"/>
                    <a:gd name="connsiteY20" fmla="*/ 32869 h 52867"/>
                    <a:gd name="connsiteX21" fmla="*/ 37 w 90365"/>
                    <a:gd name="connsiteY21" fmla="*/ 31022 h 52867"/>
                    <a:gd name="connsiteX22" fmla="*/ 7486 w 90365"/>
                    <a:gd name="connsiteY22" fmla="*/ 1169 h 52867"/>
                    <a:gd name="connsiteX23" fmla="*/ 9392 w 90365"/>
                    <a:gd name="connsiteY23" fmla="*/ 37 h 52867"/>
                    <a:gd name="connsiteX24" fmla="*/ 11359 w 90365"/>
                    <a:gd name="connsiteY24" fmla="*/ 454 h 5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365" h="52867">
                      <a:moveTo>
                        <a:pt x="11359" y="454"/>
                      </a:moveTo>
                      <a:cubicBezTo>
                        <a:pt x="12193" y="693"/>
                        <a:pt x="12848" y="1527"/>
                        <a:pt x="12789" y="2361"/>
                      </a:cubicBezTo>
                      <a:lnTo>
                        <a:pt x="12431" y="8916"/>
                      </a:lnTo>
                      <a:cubicBezTo>
                        <a:pt x="12372" y="9750"/>
                        <a:pt x="13027" y="10644"/>
                        <a:pt x="13861" y="10882"/>
                      </a:cubicBezTo>
                      <a:lnTo>
                        <a:pt x="80180" y="27446"/>
                      </a:lnTo>
                      <a:cubicBezTo>
                        <a:pt x="81014" y="27685"/>
                        <a:pt x="81967" y="27208"/>
                        <a:pt x="82325" y="26434"/>
                      </a:cubicBezTo>
                      <a:lnTo>
                        <a:pt x="85066" y="20475"/>
                      </a:lnTo>
                      <a:cubicBezTo>
                        <a:pt x="85423" y="19700"/>
                        <a:pt x="86376" y="19224"/>
                        <a:pt x="87211" y="19462"/>
                      </a:cubicBezTo>
                      <a:lnTo>
                        <a:pt x="89177" y="19939"/>
                      </a:lnTo>
                      <a:cubicBezTo>
                        <a:pt x="90011" y="20177"/>
                        <a:pt x="90547" y="21011"/>
                        <a:pt x="90309" y="21846"/>
                      </a:cubicBezTo>
                      <a:lnTo>
                        <a:pt x="82861" y="51698"/>
                      </a:lnTo>
                      <a:cubicBezTo>
                        <a:pt x="82623" y="52532"/>
                        <a:pt x="81788" y="53009"/>
                        <a:pt x="81014" y="52830"/>
                      </a:cubicBezTo>
                      <a:lnTo>
                        <a:pt x="79047" y="52353"/>
                      </a:lnTo>
                      <a:cubicBezTo>
                        <a:pt x="78213" y="52174"/>
                        <a:pt x="77558" y="51281"/>
                        <a:pt x="77617" y="50446"/>
                      </a:cubicBezTo>
                      <a:lnTo>
                        <a:pt x="77975" y="43892"/>
                      </a:lnTo>
                      <a:cubicBezTo>
                        <a:pt x="78035" y="43058"/>
                        <a:pt x="77379" y="42164"/>
                        <a:pt x="76545" y="41985"/>
                      </a:cubicBezTo>
                      <a:lnTo>
                        <a:pt x="10227" y="25421"/>
                      </a:lnTo>
                      <a:cubicBezTo>
                        <a:pt x="9392" y="25182"/>
                        <a:pt x="8439" y="25659"/>
                        <a:pt x="8081" y="26434"/>
                      </a:cubicBezTo>
                      <a:lnTo>
                        <a:pt x="5281" y="32392"/>
                      </a:lnTo>
                      <a:cubicBezTo>
                        <a:pt x="4923" y="33167"/>
                        <a:pt x="3970" y="33643"/>
                        <a:pt x="3136" y="33405"/>
                      </a:cubicBezTo>
                      <a:lnTo>
                        <a:pt x="1169" y="32869"/>
                      </a:lnTo>
                      <a:cubicBezTo>
                        <a:pt x="335" y="32690"/>
                        <a:pt x="-141" y="31856"/>
                        <a:pt x="37" y="31022"/>
                      </a:cubicBezTo>
                      <a:lnTo>
                        <a:pt x="7486" y="1169"/>
                      </a:lnTo>
                      <a:cubicBezTo>
                        <a:pt x="7724" y="335"/>
                        <a:pt x="8558" y="-141"/>
                        <a:pt x="9392" y="37"/>
                      </a:cubicBezTo>
                      <a:lnTo>
                        <a:pt x="11359" y="454"/>
                      </a:lnTo>
                      <a:close/>
                    </a:path>
                  </a:pathLst>
                </a:custGeom>
                <a:solidFill>
                  <a:srgbClr val="FFFFFF"/>
                </a:solidFill>
                <a:ln w="5956"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914FB642-0D02-8BD3-15CC-F9EC6DD4EA8F}"/>
                    </a:ext>
                  </a:extLst>
                </p:cNvPr>
                <p:cNvSpPr/>
                <p:nvPr/>
              </p:nvSpPr>
              <p:spPr>
                <a:xfrm>
                  <a:off x="2879035" y="5739462"/>
                  <a:ext cx="96919" cy="81232"/>
                </a:xfrm>
                <a:custGeom>
                  <a:avLst/>
                  <a:gdLst>
                    <a:gd name="connsiteX0" fmla="*/ 96275 w 96919"/>
                    <a:gd name="connsiteY0" fmla="*/ 68389 h 81232"/>
                    <a:gd name="connsiteX1" fmla="*/ 96752 w 96919"/>
                    <a:gd name="connsiteY1" fmla="*/ 70892 h 81232"/>
                    <a:gd name="connsiteX2" fmla="*/ 93177 w 96919"/>
                    <a:gd name="connsiteY2" fmla="*/ 79353 h 81232"/>
                    <a:gd name="connsiteX3" fmla="*/ 91032 w 96919"/>
                    <a:gd name="connsiteY3" fmla="*/ 80664 h 81232"/>
                    <a:gd name="connsiteX4" fmla="*/ 10532 w 96919"/>
                    <a:gd name="connsiteY4" fmla="*/ 75242 h 81232"/>
                    <a:gd name="connsiteX5" fmla="*/ 8089 w 96919"/>
                    <a:gd name="connsiteY5" fmla="*/ 76374 h 81232"/>
                    <a:gd name="connsiteX6" fmla="*/ 5110 w 96919"/>
                    <a:gd name="connsiteY6" fmla="*/ 80425 h 81232"/>
                    <a:gd name="connsiteX7" fmla="*/ 2786 w 96919"/>
                    <a:gd name="connsiteY7" fmla="*/ 81081 h 81232"/>
                    <a:gd name="connsiteX8" fmla="*/ 939 w 96919"/>
                    <a:gd name="connsiteY8" fmla="*/ 80306 h 81232"/>
                    <a:gd name="connsiteX9" fmla="*/ 105 w 96919"/>
                    <a:gd name="connsiteY9" fmla="*/ 78280 h 81232"/>
                    <a:gd name="connsiteX10" fmla="*/ 11128 w 96919"/>
                    <a:gd name="connsiteY10" fmla="*/ 52361 h 81232"/>
                    <a:gd name="connsiteX11" fmla="*/ 13154 w 96919"/>
                    <a:gd name="connsiteY11" fmla="*/ 51527 h 81232"/>
                    <a:gd name="connsiteX12" fmla="*/ 15001 w 96919"/>
                    <a:gd name="connsiteY12" fmla="*/ 52301 h 81232"/>
                    <a:gd name="connsiteX13" fmla="*/ 16133 w 96919"/>
                    <a:gd name="connsiteY13" fmla="*/ 54446 h 81232"/>
                    <a:gd name="connsiteX14" fmla="*/ 15180 w 96919"/>
                    <a:gd name="connsiteY14" fmla="*/ 59630 h 81232"/>
                    <a:gd name="connsiteX15" fmla="*/ 16431 w 96919"/>
                    <a:gd name="connsiteY15" fmla="*/ 61299 h 81232"/>
                    <a:gd name="connsiteX16" fmla="*/ 81081 w 96919"/>
                    <a:gd name="connsiteY16" fmla="*/ 66304 h 81232"/>
                    <a:gd name="connsiteX17" fmla="*/ 33591 w 96919"/>
                    <a:gd name="connsiteY17" fmla="*/ 20900 h 81232"/>
                    <a:gd name="connsiteX18" fmla="*/ 31566 w 96919"/>
                    <a:gd name="connsiteY18" fmla="*/ 21138 h 81232"/>
                    <a:gd name="connsiteX19" fmla="*/ 27990 w 96919"/>
                    <a:gd name="connsiteY19" fmla="*/ 26382 h 81232"/>
                    <a:gd name="connsiteX20" fmla="*/ 25667 w 96919"/>
                    <a:gd name="connsiteY20" fmla="*/ 27097 h 81232"/>
                    <a:gd name="connsiteX21" fmla="*/ 23820 w 96919"/>
                    <a:gd name="connsiteY21" fmla="*/ 26322 h 81232"/>
                    <a:gd name="connsiteX22" fmla="*/ 22985 w 96919"/>
                    <a:gd name="connsiteY22" fmla="*/ 24296 h 81232"/>
                    <a:gd name="connsiteX23" fmla="*/ 32936 w 96919"/>
                    <a:gd name="connsiteY23" fmla="*/ 939 h 81232"/>
                    <a:gd name="connsiteX24" fmla="*/ 34962 w 96919"/>
                    <a:gd name="connsiteY24" fmla="*/ 105 h 81232"/>
                    <a:gd name="connsiteX25" fmla="*/ 36809 w 96919"/>
                    <a:gd name="connsiteY25" fmla="*/ 879 h 81232"/>
                    <a:gd name="connsiteX26" fmla="*/ 37941 w 96919"/>
                    <a:gd name="connsiteY26" fmla="*/ 3024 h 81232"/>
                    <a:gd name="connsiteX27" fmla="*/ 36690 w 96919"/>
                    <a:gd name="connsiteY27" fmla="*/ 9102 h 81232"/>
                    <a:gd name="connsiteX28" fmla="*/ 37464 w 96919"/>
                    <a:gd name="connsiteY28" fmla="*/ 11664 h 81232"/>
                    <a:gd name="connsiteX29" fmla="*/ 96275 w 96919"/>
                    <a:gd name="connsiteY29" fmla="*/ 68389 h 8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6919" h="81232">
                      <a:moveTo>
                        <a:pt x="96275" y="68389"/>
                      </a:moveTo>
                      <a:cubicBezTo>
                        <a:pt x="96871" y="68985"/>
                        <a:pt x="97109" y="70117"/>
                        <a:pt x="96752" y="70892"/>
                      </a:cubicBezTo>
                      <a:lnTo>
                        <a:pt x="93177" y="79353"/>
                      </a:lnTo>
                      <a:cubicBezTo>
                        <a:pt x="92819" y="80127"/>
                        <a:pt x="91866" y="80723"/>
                        <a:pt x="91032" y="80664"/>
                      </a:cubicBezTo>
                      <a:lnTo>
                        <a:pt x="10532" y="75242"/>
                      </a:lnTo>
                      <a:cubicBezTo>
                        <a:pt x="9698" y="75182"/>
                        <a:pt x="8566" y="75718"/>
                        <a:pt x="8089" y="76374"/>
                      </a:cubicBezTo>
                      <a:lnTo>
                        <a:pt x="5110" y="80425"/>
                      </a:lnTo>
                      <a:cubicBezTo>
                        <a:pt x="4573" y="81140"/>
                        <a:pt x="3560" y="81438"/>
                        <a:pt x="2786" y="81081"/>
                      </a:cubicBezTo>
                      <a:lnTo>
                        <a:pt x="939" y="80306"/>
                      </a:lnTo>
                      <a:cubicBezTo>
                        <a:pt x="164" y="80008"/>
                        <a:pt x="-193" y="79055"/>
                        <a:pt x="105" y="78280"/>
                      </a:cubicBezTo>
                      <a:lnTo>
                        <a:pt x="11128" y="52361"/>
                      </a:lnTo>
                      <a:cubicBezTo>
                        <a:pt x="11485" y="51586"/>
                        <a:pt x="12379" y="51229"/>
                        <a:pt x="13154" y="51527"/>
                      </a:cubicBezTo>
                      <a:lnTo>
                        <a:pt x="15001" y="52301"/>
                      </a:lnTo>
                      <a:cubicBezTo>
                        <a:pt x="15775" y="52599"/>
                        <a:pt x="16312" y="53612"/>
                        <a:pt x="16133" y="54446"/>
                      </a:cubicBezTo>
                      <a:lnTo>
                        <a:pt x="15180" y="59630"/>
                      </a:lnTo>
                      <a:cubicBezTo>
                        <a:pt x="15060" y="60464"/>
                        <a:pt x="15597" y="61179"/>
                        <a:pt x="16431" y="61299"/>
                      </a:cubicBezTo>
                      <a:lnTo>
                        <a:pt x="81081" y="66304"/>
                      </a:lnTo>
                      <a:lnTo>
                        <a:pt x="33591" y="20900"/>
                      </a:lnTo>
                      <a:cubicBezTo>
                        <a:pt x="32995" y="20304"/>
                        <a:pt x="32102" y="20423"/>
                        <a:pt x="31566" y="21138"/>
                      </a:cubicBezTo>
                      <a:lnTo>
                        <a:pt x="27990" y="26382"/>
                      </a:lnTo>
                      <a:cubicBezTo>
                        <a:pt x="27514" y="27097"/>
                        <a:pt x="26501" y="27395"/>
                        <a:pt x="25667" y="27097"/>
                      </a:cubicBezTo>
                      <a:lnTo>
                        <a:pt x="23820" y="26322"/>
                      </a:lnTo>
                      <a:cubicBezTo>
                        <a:pt x="23045" y="25964"/>
                        <a:pt x="22687" y="25071"/>
                        <a:pt x="22985" y="24296"/>
                      </a:cubicBezTo>
                      <a:lnTo>
                        <a:pt x="32936" y="939"/>
                      </a:lnTo>
                      <a:cubicBezTo>
                        <a:pt x="33294" y="164"/>
                        <a:pt x="34187" y="-193"/>
                        <a:pt x="34962" y="105"/>
                      </a:cubicBezTo>
                      <a:lnTo>
                        <a:pt x="36809" y="879"/>
                      </a:lnTo>
                      <a:cubicBezTo>
                        <a:pt x="37584" y="1237"/>
                        <a:pt x="38120" y="2190"/>
                        <a:pt x="37941" y="3024"/>
                      </a:cubicBezTo>
                      <a:lnTo>
                        <a:pt x="36690" y="9102"/>
                      </a:lnTo>
                      <a:cubicBezTo>
                        <a:pt x="36511" y="9936"/>
                        <a:pt x="36869" y="11128"/>
                        <a:pt x="37464" y="11664"/>
                      </a:cubicBezTo>
                      <a:lnTo>
                        <a:pt x="96275" y="68389"/>
                      </a:lnTo>
                      <a:close/>
                    </a:path>
                  </a:pathLst>
                </a:custGeom>
                <a:solidFill>
                  <a:srgbClr val="FFFFFF"/>
                </a:solidFill>
                <a:ln w="5956"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694369F6-89E5-BDBC-29FE-7049AAC5EE00}"/>
                    </a:ext>
                  </a:extLst>
                </p:cNvPr>
                <p:cNvSpPr/>
                <p:nvPr/>
              </p:nvSpPr>
              <p:spPr>
                <a:xfrm>
                  <a:off x="3090140" y="5501240"/>
                  <a:ext cx="79472" cy="97788"/>
                </a:xfrm>
                <a:custGeom>
                  <a:avLst/>
                  <a:gdLst>
                    <a:gd name="connsiteX0" fmla="*/ 46825 w 79472"/>
                    <a:gd name="connsiteY0" fmla="*/ 85728 h 97788"/>
                    <a:gd name="connsiteX1" fmla="*/ 52843 w 79472"/>
                    <a:gd name="connsiteY1" fmla="*/ 83464 h 97788"/>
                    <a:gd name="connsiteX2" fmla="*/ 57967 w 79472"/>
                    <a:gd name="connsiteY2" fmla="*/ 80544 h 97788"/>
                    <a:gd name="connsiteX3" fmla="*/ 66607 w 79472"/>
                    <a:gd name="connsiteY3" fmla="*/ 69521 h 97788"/>
                    <a:gd name="connsiteX4" fmla="*/ 64164 w 79472"/>
                    <a:gd name="connsiteY4" fmla="*/ 58021 h 97788"/>
                    <a:gd name="connsiteX5" fmla="*/ 58504 w 79472"/>
                    <a:gd name="connsiteY5" fmla="*/ 53433 h 97788"/>
                    <a:gd name="connsiteX6" fmla="*/ 51711 w 79472"/>
                    <a:gd name="connsiteY6" fmla="*/ 52122 h 97788"/>
                    <a:gd name="connsiteX7" fmla="*/ 44263 w 79472"/>
                    <a:gd name="connsiteY7" fmla="*/ 52777 h 97788"/>
                    <a:gd name="connsiteX8" fmla="*/ 36576 w 79472"/>
                    <a:gd name="connsiteY8" fmla="*/ 54088 h 97788"/>
                    <a:gd name="connsiteX9" fmla="*/ 26089 w 79472"/>
                    <a:gd name="connsiteY9" fmla="*/ 55459 h 97788"/>
                    <a:gd name="connsiteX10" fmla="*/ 17509 w 79472"/>
                    <a:gd name="connsiteY10" fmla="*/ 55578 h 97788"/>
                    <a:gd name="connsiteX11" fmla="*/ 10299 w 79472"/>
                    <a:gd name="connsiteY11" fmla="*/ 53254 h 97788"/>
                    <a:gd name="connsiteX12" fmla="*/ 4043 w 79472"/>
                    <a:gd name="connsiteY12" fmla="*/ 47355 h 97788"/>
                    <a:gd name="connsiteX13" fmla="*/ 170 w 79472"/>
                    <a:gd name="connsiteY13" fmla="*/ 38179 h 97788"/>
                    <a:gd name="connsiteX14" fmla="*/ 1183 w 79472"/>
                    <a:gd name="connsiteY14" fmla="*/ 28645 h 97788"/>
                    <a:gd name="connsiteX15" fmla="*/ 6724 w 79472"/>
                    <a:gd name="connsiteY15" fmla="*/ 19171 h 97788"/>
                    <a:gd name="connsiteX16" fmla="*/ 16377 w 79472"/>
                    <a:gd name="connsiteY16" fmla="*/ 10233 h 97788"/>
                    <a:gd name="connsiteX17" fmla="*/ 21263 w 79472"/>
                    <a:gd name="connsiteY17" fmla="*/ 7075 h 97788"/>
                    <a:gd name="connsiteX18" fmla="*/ 26804 w 79472"/>
                    <a:gd name="connsiteY18" fmla="*/ 4096 h 97788"/>
                    <a:gd name="connsiteX19" fmla="*/ 32405 w 79472"/>
                    <a:gd name="connsiteY19" fmla="*/ 1534 h 97788"/>
                    <a:gd name="connsiteX20" fmla="*/ 35980 w 79472"/>
                    <a:gd name="connsiteY20" fmla="*/ 223 h 97788"/>
                    <a:gd name="connsiteX21" fmla="*/ 37828 w 79472"/>
                    <a:gd name="connsiteY21" fmla="*/ 104 h 97788"/>
                    <a:gd name="connsiteX22" fmla="*/ 38960 w 79472"/>
                    <a:gd name="connsiteY22" fmla="*/ 1772 h 97788"/>
                    <a:gd name="connsiteX23" fmla="*/ 45454 w 79472"/>
                    <a:gd name="connsiteY23" fmla="*/ 13153 h 97788"/>
                    <a:gd name="connsiteX24" fmla="*/ 44978 w 79472"/>
                    <a:gd name="connsiteY24" fmla="*/ 15417 h 97788"/>
                    <a:gd name="connsiteX25" fmla="*/ 40688 w 79472"/>
                    <a:gd name="connsiteY25" fmla="*/ 18575 h 97788"/>
                    <a:gd name="connsiteX26" fmla="*/ 38245 w 79472"/>
                    <a:gd name="connsiteY26" fmla="*/ 18516 h 97788"/>
                    <a:gd name="connsiteX27" fmla="*/ 30320 w 79472"/>
                    <a:gd name="connsiteY27" fmla="*/ 11842 h 97788"/>
                    <a:gd name="connsiteX28" fmla="*/ 25374 w 79472"/>
                    <a:gd name="connsiteY28" fmla="*/ 12974 h 97788"/>
                    <a:gd name="connsiteX29" fmla="*/ 19237 w 79472"/>
                    <a:gd name="connsiteY29" fmla="*/ 16549 h 97788"/>
                    <a:gd name="connsiteX30" fmla="*/ 11789 w 79472"/>
                    <a:gd name="connsiteY30" fmla="*/ 26381 h 97788"/>
                    <a:gd name="connsiteX31" fmla="*/ 13934 w 79472"/>
                    <a:gd name="connsiteY31" fmla="*/ 36689 h 97788"/>
                    <a:gd name="connsiteX32" fmla="*/ 18939 w 79472"/>
                    <a:gd name="connsiteY32" fmla="*/ 41039 h 97788"/>
                    <a:gd name="connsiteX33" fmla="*/ 24659 w 79472"/>
                    <a:gd name="connsiteY33" fmla="*/ 42231 h 97788"/>
                    <a:gd name="connsiteX34" fmla="*/ 30975 w 79472"/>
                    <a:gd name="connsiteY34" fmla="*/ 41575 h 97788"/>
                    <a:gd name="connsiteX35" fmla="*/ 37768 w 79472"/>
                    <a:gd name="connsiteY35" fmla="*/ 40264 h 97788"/>
                    <a:gd name="connsiteX36" fmla="*/ 47838 w 79472"/>
                    <a:gd name="connsiteY36" fmla="*/ 38656 h 97788"/>
                    <a:gd name="connsiteX37" fmla="*/ 58027 w 79472"/>
                    <a:gd name="connsiteY37" fmla="*/ 37940 h 97788"/>
                    <a:gd name="connsiteX38" fmla="*/ 67322 w 79472"/>
                    <a:gd name="connsiteY38" fmla="*/ 39967 h 97788"/>
                    <a:gd name="connsiteX39" fmla="*/ 74830 w 79472"/>
                    <a:gd name="connsiteY39" fmla="*/ 46402 h 97788"/>
                    <a:gd name="connsiteX40" fmla="*/ 79358 w 79472"/>
                    <a:gd name="connsiteY40" fmla="*/ 57842 h 97788"/>
                    <a:gd name="connsiteX41" fmla="*/ 77869 w 79472"/>
                    <a:gd name="connsiteY41" fmla="*/ 68269 h 97788"/>
                    <a:gd name="connsiteX42" fmla="*/ 71493 w 79472"/>
                    <a:gd name="connsiteY42" fmla="*/ 77863 h 97788"/>
                    <a:gd name="connsiteX43" fmla="*/ 61245 w 79472"/>
                    <a:gd name="connsiteY43" fmla="*/ 86800 h 97788"/>
                    <a:gd name="connsiteX44" fmla="*/ 50162 w 79472"/>
                    <a:gd name="connsiteY44" fmla="*/ 93534 h 97788"/>
                    <a:gd name="connsiteX45" fmla="*/ 41283 w 79472"/>
                    <a:gd name="connsiteY45" fmla="*/ 97466 h 97788"/>
                    <a:gd name="connsiteX46" fmla="*/ 39496 w 79472"/>
                    <a:gd name="connsiteY46" fmla="*/ 97704 h 97788"/>
                    <a:gd name="connsiteX47" fmla="*/ 38364 w 79472"/>
                    <a:gd name="connsiteY47" fmla="*/ 96036 h 97788"/>
                    <a:gd name="connsiteX48" fmla="*/ 31809 w 79472"/>
                    <a:gd name="connsiteY48" fmla="*/ 84715 h 97788"/>
                    <a:gd name="connsiteX49" fmla="*/ 32286 w 79472"/>
                    <a:gd name="connsiteY49" fmla="*/ 82451 h 97788"/>
                    <a:gd name="connsiteX50" fmla="*/ 36576 w 79472"/>
                    <a:gd name="connsiteY50" fmla="*/ 79293 h 97788"/>
                    <a:gd name="connsiteX51" fmla="*/ 39019 w 79472"/>
                    <a:gd name="connsiteY51" fmla="*/ 79352 h 97788"/>
                    <a:gd name="connsiteX52" fmla="*/ 46825 w 79472"/>
                    <a:gd name="connsiteY52" fmla="*/ 85728 h 9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9472" h="97788">
                      <a:moveTo>
                        <a:pt x="46825" y="85728"/>
                      </a:moveTo>
                      <a:cubicBezTo>
                        <a:pt x="48791" y="85192"/>
                        <a:pt x="50757" y="84477"/>
                        <a:pt x="52843" y="83464"/>
                      </a:cubicBezTo>
                      <a:cubicBezTo>
                        <a:pt x="54928" y="82510"/>
                        <a:pt x="56657" y="81497"/>
                        <a:pt x="57967" y="80544"/>
                      </a:cubicBezTo>
                      <a:cubicBezTo>
                        <a:pt x="62615" y="77088"/>
                        <a:pt x="65475" y="73453"/>
                        <a:pt x="66607" y="69521"/>
                      </a:cubicBezTo>
                      <a:cubicBezTo>
                        <a:pt x="67739" y="65588"/>
                        <a:pt x="66905" y="61775"/>
                        <a:pt x="64164" y="58021"/>
                      </a:cubicBezTo>
                      <a:cubicBezTo>
                        <a:pt x="62555" y="55816"/>
                        <a:pt x="60649" y="54267"/>
                        <a:pt x="58504" y="53433"/>
                      </a:cubicBezTo>
                      <a:cubicBezTo>
                        <a:pt x="56358" y="52599"/>
                        <a:pt x="54094" y="52181"/>
                        <a:pt x="51711" y="52122"/>
                      </a:cubicBezTo>
                      <a:cubicBezTo>
                        <a:pt x="49327" y="52062"/>
                        <a:pt x="46825" y="52301"/>
                        <a:pt x="44263" y="52777"/>
                      </a:cubicBezTo>
                      <a:cubicBezTo>
                        <a:pt x="41701" y="53254"/>
                        <a:pt x="39138" y="53671"/>
                        <a:pt x="36576" y="54088"/>
                      </a:cubicBezTo>
                      <a:cubicBezTo>
                        <a:pt x="32703" y="54624"/>
                        <a:pt x="29247" y="55042"/>
                        <a:pt x="26089" y="55459"/>
                      </a:cubicBezTo>
                      <a:cubicBezTo>
                        <a:pt x="22931" y="55876"/>
                        <a:pt x="20071" y="55935"/>
                        <a:pt x="17509" y="55578"/>
                      </a:cubicBezTo>
                      <a:cubicBezTo>
                        <a:pt x="14887" y="55280"/>
                        <a:pt x="12504" y="54505"/>
                        <a:pt x="10299" y="53254"/>
                      </a:cubicBezTo>
                      <a:cubicBezTo>
                        <a:pt x="8094" y="52003"/>
                        <a:pt x="6009" y="50036"/>
                        <a:pt x="4043" y="47355"/>
                      </a:cubicBezTo>
                      <a:cubicBezTo>
                        <a:pt x="1898" y="44435"/>
                        <a:pt x="587" y="41337"/>
                        <a:pt x="170" y="38179"/>
                      </a:cubicBezTo>
                      <a:cubicBezTo>
                        <a:pt x="-247" y="35021"/>
                        <a:pt x="110" y="31803"/>
                        <a:pt x="1183" y="28645"/>
                      </a:cubicBezTo>
                      <a:cubicBezTo>
                        <a:pt x="2315" y="25428"/>
                        <a:pt x="4162" y="22270"/>
                        <a:pt x="6724" y="19171"/>
                      </a:cubicBezTo>
                      <a:cubicBezTo>
                        <a:pt x="9346" y="16073"/>
                        <a:pt x="12563" y="13094"/>
                        <a:pt x="16377" y="10233"/>
                      </a:cubicBezTo>
                      <a:cubicBezTo>
                        <a:pt x="17807" y="9161"/>
                        <a:pt x="19416" y="8088"/>
                        <a:pt x="21263" y="7075"/>
                      </a:cubicBezTo>
                      <a:cubicBezTo>
                        <a:pt x="23050" y="6003"/>
                        <a:pt x="24897" y="5049"/>
                        <a:pt x="26804" y="4096"/>
                      </a:cubicBezTo>
                      <a:cubicBezTo>
                        <a:pt x="28711" y="3202"/>
                        <a:pt x="30558" y="2309"/>
                        <a:pt x="32405" y="1534"/>
                      </a:cubicBezTo>
                      <a:cubicBezTo>
                        <a:pt x="34252" y="759"/>
                        <a:pt x="35980" y="223"/>
                        <a:pt x="35980" y="223"/>
                      </a:cubicBezTo>
                      <a:cubicBezTo>
                        <a:pt x="36815" y="-15"/>
                        <a:pt x="37649" y="-75"/>
                        <a:pt x="37828" y="104"/>
                      </a:cubicBezTo>
                      <a:cubicBezTo>
                        <a:pt x="38066" y="283"/>
                        <a:pt x="38543" y="1057"/>
                        <a:pt x="38960" y="1772"/>
                      </a:cubicBezTo>
                      <a:lnTo>
                        <a:pt x="45454" y="13153"/>
                      </a:lnTo>
                      <a:cubicBezTo>
                        <a:pt x="45871" y="13928"/>
                        <a:pt x="45633" y="14941"/>
                        <a:pt x="44978" y="15417"/>
                      </a:cubicBezTo>
                      <a:lnTo>
                        <a:pt x="40688" y="18575"/>
                      </a:lnTo>
                      <a:cubicBezTo>
                        <a:pt x="40032" y="19052"/>
                        <a:pt x="38900" y="19052"/>
                        <a:pt x="38245" y="18516"/>
                      </a:cubicBezTo>
                      <a:lnTo>
                        <a:pt x="30320" y="11842"/>
                      </a:lnTo>
                      <a:cubicBezTo>
                        <a:pt x="28949" y="11842"/>
                        <a:pt x="27281" y="12259"/>
                        <a:pt x="25374" y="12974"/>
                      </a:cubicBezTo>
                      <a:cubicBezTo>
                        <a:pt x="23468" y="13689"/>
                        <a:pt x="21442" y="14881"/>
                        <a:pt x="19237" y="16549"/>
                      </a:cubicBezTo>
                      <a:cubicBezTo>
                        <a:pt x="15245" y="19529"/>
                        <a:pt x="12802" y="22746"/>
                        <a:pt x="11789" y="26381"/>
                      </a:cubicBezTo>
                      <a:cubicBezTo>
                        <a:pt x="10835" y="29956"/>
                        <a:pt x="11550" y="33412"/>
                        <a:pt x="13934" y="36689"/>
                      </a:cubicBezTo>
                      <a:cubicBezTo>
                        <a:pt x="15483" y="38775"/>
                        <a:pt x="17151" y="40205"/>
                        <a:pt x="18939" y="41039"/>
                      </a:cubicBezTo>
                      <a:cubicBezTo>
                        <a:pt x="20727" y="41814"/>
                        <a:pt x="22633" y="42231"/>
                        <a:pt x="24659" y="42231"/>
                      </a:cubicBezTo>
                      <a:cubicBezTo>
                        <a:pt x="26685" y="42231"/>
                        <a:pt x="28830" y="42052"/>
                        <a:pt x="30975" y="41575"/>
                      </a:cubicBezTo>
                      <a:cubicBezTo>
                        <a:pt x="33180" y="41098"/>
                        <a:pt x="35444" y="40682"/>
                        <a:pt x="37768" y="40264"/>
                      </a:cubicBezTo>
                      <a:cubicBezTo>
                        <a:pt x="40986" y="39847"/>
                        <a:pt x="44322" y="39311"/>
                        <a:pt x="47838" y="38656"/>
                      </a:cubicBezTo>
                      <a:cubicBezTo>
                        <a:pt x="51294" y="38060"/>
                        <a:pt x="54690" y="37821"/>
                        <a:pt x="58027" y="37940"/>
                      </a:cubicBezTo>
                      <a:cubicBezTo>
                        <a:pt x="61304" y="38060"/>
                        <a:pt x="64403" y="38775"/>
                        <a:pt x="67322" y="39967"/>
                      </a:cubicBezTo>
                      <a:cubicBezTo>
                        <a:pt x="70242" y="41158"/>
                        <a:pt x="72685" y="43303"/>
                        <a:pt x="74830" y="46402"/>
                      </a:cubicBezTo>
                      <a:cubicBezTo>
                        <a:pt x="77511" y="50394"/>
                        <a:pt x="79001" y="54207"/>
                        <a:pt x="79358" y="57842"/>
                      </a:cubicBezTo>
                      <a:cubicBezTo>
                        <a:pt x="79716" y="61477"/>
                        <a:pt x="79239" y="64933"/>
                        <a:pt x="77869" y="68269"/>
                      </a:cubicBezTo>
                      <a:cubicBezTo>
                        <a:pt x="76558" y="71547"/>
                        <a:pt x="74413" y="74764"/>
                        <a:pt x="71493" y="77863"/>
                      </a:cubicBezTo>
                      <a:cubicBezTo>
                        <a:pt x="68574" y="80961"/>
                        <a:pt x="65118" y="83940"/>
                        <a:pt x="61245" y="86800"/>
                      </a:cubicBezTo>
                      <a:cubicBezTo>
                        <a:pt x="57729" y="89422"/>
                        <a:pt x="54035" y="91627"/>
                        <a:pt x="50162" y="93534"/>
                      </a:cubicBezTo>
                      <a:cubicBezTo>
                        <a:pt x="46289" y="95440"/>
                        <a:pt x="41283" y="97466"/>
                        <a:pt x="41283" y="97466"/>
                      </a:cubicBezTo>
                      <a:cubicBezTo>
                        <a:pt x="40509" y="97764"/>
                        <a:pt x="39675" y="97883"/>
                        <a:pt x="39496" y="97704"/>
                      </a:cubicBezTo>
                      <a:cubicBezTo>
                        <a:pt x="39317" y="97526"/>
                        <a:pt x="38781" y="96751"/>
                        <a:pt x="38364" y="96036"/>
                      </a:cubicBezTo>
                      <a:lnTo>
                        <a:pt x="31809" y="84715"/>
                      </a:lnTo>
                      <a:cubicBezTo>
                        <a:pt x="31392" y="83940"/>
                        <a:pt x="31571" y="82927"/>
                        <a:pt x="32286" y="82451"/>
                      </a:cubicBezTo>
                      <a:lnTo>
                        <a:pt x="36576" y="79293"/>
                      </a:lnTo>
                      <a:cubicBezTo>
                        <a:pt x="37232" y="78756"/>
                        <a:pt x="38364" y="78816"/>
                        <a:pt x="39019" y="79352"/>
                      </a:cubicBezTo>
                      <a:lnTo>
                        <a:pt x="46825" y="85728"/>
                      </a:lnTo>
                      <a:close/>
                    </a:path>
                  </a:pathLst>
                </a:custGeom>
                <a:solidFill>
                  <a:srgbClr val="FFFFFF"/>
                </a:solidFill>
                <a:ln w="5956"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5E64C440-9979-5E1C-0B96-E7DD1918F1EB}"/>
                    </a:ext>
                  </a:extLst>
                </p:cNvPr>
                <p:cNvSpPr/>
                <p:nvPr/>
              </p:nvSpPr>
              <p:spPr>
                <a:xfrm>
                  <a:off x="3167164" y="5458373"/>
                  <a:ext cx="69139" cy="90113"/>
                </a:xfrm>
                <a:custGeom>
                  <a:avLst/>
                  <a:gdLst>
                    <a:gd name="connsiteX0" fmla="*/ 31054 w 69139"/>
                    <a:gd name="connsiteY0" fmla="*/ 2632 h 90113"/>
                    <a:gd name="connsiteX1" fmla="*/ 30577 w 69139"/>
                    <a:gd name="connsiteY1" fmla="*/ 5015 h 90113"/>
                    <a:gd name="connsiteX2" fmla="*/ 25453 w 69139"/>
                    <a:gd name="connsiteY2" fmla="*/ 9127 h 90113"/>
                    <a:gd name="connsiteX3" fmla="*/ 24976 w 69139"/>
                    <a:gd name="connsiteY3" fmla="*/ 11450 h 90113"/>
                    <a:gd name="connsiteX4" fmla="*/ 57331 w 69139"/>
                    <a:gd name="connsiteY4" fmla="*/ 71691 h 90113"/>
                    <a:gd name="connsiteX5" fmla="*/ 59536 w 69139"/>
                    <a:gd name="connsiteY5" fmla="*/ 72585 h 90113"/>
                    <a:gd name="connsiteX6" fmla="*/ 65792 w 69139"/>
                    <a:gd name="connsiteY6" fmla="*/ 70619 h 90113"/>
                    <a:gd name="connsiteX7" fmla="*/ 67997 w 69139"/>
                    <a:gd name="connsiteY7" fmla="*/ 71512 h 90113"/>
                    <a:gd name="connsiteX8" fmla="*/ 68950 w 69139"/>
                    <a:gd name="connsiteY8" fmla="*/ 73300 h 90113"/>
                    <a:gd name="connsiteX9" fmla="*/ 68295 w 69139"/>
                    <a:gd name="connsiteY9" fmla="*/ 75386 h 90113"/>
                    <a:gd name="connsiteX10" fmla="*/ 41184 w 69139"/>
                    <a:gd name="connsiteY10" fmla="*/ 89924 h 90113"/>
                    <a:gd name="connsiteX11" fmla="*/ 39098 w 69139"/>
                    <a:gd name="connsiteY11" fmla="*/ 89269 h 90113"/>
                    <a:gd name="connsiteX12" fmla="*/ 38145 w 69139"/>
                    <a:gd name="connsiteY12" fmla="*/ 87481 h 90113"/>
                    <a:gd name="connsiteX13" fmla="*/ 38621 w 69139"/>
                    <a:gd name="connsiteY13" fmla="*/ 85157 h 90113"/>
                    <a:gd name="connsiteX14" fmla="*/ 43686 w 69139"/>
                    <a:gd name="connsiteY14" fmla="*/ 80986 h 90113"/>
                    <a:gd name="connsiteX15" fmla="*/ 44163 w 69139"/>
                    <a:gd name="connsiteY15" fmla="*/ 78663 h 90113"/>
                    <a:gd name="connsiteX16" fmla="*/ 11808 w 69139"/>
                    <a:gd name="connsiteY16" fmla="*/ 18482 h 90113"/>
                    <a:gd name="connsiteX17" fmla="*/ 9603 w 69139"/>
                    <a:gd name="connsiteY17" fmla="*/ 17588 h 90113"/>
                    <a:gd name="connsiteX18" fmla="*/ 3347 w 69139"/>
                    <a:gd name="connsiteY18" fmla="*/ 19554 h 90113"/>
                    <a:gd name="connsiteX19" fmla="*/ 1142 w 69139"/>
                    <a:gd name="connsiteY19" fmla="*/ 18660 h 90113"/>
                    <a:gd name="connsiteX20" fmla="*/ 189 w 69139"/>
                    <a:gd name="connsiteY20" fmla="*/ 16873 h 90113"/>
                    <a:gd name="connsiteX21" fmla="*/ 844 w 69139"/>
                    <a:gd name="connsiteY21" fmla="*/ 14787 h 90113"/>
                    <a:gd name="connsiteX22" fmla="*/ 27956 w 69139"/>
                    <a:gd name="connsiteY22" fmla="*/ 189 h 90113"/>
                    <a:gd name="connsiteX23" fmla="*/ 30041 w 69139"/>
                    <a:gd name="connsiteY23" fmla="*/ 844 h 90113"/>
                    <a:gd name="connsiteX24" fmla="*/ 31054 w 69139"/>
                    <a:gd name="connsiteY24" fmla="*/ 2632 h 9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139" h="90113">
                      <a:moveTo>
                        <a:pt x="31054" y="2632"/>
                      </a:moveTo>
                      <a:cubicBezTo>
                        <a:pt x="31471" y="3406"/>
                        <a:pt x="31233" y="4419"/>
                        <a:pt x="30577" y="5015"/>
                      </a:cubicBezTo>
                      <a:lnTo>
                        <a:pt x="25453" y="9127"/>
                      </a:lnTo>
                      <a:cubicBezTo>
                        <a:pt x="24798" y="9663"/>
                        <a:pt x="24559" y="10735"/>
                        <a:pt x="24976" y="11450"/>
                      </a:cubicBezTo>
                      <a:lnTo>
                        <a:pt x="57331" y="71691"/>
                      </a:lnTo>
                      <a:cubicBezTo>
                        <a:pt x="57748" y="72466"/>
                        <a:pt x="58761" y="72823"/>
                        <a:pt x="59536" y="72585"/>
                      </a:cubicBezTo>
                      <a:lnTo>
                        <a:pt x="65792" y="70619"/>
                      </a:lnTo>
                      <a:cubicBezTo>
                        <a:pt x="66626" y="70380"/>
                        <a:pt x="67580" y="70738"/>
                        <a:pt x="67997" y="71512"/>
                      </a:cubicBezTo>
                      <a:lnTo>
                        <a:pt x="68950" y="73300"/>
                      </a:lnTo>
                      <a:cubicBezTo>
                        <a:pt x="69367" y="74075"/>
                        <a:pt x="69069" y="74968"/>
                        <a:pt x="68295" y="75386"/>
                      </a:cubicBezTo>
                      <a:lnTo>
                        <a:pt x="41184" y="89924"/>
                      </a:lnTo>
                      <a:cubicBezTo>
                        <a:pt x="40409" y="90341"/>
                        <a:pt x="39515" y="90043"/>
                        <a:pt x="39098" y="89269"/>
                      </a:cubicBezTo>
                      <a:lnTo>
                        <a:pt x="38145" y="87481"/>
                      </a:lnTo>
                      <a:cubicBezTo>
                        <a:pt x="37728" y="86766"/>
                        <a:pt x="37966" y="85694"/>
                        <a:pt x="38621" y="85157"/>
                      </a:cubicBezTo>
                      <a:lnTo>
                        <a:pt x="43686" y="80986"/>
                      </a:lnTo>
                      <a:cubicBezTo>
                        <a:pt x="44342" y="80450"/>
                        <a:pt x="44580" y="79437"/>
                        <a:pt x="44163" y="78663"/>
                      </a:cubicBezTo>
                      <a:lnTo>
                        <a:pt x="11808" y="18482"/>
                      </a:lnTo>
                      <a:cubicBezTo>
                        <a:pt x="11391" y="17707"/>
                        <a:pt x="10438" y="17290"/>
                        <a:pt x="9603" y="17588"/>
                      </a:cubicBezTo>
                      <a:lnTo>
                        <a:pt x="3347" y="19554"/>
                      </a:lnTo>
                      <a:cubicBezTo>
                        <a:pt x="2513" y="19792"/>
                        <a:pt x="1559" y="19375"/>
                        <a:pt x="1142" y="18660"/>
                      </a:cubicBezTo>
                      <a:lnTo>
                        <a:pt x="189" y="16873"/>
                      </a:lnTo>
                      <a:cubicBezTo>
                        <a:pt x="-228" y="16098"/>
                        <a:pt x="70" y="15145"/>
                        <a:pt x="844" y="14787"/>
                      </a:cubicBezTo>
                      <a:lnTo>
                        <a:pt x="27956" y="189"/>
                      </a:lnTo>
                      <a:cubicBezTo>
                        <a:pt x="28730" y="-228"/>
                        <a:pt x="29684" y="70"/>
                        <a:pt x="30041" y="844"/>
                      </a:cubicBezTo>
                      <a:lnTo>
                        <a:pt x="31054" y="2632"/>
                      </a:lnTo>
                      <a:close/>
                    </a:path>
                  </a:pathLst>
                </a:custGeom>
                <a:solidFill>
                  <a:srgbClr val="FFFFFF"/>
                </a:solidFill>
                <a:ln w="5956"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EA70D98-CF23-348F-C3F0-AB33778CA4FF}"/>
                    </a:ext>
                  </a:extLst>
                </p:cNvPr>
                <p:cNvSpPr/>
                <p:nvPr/>
              </p:nvSpPr>
              <p:spPr>
                <a:xfrm>
                  <a:off x="3231780" y="5416569"/>
                  <a:ext cx="78196" cy="97265"/>
                </a:xfrm>
                <a:custGeom>
                  <a:avLst/>
                  <a:gdLst>
                    <a:gd name="connsiteX0" fmla="*/ 104 w 78196"/>
                    <a:gd name="connsiteY0" fmla="*/ 24774 h 97265"/>
                    <a:gd name="connsiteX1" fmla="*/ 1891 w 78196"/>
                    <a:gd name="connsiteY1" fmla="*/ 23344 h 97265"/>
                    <a:gd name="connsiteX2" fmla="*/ 65111 w 78196"/>
                    <a:gd name="connsiteY2" fmla="*/ 344 h 97265"/>
                    <a:gd name="connsiteX3" fmla="*/ 67316 w 78196"/>
                    <a:gd name="connsiteY3" fmla="*/ 46 h 97265"/>
                    <a:gd name="connsiteX4" fmla="*/ 68627 w 78196"/>
                    <a:gd name="connsiteY4" fmla="*/ 1714 h 97265"/>
                    <a:gd name="connsiteX5" fmla="*/ 74049 w 78196"/>
                    <a:gd name="connsiteY5" fmla="*/ 15240 h 97265"/>
                    <a:gd name="connsiteX6" fmla="*/ 73155 w 78196"/>
                    <a:gd name="connsiteY6" fmla="*/ 17206 h 97265"/>
                    <a:gd name="connsiteX7" fmla="*/ 68091 w 78196"/>
                    <a:gd name="connsiteY7" fmla="*/ 19053 h 97265"/>
                    <a:gd name="connsiteX8" fmla="*/ 65767 w 78196"/>
                    <a:gd name="connsiteY8" fmla="*/ 18279 h 97265"/>
                    <a:gd name="connsiteX9" fmla="*/ 61298 w 78196"/>
                    <a:gd name="connsiteY9" fmla="*/ 11665 h 97265"/>
                    <a:gd name="connsiteX10" fmla="*/ 58974 w 78196"/>
                    <a:gd name="connsiteY10" fmla="*/ 10831 h 97265"/>
                    <a:gd name="connsiteX11" fmla="*/ 52360 w 78196"/>
                    <a:gd name="connsiteY11" fmla="*/ 12797 h 97265"/>
                    <a:gd name="connsiteX12" fmla="*/ 49441 w 78196"/>
                    <a:gd name="connsiteY12" fmla="*/ 13750 h 97265"/>
                    <a:gd name="connsiteX13" fmla="*/ 43005 w 78196"/>
                    <a:gd name="connsiteY13" fmla="*/ 16074 h 97265"/>
                    <a:gd name="connsiteX14" fmla="*/ 66720 w 78196"/>
                    <a:gd name="connsiteY14" fmla="*/ 81439 h 97265"/>
                    <a:gd name="connsiteX15" fmla="*/ 68806 w 78196"/>
                    <a:gd name="connsiteY15" fmla="*/ 82631 h 97265"/>
                    <a:gd name="connsiteX16" fmla="*/ 75301 w 78196"/>
                    <a:gd name="connsiteY16" fmla="*/ 81618 h 97265"/>
                    <a:gd name="connsiteX17" fmla="*/ 77386 w 78196"/>
                    <a:gd name="connsiteY17" fmla="*/ 82810 h 97265"/>
                    <a:gd name="connsiteX18" fmla="*/ 78101 w 78196"/>
                    <a:gd name="connsiteY18" fmla="*/ 84716 h 97265"/>
                    <a:gd name="connsiteX19" fmla="*/ 77148 w 78196"/>
                    <a:gd name="connsiteY19" fmla="*/ 86683 h 97265"/>
                    <a:gd name="connsiteX20" fmla="*/ 48249 w 78196"/>
                    <a:gd name="connsiteY20" fmla="*/ 97170 h 97265"/>
                    <a:gd name="connsiteX21" fmla="*/ 46283 w 78196"/>
                    <a:gd name="connsiteY21" fmla="*/ 96216 h 97265"/>
                    <a:gd name="connsiteX22" fmla="*/ 45567 w 78196"/>
                    <a:gd name="connsiteY22" fmla="*/ 94309 h 97265"/>
                    <a:gd name="connsiteX23" fmla="*/ 46342 w 78196"/>
                    <a:gd name="connsiteY23" fmla="*/ 92105 h 97265"/>
                    <a:gd name="connsiteX24" fmla="*/ 52003 w 78196"/>
                    <a:gd name="connsiteY24" fmla="*/ 88708 h 97265"/>
                    <a:gd name="connsiteX25" fmla="*/ 52777 w 78196"/>
                    <a:gd name="connsiteY25" fmla="*/ 86444 h 97265"/>
                    <a:gd name="connsiteX26" fmla="*/ 29003 w 78196"/>
                    <a:gd name="connsiteY26" fmla="*/ 21079 h 97265"/>
                    <a:gd name="connsiteX27" fmla="*/ 22568 w 78196"/>
                    <a:gd name="connsiteY27" fmla="*/ 23463 h 97265"/>
                    <a:gd name="connsiteX28" fmla="*/ 19648 w 78196"/>
                    <a:gd name="connsiteY28" fmla="*/ 24595 h 97265"/>
                    <a:gd name="connsiteX29" fmla="*/ 13332 w 78196"/>
                    <a:gd name="connsiteY29" fmla="*/ 27336 h 97265"/>
                    <a:gd name="connsiteX30" fmla="*/ 12080 w 78196"/>
                    <a:gd name="connsiteY30" fmla="*/ 29481 h 97265"/>
                    <a:gd name="connsiteX31" fmla="*/ 12915 w 78196"/>
                    <a:gd name="connsiteY31" fmla="*/ 37406 h 97265"/>
                    <a:gd name="connsiteX32" fmla="*/ 11604 w 78196"/>
                    <a:gd name="connsiteY32" fmla="*/ 39491 h 97265"/>
                    <a:gd name="connsiteX33" fmla="*/ 6539 w 78196"/>
                    <a:gd name="connsiteY33" fmla="*/ 41338 h 97265"/>
                    <a:gd name="connsiteX34" fmla="*/ 4573 w 78196"/>
                    <a:gd name="connsiteY34" fmla="*/ 40385 h 97265"/>
                    <a:gd name="connsiteX35" fmla="*/ 223 w 78196"/>
                    <a:gd name="connsiteY35" fmla="*/ 26978 h 97265"/>
                    <a:gd name="connsiteX36" fmla="*/ 104 w 78196"/>
                    <a:gd name="connsiteY36" fmla="*/ 24774 h 9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196" h="97265">
                      <a:moveTo>
                        <a:pt x="104" y="24774"/>
                      </a:moveTo>
                      <a:cubicBezTo>
                        <a:pt x="283" y="24297"/>
                        <a:pt x="1117" y="23641"/>
                        <a:pt x="1891" y="23344"/>
                      </a:cubicBezTo>
                      <a:lnTo>
                        <a:pt x="65111" y="344"/>
                      </a:lnTo>
                      <a:cubicBezTo>
                        <a:pt x="65946" y="46"/>
                        <a:pt x="66899" y="-74"/>
                        <a:pt x="67316" y="46"/>
                      </a:cubicBezTo>
                      <a:cubicBezTo>
                        <a:pt x="67733" y="165"/>
                        <a:pt x="68329" y="939"/>
                        <a:pt x="68627" y="1714"/>
                      </a:cubicBezTo>
                      <a:lnTo>
                        <a:pt x="74049" y="15240"/>
                      </a:lnTo>
                      <a:cubicBezTo>
                        <a:pt x="74347" y="16015"/>
                        <a:pt x="73990" y="16908"/>
                        <a:pt x="73155" y="17206"/>
                      </a:cubicBezTo>
                      <a:lnTo>
                        <a:pt x="68091" y="19053"/>
                      </a:lnTo>
                      <a:cubicBezTo>
                        <a:pt x="67256" y="19351"/>
                        <a:pt x="66243" y="18994"/>
                        <a:pt x="65767" y="18279"/>
                      </a:cubicBezTo>
                      <a:lnTo>
                        <a:pt x="61298" y="11665"/>
                      </a:lnTo>
                      <a:cubicBezTo>
                        <a:pt x="60821" y="10950"/>
                        <a:pt x="59749" y="10592"/>
                        <a:pt x="58974" y="10831"/>
                      </a:cubicBezTo>
                      <a:lnTo>
                        <a:pt x="52360" y="12797"/>
                      </a:lnTo>
                      <a:cubicBezTo>
                        <a:pt x="51526" y="13035"/>
                        <a:pt x="50215" y="13452"/>
                        <a:pt x="49441" y="13750"/>
                      </a:cubicBezTo>
                      <a:lnTo>
                        <a:pt x="43005" y="16074"/>
                      </a:lnTo>
                      <a:lnTo>
                        <a:pt x="66720" y="81439"/>
                      </a:lnTo>
                      <a:cubicBezTo>
                        <a:pt x="67018" y="82214"/>
                        <a:pt x="67971" y="82810"/>
                        <a:pt x="68806" y="82631"/>
                      </a:cubicBezTo>
                      <a:lnTo>
                        <a:pt x="75301" y="81618"/>
                      </a:lnTo>
                      <a:cubicBezTo>
                        <a:pt x="76135" y="81499"/>
                        <a:pt x="77088" y="82035"/>
                        <a:pt x="77386" y="82810"/>
                      </a:cubicBezTo>
                      <a:lnTo>
                        <a:pt x="78101" y="84716"/>
                      </a:lnTo>
                      <a:cubicBezTo>
                        <a:pt x="78399" y="85550"/>
                        <a:pt x="77982" y="86385"/>
                        <a:pt x="77148" y="86683"/>
                      </a:cubicBezTo>
                      <a:lnTo>
                        <a:pt x="48249" y="97170"/>
                      </a:lnTo>
                      <a:cubicBezTo>
                        <a:pt x="47415" y="97467"/>
                        <a:pt x="46521" y="97050"/>
                        <a:pt x="46283" y="96216"/>
                      </a:cubicBezTo>
                      <a:lnTo>
                        <a:pt x="45567" y="94309"/>
                      </a:lnTo>
                      <a:cubicBezTo>
                        <a:pt x="45269" y="93535"/>
                        <a:pt x="45627" y="92522"/>
                        <a:pt x="46342" y="92105"/>
                      </a:cubicBezTo>
                      <a:lnTo>
                        <a:pt x="52003" y="88708"/>
                      </a:lnTo>
                      <a:cubicBezTo>
                        <a:pt x="52718" y="88291"/>
                        <a:pt x="53075" y="87278"/>
                        <a:pt x="52777" y="86444"/>
                      </a:cubicBezTo>
                      <a:lnTo>
                        <a:pt x="29003" y="21079"/>
                      </a:lnTo>
                      <a:lnTo>
                        <a:pt x="22568" y="23463"/>
                      </a:lnTo>
                      <a:cubicBezTo>
                        <a:pt x="21733" y="23761"/>
                        <a:pt x="20482" y="24297"/>
                        <a:pt x="19648" y="24595"/>
                      </a:cubicBezTo>
                      <a:lnTo>
                        <a:pt x="13332" y="27336"/>
                      </a:lnTo>
                      <a:cubicBezTo>
                        <a:pt x="12557" y="27693"/>
                        <a:pt x="11961" y="28647"/>
                        <a:pt x="12080" y="29481"/>
                      </a:cubicBezTo>
                      <a:lnTo>
                        <a:pt x="12915" y="37406"/>
                      </a:lnTo>
                      <a:cubicBezTo>
                        <a:pt x="13034" y="38240"/>
                        <a:pt x="12438" y="39193"/>
                        <a:pt x="11604" y="39491"/>
                      </a:cubicBezTo>
                      <a:lnTo>
                        <a:pt x="6539" y="41338"/>
                      </a:lnTo>
                      <a:cubicBezTo>
                        <a:pt x="5705" y="41636"/>
                        <a:pt x="4871" y="41219"/>
                        <a:pt x="4573" y="40385"/>
                      </a:cubicBezTo>
                      <a:lnTo>
                        <a:pt x="223" y="26978"/>
                      </a:lnTo>
                      <a:cubicBezTo>
                        <a:pt x="-15" y="26323"/>
                        <a:pt x="-75" y="25250"/>
                        <a:pt x="104" y="24774"/>
                      </a:cubicBezTo>
                      <a:close/>
                    </a:path>
                  </a:pathLst>
                </a:custGeom>
                <a:solidFill>
                  <a:srgbClr val="FFFFFF"/>
                </a:solidFill>
                <a:ln w="5956"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6F42195E-42A9-18F0-4E3E-70D377B6B49C}"/>
                    </a:ext>
                  </a:extLst>
                </p:cNvPr>
                <p:cNvSpPr/>
                <p:nvPr/>
              </p:nvSpPr>
              <p:spPr>
                <a:xfrm>
                  <a:off x="3335289" y="5398301"/>
                  <a:ext cx="88610" cy="94836"/>
                </a:xfrm>
                <a:custGeom>
                  <a:avLst/>
                  <a:gdLst>
                    <a:gd name="connsiteX0" fmla="*/ 51397 w 88610"/>
                    <a:gd name="connsiteY0" fmla="*/ 51978 h 94836"/>
                    <a:gd name="connsiteX1" fmla="*/ 23154 w 88610"/>
                    <a:gd name="connsiteY1" fmla="*/ 57341 h 94836"/>
                    <a:gd name="connsiteX2" fmla="*/ 18804 w 88610"/>
                    <a:gd name="connsiteY2" fmla="*/ 83201 h 94836"/>
                    <a:gd name="connsiteX3" fmla="*/ 20115 w 88610"/>
                    <a:gd name="connsiteY3" fmla="*/ 84750 h 94836"/>
                    <a:gd name="connsiteX4" fmla="*/ 25954 w 88610"/>
                    <a:gd name="connsiteY4" fmla="*/ 84869 h 94836"/>
                    <a:gd name="connsiteX5" fmla="*/ 27801 w 88610"/>
                    <a:gd name="connsiteY5" fmla="*/ 86419 h 94836"/>
                    <a:gd name="connsiteX6" fmla="*/ 28159 w 88610"/>
                    <a:gd name="connsiteY6" fmla="*/ 88385 h 94836"/>
                    <a:gd name="connsiteX7" fmla="*/ 26908 w 88610"/>
                    <a:gd name="connsiteY7" fmla="*/ 90173 h 94836"/>
                    <a:gd name="connsiteX8" fmla="*/ 2180 w 88610"/>
                    <a:gd name="connsiteY8" fmla="*/ 94820 h 94836"/>
                    <a:gd name="connsiteX9" fmla="*/ 392 w 88610"/>
                    <a:gd name="connsiteY9" fmla="*/ 93569 h 94836"/>
                    <a:gd name="connsiteX10" fmla="*/ 35 w 88610"/>
                    <a:gd name="connsiteY10" fmla="*/ 91603 h 94836"/>
                    <a:gd name="connsiteX11" fmla="*/ 1167 w 88610"/>
                    <a:gd name="connsiteY11" fmla="*/ 89458 h 94836"/>
                    <a:gd name="connsiteX12" fmla="*/ 6231 w 88610"/>
                    <a:gd name="connsiteY12" fmla="*/ 87312 h 94836"/>
                    <a:gd name="connsiteX13" fmla="*/ 7959 w 88610"/>
                    <a:gd name="connsiteY13" fmla="*/ 85167 h 94836"/>
                    <a:gd name="connsiteX14" fmla="*/ 23571 w 88610"/>
                    <a:gd name="connsiteY14" fmla="*/ 3893 h 94836"/>
                    <a:gd name="connsiteX15" fmla="*/ 25358 w 88610"/>
                    <a:gd name="connsiteY15" fmla="*/ 2046 h 94836"/>
                    <a:gd name="connsiteX16" fmla="*/ 36203 w 88610"/>
                    <a:gd name="connsiteY16" fmla="*/ 20 h 94836"/>
                    <a:gd name="connsiteX17" fmla="*/ 38467 w 88610"/>
                    <a:gd name="connsiteY17" fmla="*/ 1093 h 94836"/>
                    <a:gd name="connsiteX18" fmla="*/ 78687 w 88610"/>
                    <a:gd name="connsiteY18" fmla="*/ 71761 h 94836"/>
                    <a:gd name="connsiteX19" fmla="*/ 81011 w 88610"/>
                    <a:gd name="connsiteY19" fmla="*/ 73131 h 94836"/>
                    <a:gd name="connsiteX20" fmla="*/ 86373 w 88610"/>
                    <a:gd name="connsiteY20" fmla="*/ 73310 h 94836"/>
                    <a:gd name="connsiteX21" fmla="*/ 88221 w 88610"/>
                    <a:gd name="connsiteY21" fmla="*/ 74859 h 94836"/>
                    <a:gd name="connsiteX22" fmla="*/ 88578 w 88610"/>
                    <a:gd name="connsiteY22" fmla="*/ 76825 h 94836"/>
                    <a:gd name="connsiteX23" fmla="*/ 87327 w 88610"/>
                    <a:gd name="connsiteY23" fmla="*/ 78613 h 94836"/>
                    <a:gd name="connsiteX24" fmla="*/ 59024 w 88610"/>
                    <a:gd name="connsiteY24" fmla="*/ 83976 h 94836"/>
                    <a:gd name="connsiteX25" fmla="*/ 57177 w 88610"/>
                    <a:gd name="connsiteY25" fmla="*/ 82724 h 94836"/>
                    <a:gd name="connsiteX26" fmla="*/ 56819 w 88610"/>
                    <a:gd name="connsiteY26" fmla="*/ 80758 h 94836"/>
                    <a:gd name="connsiteX27" fmla="*/ 57951 w 88610"/>
                    <a:gd name="connsiteY27" fmla="*/ 78613 h 94836"/>
                    <a:gd name="connsiteX28" fmla="*/ 63016 w 88610"/>
                    <a:gd name="connsiteY28" fmla="*/ 76468 h 94836"/>
                    <a:gd name="connsiteX29" fmla="*/ 63731 w 88610"/>
                    <a:gd name="connsiteY29" fmla="*/ 74502 h 94836"/>
                    <a:gd name="connsiteX30" fmla="*/ 51397 w 88610"/>
                    <a:gd name="connsiteY30" fmla="*/ 51978 h 94836"/>
                    <a:gd name="connsiteX31" fmla="*/ 30900 w 88610"/>
                    <a:gd name="connsiteY31" fmla="*/ 14797 h 94836"/>
                    <a:gd name="connsiteX32" fmla="*/ 24405 w 88610"/>
                    <a:gd name="connsiteY32" fmla="*/ 50727 h 94836"/>
                    <a:gd name="connsiteX33" fmla="*/ 48239 w 88610"/>
                    <a:gd name="connsiteY33" fmla="*/ 46258 h 94836"/>
                    <a:gd name="connsiteX34" fmla="*/ 30900 w 88610"/>
                    <a:gd name="connsiteY34" fmla="*/ 14797 h 9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610" h="94836">
                      <a:moveTo>
                        <a:pt x="51397" y="51978"/>
                      </a:moveTo>
                      <a:lnTo>
                        <a:pt x="23154" y="57341"/>
                      </a:lnTo>
                      <a:lnTo>
                        <a:pt x="18804" y="83201"/>
                      </a:lnTo>
                      <a:cubicBezTo>
                        <a:pt x="18685" y="84035"/>
                        <a:pt x="19221" y="84750"/>
                        <a:pt x="20115" y="84750"/>
                      </a:cubicBezTo>
                      <a:lnTo>
                        <a:pt x="25954" y="84869"/>
                      </a:lnTo>
                      <a:cubicBezTo>
                        <a:pt x="26788" y="84869"/>
                        <a:pt x="27623" y="85584"/>
                        <a:pt x="27801" y="86419"/>
                      </a:cubicBezTo>
                      <a:lnTo>
                        <a:pt x="28159" y="88385"/>
                      </a:lnTo>
                      <a:cubicBezTo>
                        <a:pt x="28278" y="89219"/>
                        <a:pt x="27742" y="90053"/>
                        <a:pt x="26908" y="90173"/>
                      </a:cubicBezTo>
                      <a:lnTo>
                        <a:pt x="2180" y="94820"/>
                      </a:lnTo>
                      <a:cubicBezTo>
                        <a:pt x="1345" y="94939"/>
                        <a:pt x="511" y="94403"/>
                        <a:pt x="392" y="93569"/>
                      </a:cubicBezTo>
                      <a:lnTo>
                        <a:pt x="35" y="91603"/>
                      </a:lnTo>
                      <a:cubicBezTo>
                        <a:pt x="-144" y="90769"/>
                        <a:pt x="392" y="89815"/>
                        <a:pt x="1167" y="89458"/>
                      </a:cubicBezTo>
                      <a:lnTo>
                        <a:pt x="6231" y="87312"/>
                      </a:lnTo>
                      <a:cubicBezTo>
                        <a:pt x="7006" y="86955"/>
                        <a:pt x="7781" y="86002"/>
                        <a:pt x="7959" y="85167"/>
                      </a:cubicBezTo>
                      <a:lnTo>
                        <a:pt x="23571" y="3893"/>
                      </a:lnTo>
                      <a:cubicBezTo>
                        <a:pt x="23749" y="3059"/>
                        <a:pt x="24584" y="2225"/>
                        <a:pt x="25358" y="2046"/>
                      </a:cubicBezTo>
                      <a:lnTo>
                        <a:pt x="36203" y="20"/>
                      </a:lnTo>
                      <a:cubicBezTo>
                        <a:pt x="37037" y="-99"/>
                        <a:pt x="38050" y="318"/>
                        <a:pt x="38467" y="1093"/>
                      </a:cubicBezTo>
                      <a:lnTo>
                        <a:pt x="78687" y="71761"/>
                      </a:lnTo>
                      <a:cubicBezTo>
                        <a:pt x="79104" y="72476"/>
                        <a:pt x="80177" y="73131"/>
                        <a:pt x="81011" y="73131"/>
                      </a:cubicBezTo>
                      <a:lnTo>
                        <a:pt x="86373" y="73310"/>
                      </a:lnTo>
                      <a:cubicBezTo>
                        <a:pt x="87267" y="73310"/>
                        <a:pt x="88042" y="74025"/>
                        <a:pt x="88221" y="74859"/>
                      </a:cubicBezTo>
                      <a:lnTo>
                        <a:pt x="88578" y="76825"/>
                      </a:lnTo>
                      <a:cubicBezTo>
                        <a:pt x="88757" y="77660"/>
                        <a:pt x="88161" y="78494"/>
                        <a:pt x="87327" y="78613"/>
                      </a:cubicBezTo>
                      <a:lnTo>
                        <a:pt x="59024" y="83976"/>
                      </a:lnTo>
                      <a:cubicBezTo>
                        <a:pt x="58190" y="84095"/>
                        <a:pt x="57355" y="83559"/>
                        <a:pt x="57177" y="82724"/>
                      </a:cubicBezTo>
                      <a:lnTo>
                        <a:pt x="56819" y="80758"/>
                      </a:lnTo>
                      <a:cubicBezTo>
                        <a:pt x="56640" y="79924"/>
                        <a:pt x="57177" y="78971"/>
                        <a:pt x="57951" y="78613"/>
                      </a:cubicBezTo>
                      <a:lnTo>
                        <a:pt x="63016" y="76468"/>
                      </a:lnTo>
                      <a:cubicBezTo>
                        <a:pt x="63791" y="76170"/>
                        <a:pt x="64089" y="75276"/>
                        <a:pt x="63731" y="74502"/>
                      </a:cubicBezTo>
                      <a:lnTo>
                        <a:pt x="51397" y="51978"/>
                      </a:lnTo>
                      <a:close/>
                      <a:moveTo>
                        <a:pt x="30900" y="14797"/>
                      </a:moveTo>
                      <a:lnTo>
                        <a:pt x="24405" y="50727"/>
                      </a:lnTo>
                      <a:lnTo>
                        <a:pt x="48239" y="46258"/>
                      </a:lnTo>
                      <a:lnTo>
                        <a:pt x="30900" y="14797"/>
                      </a:lnTo>
                      <a:close/>
                    </a:path>
                  </a:pathLst>
                </a:custGeom>
                <a:solidFill>
                  <a:srgbClr val="FFFFFF"/>
                </a:solidFill>
                <a:ln w="5956"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7456FD10-F7D3-0863-035C-8042077E0A43}"/>
                    </a:ext>
                  </a:extLst>
                </p:cNvPr>
                <p:cNvSpPr/>
                <p:nvPr/>
              </p:nvSpPr>
              <p:spPr>
                <a:xfrm>
                  <a:off x="3451789" y="5388788"/>
                  <a:ext cx="58859" cy="88126"/>
                </a:xfrm>
                <a:custGeom>
                  <a:avLst/>
                  <a:gdLst>
                    <a:gd name="connsiteX0" fmla="*/ 13132 w 58859"/>
                    <a:gd name="connsiteY0" fmla="*/ 78891 h 88126"/>
                    <a:gd name="connsiteX1" fmla="*/ 19329 w 58859"/>
                    <a:gd name="connsiteY1" fmla="*/ 80619 h 88126"/>
                    <a:gd name="connsiteX2" fmla="*/ 25168 w 58859"/>
                    <a:gd name="connsiteY2" fmla="*/ 81274 h 88126"/>
                    <a:gd name="connsiteX3" fmla="*/ 38694 w 58859"/>
                    <a:gd name="connsiteY3" fmla="*/ 77520 h 88126"/>
                    <a:gd name="connsiteX4" fmla="*/ 43521 w 58859"/>
                    <a:gd name="connsiteY4" fmla="*/ 66855 h 88126"/>
                    <a:gd name="connsiteX5" fmla="*/ 41674 w 58859"/>
                    <a:gd name="connsiteY5" fmla="*/ 59824 h 88126"/>
                    <a:gd name="connsiteX6" fmla="*/ 36966 w 58859"/>
                    <a:gd name="connsiteY6" fmla="*/ 54699 h 88126"/>
                    <a:gd name="connsiteX7" fmla="*/ 30531 w 58859"/>
                    <a:gd name="connsiteY7" fmla="*/ 50826 h 88126"/>
                    <a:gd name="connsiteX8" fmla="*/ 23560 w 58859"/>
                    <a:gd name="connsiteY8" fmla="*/ 47311 h 88126"/>
                    <a:gd name="connsiteX9" fmla="*/ 14264 w 58859"/>
                    <a:gd name="connsiteY9" fmla="*/ 42246 h 88126"/>
                    <a:gd name="connsiteX10" fmla="*/ 7233 w 58859"/>
                    <a:gd name="connsiteY10" fmla="*/ 37300 h 88126"/>
                    <a:gd name="connsiteX11" fmla="*/ 2824 w 58859"/>
                    <a:gd name="connsiteY11" fmla="*/ 31163 h 88126"/>
                    <a:gd name="connsiteX12" fmla="*/ 1275 w 58859"/>
                    <a:gd name="connsiteY12" fmla="*/ 22702 h 88126"/>
                    <a:gd name="connsiteX13" fmla="*/ 3539 w 58859"/>
                    <a:gd name="connsiteY13" fmla="*/ 12990 h 88126"/>
                    <a:gd name="connsiteX14" fmla="*/ 10034 w 58859"/>
                    <a:gd name="connsiteY14" fmla="*/ 5899 h 88126"/>
                    <a:gd name="connsiteX15" fmla="*/ 20104 w 58859"/>
                    <a:gd name="connsiteY15" fmla="*/ 1549 h 88126"/>
                    <a:gd name="connsiteX16" fmla="*/ 33212 w 58859"/>
                    <a:gd name="connsiteY16" fmla="*/ 0 h 88126"/>
                    <a:gd name="connsiteX17" fmla="*/ 38992 w 58859"/>
                    <a:gd name="connsiteY17" fmla="*/ 357 h 88126"/>
                    <a:gd name="connsiteX18" fmla="*/ 45189 w 58859"/>
                    <a:gd name="connsiteY18" fmla="*/ 1251 h 88126"/>
                    <a:gd name="connsiteX19" fmla="*/ 51207 w 58859"/>
                    <a:gd name="connsiteY19" fmla="*/ 2503 h 88126"/>
                    <a:gd name="connsiteX20" fmla="*/ 54842 w 58859"/>
                    <a:gd name="connsiteY20" fmla="*/ 3575 h 88126"/>
                    <a:gd name="connsiteX21" fmla="*/ 56451 w 58859"/>
                    <a:gd name="connsiteY21" fmla="*/ 4529 h 88126"/>
                    <a:gd name="connsiteX22" fmla="*/ 56391 w 58859"/>
                    <a:gd name="connsiteY22" fmla="*/ 6554 h 88126"/>
                    <a:gd name="connsiteX23" fmla="*/ 54842 w 58859"/>
                    <a:gd name="connsiteY23" fmla="*/ 19544 h 88126"/>
                    <a:gd name="connsiteX24" fmla="*/ 53114 w 58859"/>
                    <a:gd name="connsiteY24" fmla="*/ 21093 h 88126"/>
                    <a:gd name="connsiteX25" fmla="*/ 47811 w 58859"/>
                    <a:gd name="connsiteY25" fmla="*/ 21093 h 88126"/>
                    <a:gd name="connsiteX26" fmla="*/ 45904 w 58859"/>
                    <a:gd name="connsiteY26" fmla="*/ 19604 h 88126"/>
                    <a:gd name="connsiteX27" fmla="*/ 43402 w 58859"/>
                    <a:gd name="connsiteY27" fmla="*/ 9534 h 88126"/>
                    <a:gd name="connsiteX28" fmla="*/ 38754 w 58859"/>
                    <a:gd name="connsiteY28" fmla="*/ 7567 h 88126"/>
                    <a:gd name="connsiteX29" fmla="*/ 31663 w 58859"/>
                    <a:gd name="connsiteY29" fmla="*/ 6793 h 88126"/>
                    <a:gd name="connsiteX30" fmla="*/ 19865 w 58859"/>
                    <a:gd name="connsiteY30" fmla="*/ 10308 h 88126"/>
                    <a:gd name="connsiteX31" fmla="*/ 15516 w 58859"/>
                    <a:gd name="connsiteY31" fmla="*/ 19901 h 88126"/>
                    <a:gd name="connsiteX32" fmla="*/ 17005 w 58859"/>
                    <a:gd name="connsiteY32" fmla="*/ 26337 h 88126"/>
                    <a:gd name="connsiteX33" fmla="*/ 20938 w 58859"/>
                    <a:gd name="connsiteY33" fmla="*/ 30686 h 88126"/>
                    <a:gd name="connsiteX34" fmla="*/ 26420 w 58859"/>
                    <a:gd name="connsiteY34" fmla="*/ 33904 h 88126"/>
                    <a:gd name="connsiteX35" fmla="*/ 32676 w 58859"/>
                    <a:gd name="connsiteY35" fmla="*/ 36883 h 88126"/>
                    <a:gd name="connsiteX36" fmla="*/ 41733 w 58859"/>
                    <a:gd name="connsiteY36" fmla="*/ 41531 h 88126"/>
                    <a:gd name="connsiteX37" fmla="*/ 50313 w 58859"/>
                    <a:gd name="connsiteY37" fmla="*/ 46953 h 88126"/>
                    <a:gd name="connsiteX38" fmla="*/ 56629 w 58859"/>
                    <a:gd name="connsiteY38" fmla="*/ 54044 h 88126"/>
                    <a:gd name="connsiteX39" fmla="*/ 58834 w 58859"/>
                    <a:gd name="connsiteY39" fmla="*/ 63637 h 88126"/>
                    <a:gd name="connsiteX40" fmla="*/ 55736 w 58859"/>
                    <a:gd name="connsiteY40" fmla="*/ 75554 h 88126"/>
                    <a:gd name="connsiteX41" fmla="*/ 48407 w 58859"/>
                    <a:gd name="connsiteY41" fmla="*/ 83062 h 88126"/>
                    <a:gd name="connsiteX42" fmla="*/ 37562 w 58859"/>
                    <a:gd name="connsiteY42" fmla="*/ 86994 h 88126"/>
                    <a:gd name="connsiteX43" fmla="*/ 23977 w 58859"/>
                    <a:gd name="connsiteY43" fmla="*/ 88127 h 88126"/>
                    <a:gd name="connsiteX44" fmla="*/ 11047 w 58859"/>
                    <a:gd name="connsiteY44" fmla="*/ 87054 h 88126"/>
                    <a:gd name="connsiteX45" fmla="*/ 1573 w 58859"/>
                    <a:gd name="connsiteY45" fmla="*/ 84969 h 88126"/>
                    <a:gd name="connsiteX46" fmla="*/ 23 w 58859"/>
                    <a:gd name="connsiteY46" fmla="*/ 84075 h 88126"/>
                    <a:gd name="connsiteX47" fmla="*/ 143 w 58859"/>
                    <a:gd name="connsiteY47" fmla="*/ 82049 h 88126"/>
                    <a:gd name="connsiteX48" fmla="*/ 1573 w 58859"/>
                    <a:gd name="connsiteY48" fmla="*/ 69059 h 88126"/>
                    <a:gd name="connsiteX49" fmla="*/ 3301 w 58859"/>
                    <a:gd name="connsiteY49" fmla="*/ 67510 h 88126"/>
                    <a:gd name="connsiteX50" fmla="*/ 8604 w 58859"/>
                    <a:gd name="connsiteY50" fmla="*/ 67510 h 88126"/>
                    <a:gd name="connsiteX51" fmla="*/ 10510 w 58859"/>
                    <a:gd name="connsiteY51" fmla="*/ 69000 h 88126"/>
                    <a:gd name="connsiteX52" fmla="*/ 13132 w 58859"/>
                    <a:gd name="connsiteY52" fmla="*/ 78891 h 8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8859" h="88126">
                      <a:moveTo>
                        <a:pt x="13132" y="78891"/>
                      </a:moveTo>
                      <a:cubicBezTo>
                        <a:pt x="14979" y="79606"/>
                        <a:pt x="17065" y="80202"/>
                        <a:pt x="19329" y="80619"/>
                      </a:cubicBezTo>
                      <a:cubicBezTo>
                        <a:pt x="21593" y="81036"/>
                        <a:pt x="23560" y="81274"/>
                        <a:pt x="25168" y="81274"/>
                      </a:cubicBezTo>
                      <a:cubicBezTo>
                        <a:pt x="30948" y="81274"/>
                        <a:pt x="35417" y="80023"/>
                        <a:pt x="38694" y="77520"/>
                      </a:cubicBezTo>
                      <a:cubicBezTo>
                        <a:pt x="41912" y="75018"/>
                        <a:pt x="43521" y="71502"/>
                        <a:pt x="43521" y="66855"/>
                      </a:cubicBezTo>
                      <a:cubicBezTo>
                        <a:pt x="43521" y="64114"/>
                        <a:pt x="42865" y="61730"/>
                        <a:pt x="41674" y="59824"/>
                      </a:cubicBezTo>
                      <a:cubicBezTo>
                        <a:pt x="40422" y="57857"/>
                        <a:pt x="38873" y="56189"/>
                        <a:pt x="36966" y="54699"/>
                      </a:cubicBezTo>
                      <a:cubicBezTo>
                        <a:pt x="35059" y="53210"/>
                        <a:pt x="32914" y="51958"/>
                        <a:pt x="30531" y="50826"/>
                      </a:cubicBezTo>
                      <a:cubicBezTo>
                        <a:pt x="28207" y="49694"/>
                        <a:pt x="25824" y="48502"/>
                        <a:pt x="23560" y="47311"/>
                      </a:cubicBezTo>
                      <a:cubicBezTo>
                        <a:pt x="20163" y="45464"/>
                        <a:pt x="17065" y="43795"/>
                        <a:pt x="14264" y="42246"/>
                      </a:cubicBezTo>
                      <a:cubicBezTo>
                        <a:pt x="11523" y="40697"/>
                        <a:pt x="9140" y="39088"/>
                        <a:pt x="7233" y="37300"/>
                      </a:cubicBezTo>
                      <a:cubicBezTo>
                        <a:pt x="5326" y="35513"/>
                        <a:pt x="3837" y="33487"/>
                        <a:pt x="2824" y="31163"/>
                      </a:cubicBezTo>
                      <a:cubicBezTo>
                        <a:pt x="1811" y="28839"/>
                        <a:pt x="1275" y="26039"/>
                        <a:pt x="1275" y="22702"/>
                      </a:cubicBezTo>
                      <a:cubicBezTo>
                        <a:pt x="1275" y="19067"/>
                        <a:pt x="2049" y="15790"/>
                        <a:pt x="3539" y="12990"/>
                      </a:cubicBezTo>
                      <a:cubicBezTo>
                        <a:pt x="5088" y="10189"/>
                        <a:pt x="7233" y="7806"/>
                        <a:pt x="10034" y="5899"/>
                      </a:cubicBezTo>
                      <a:cubicBezTo>
                        <a:pt x="12834" y="3992"/>
                        <a:pt x="16171" y="2503"/>
                        <a:pt x="20104" y="1549"/>
                      </a:cubicBezTo>
                      <a:cubicBezTo>
                        <a:pt x="24036" y="536"/>
                        <a:pt x="28386" y="60"/>
                        <a:pt x="33212" y="0"/>
                      </a:cubicBezTo>
                      <a:cubicBezTo>
                        <a:pt x="35000" y="0"/>
                        <a:pt x="36907" y="119"/>
                        <a:pt x="38992" y="357"/>
                      </a:cubicBezTo>
                      <a:cubicBezTo>
                        <a:pt x="41078" y="596"/>
                        <a:pt x="43163" y="894"/>
                        <a:pt x="45189" y="1251"/>
                      </a:cubicBezTo>
                      <a:cubicBezTo>
                        <a:pt x="47275" y="1609"/>
                        <a:pt x="49300" y="2026"/>
                        <a:pt x="51207" y="2503"/>
                      </a:cubicBezTo>
                      <a:cubicBezTo>
                        <a:pt x="53173" y="2979"/>
                        <a:pt x="54842" y="3575"/>
                        <a:pt x="54842" y="3575"/>
                      </a:cubicBezTo>
                      <a:cubicBezTo>
                        <a:pt x="55616" y="3873"/>
                        <a:pt x="56391" y="4290"/>
                        <a:pt x="56451" y="4529"/>
                      </a:cubicBezTo>
                      <a:cubicBezTo>
                        <a:pt x="56510" y="4826"/>
                        <a:pt x="56510" y="5720"/>
                        <a:pt x="56391" y="6554"/>
                      </a:cubicBezTo>
                      <a:lnTo>
                        <a:pt x="54842" y="19544"/>
                      </a:lnTo>
                      <a:cubicBezTo>
                        <a:pt x="54723" y="20378"/>
                        <a:pt x="53948" y="21093"/>
                        <a:pt x="53114" y="21093"/>
                      </a:cubicBezTo>
                      <a:lnTo>
                        <a:pt x="47811" y="21093"/>
                      </a:lnTo>
                      <a:cubicBezTo>
                        <a:pt x="46977" y="21093"/>
                        <a:pt x="46083" y="20438"/>
                        <a:pt x="45904" y="19604"/>
                      </a:cubicBezTo>
                      <a:lnTo>
                        <a:pt x="43402" y="9534"/>
                      </a:lnTo>
                      <a:cubicBezTo>
                        <a:pt x="42269" y="8699"/>
                        <a:pt x="40720" y="8044"/>
                        <a:pt x="38754" y="7567"/>
                      </a:cubicBezTo>
                      <a:cubicBezTo>
                        <a:pt x="36787" y="7031"/>
                        <a:pt x="34464" y="6793"/>
                        <a:pt x="31663" y="6793"/>
                      </a:cubicBezTo>
                      <a:cubicBezTo>
                        <a:pt x="26718" y="6793"/>
                        <a:pt x="22785" y="7984"/>
                        <a:pt x="19865" y="10308"/>
                      </a:cubicBezTo>
                      <a:cubicBezTo>
                        <a:pt x="16946" y="12632"/>
                        <a:pt x="15516" y="15850"/>
                        <a:pt x="15516" y="19901"/>
                      </a:cubicBezTo>
                      <a:cubicBezTo>
                        <a:pt x="15516" y="22523"/>
                        <a:pt x="16052" y="24668"/>
                        <a:pt x="17005" y="26337"/>
                      </a:cubicBezTo>
                      <a:cubicBezTo>
                        <a:pt x="17959" y="28005"/>
                        <a:pt x="19269" y="29495"/>
                        <a:pt x="20938" y="30686"/>
                      </a:cubicBezTo>
                      <a:cubicBezTo>
                        <a:pt x="22547" y="31878"/>
                        <a:pt x="24394" y="32951"/>
                        <a:pt x="26420" y="33904"/>
                      </a:cubicBezTo>
                      <a:cubicBezTo>
                        <a:pt x="28446" y="34857"/>
                        <a:pt x="30531" y="35811"/>
                        <a:pt x="32676" y="36883"/>
                      </a:cubicBezTo>
                      <a:cubicBezTo>
                        <a:pt x="35536" y="38433"/>
                        <a:pt x="38516" y="39982"/>
                        <a:pt x="41733" y="41531"/>
                      </a:cubicBezTo>
                      <a:cubicBezTo>
                        <a:pt x="44891" y="43080"/>
                        <a:pt x="47751" y="44927"/>
                        <a:pt x="50313" y="46953"/>
                      </a:cubicBezTo>
                      <a:cubicBezTo>
                        <a:pt x="52876" y="49039"/>
                        <a:pt x="54961" y="51362"/>
                        <a:pt x="56629" y="54044"/>
                      </a:cubicBezTo>
                      <a:cubicBezTo>
                        <a:pt x="58238" y="56725"/>
                        <a:pt x="59013" y="59943"/>
                        <a:pt x="58834" y="63637"/>
                      </a:cubicBezTo>
                      <a:cubicBezTo>
                        <a:pt x="58596" y="68463"/>
                        <a:pt x="57583" y="72396"/>
                        <a:pt x="55736" y="75554"/>
                      </a:cubicBezTo>
                      <a:cubicBezTo>
                        <a:pt x="53888" y="78712"/>
                        <a:pt x="51445" y="81215"/>
                        <a:pt x="48407" y="83062"/>
                      </a:cubicBezTo>
                      <a:cubicBezTo>
                        <a:pt x="45368" y="84969"/>
                        <a:pt x="41733" y="86279"/>
                        <a:pt x="37562" y="86994"/>
                      </a:cubicBezTo>
                      <a:cubicBezTo>
                        <a:pt x="33391" y="87769"/>
                        <a:pt x="28863" y="88127"/>
                        <a:pt x="23977" y="88127"/>
                      </a:cubicBezTo>
                      <a:cubicBezTo>
                        <a:pt x="19567" y="88127"/>
                        <a:pt x="15277" y="87769"/>
                        <a:pt x="11047" y="87054"/>
                      </a:cubicBezTo>
                      <a:cubicBezTo>
                        <a:pt x="6816" y="86279"/>
                        <a:pt x="1573" y="84969"/>
                        <a:pt x="1573" y="84969"/>
                      </a:cubicBezTo>
                      <a:cubicBezTo>
                        <a:pt x="738" y="84730"/>
                        <a:pt x="23" y="84373"/>
                        <a:pt x="23" y="84075"/>
                      </a:cubicBezTo>
                      <a:cubicBezTo>
                        <a:pt x="-36" y="83836"/>
                        <a:pt x="23" y="82883"/>
                        <a:pt x="143" y="82049"/>
                      </a:cubicBezTo>
                      <a:lnTo>
                        <a:pt x="1573" y="69059"/>
                      </a:lnTo>
                      <a:cubicBezTo>
                        <a:pt x="1692" y="68225"/>
                        <a:pt x="2466" y="67510"/>
                        <a:pt x="3301" y="67510"/>
                      </a:cubicBezTo>
                      <a:lnTo>
                        <a:pt x="8604" y="67510"/>
                      </a:lnTo>
                      <a:cubicBezTo>
                        <a:pt x="9438" y="67510"/>
                        <a:pt x="10332" y="68166"/>
                        <a:pt x="10510" y="69000"/>
                      </a:cubicBezTo>
                      <a:lnTo>
                        <a:pt x="13132" y="78891"/>
                      </a:lnTo>
                      <a:close/>
                    </a:path>
                  </a:pathLst>
                </a:custGeom>
                <a:solidFill>
                  <a:srgbClr val="FFFFFF"/>
                </a:solidFill>
                <a:ln w="5956"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E7DF2D62-7DC6-A58B-CA32-51FFDCA626D6}"/>
                    </a:ext>
                  </a:extLst>
                </p:cNvPr>
                <p:cNvSpPr/>
                <p:nvPr/>
              </p:nvSpPr>
              <p:spPr>
                <a:xfrm>
                  <a:off x="3624310" y="5417291"/>
                  <a:ext cx="85277" cy="89051"/>
                </a:xfrm>
                <a:custGeom>
                  <a:avLst/>
                  <a:gdLst>
                    <a:gd name="connsiteX0" fmla="*/ 61435 w 85277"/>
                    <a:gd name="connsiteY0" fmla="*/ 84947 h 89051"/>
                    <a:gd name="connsiteX1" fmla="*/ 28484 w 85277"/>
                    <a:gd name="connsiteY1" fmla="*/ 86258 h 89051"/>
                    <a:gd name="connsiteX2" fmla="*/ 12992 w 85277"/>
                    <a:gd name="connsiteY2" fmla="*/ 78273 h 89051"/>
                    <a:gd name="connsiteX3" fmla="*/ 3399 w 85277"/>
                    <a:gd name="connsiteY3" fmla="*/ 66475 h 89051"/>
                    <a:gd name="connsiteX4" fmla="*/ 2 w 85277"/>
                    <a:gd name="connsiteY4" fmla="*/ 51102 h 89051"/>
                    <a:gd name="connsiteX5" fmla="*/ 3160 w 85277"/>
                    <a:gd name="connsiteY5" fmla="*/ 32452 h 89051"/>
                    <a:gd name="connsiteX6" fmla="*/ 11979 w 85277"/>
                    <a:gd name="connsiteY6" fmla="*/ 14815 h 89051"/>
                    <a:gd name="connsiteX7" fmla="*/ 24254 w 85277"/>
                    <a:gd name="connsiteY7" fmla="*/ 4030 h 89051"/>
                    <a:gd name="connsiteX8" fmla="*/ 39388 w 85277"/>
                    <a:gd name="connsiteY8" fmla="*/ 38 h 89051"/>
                    <a:gd name="connsiteX9" fmla="*/ 56668 w 85277"/>
                    <a:gd name="connsiteY9" fmla="*/ 2600 h 89051"/>
                    <a:gd name="connsiteX10" fmla="*/ 72101 w 85277"/>
                    <a:gd name="connsiteY10" fmla="*/ 10525 h 89051"/>
                    <a:gd name="connsiteX11" fmla="*/ 81813 w 85277"/>
                    <a:gd name="connsiteY11" fmla="*/ 22442 h 89051"/>
                    <a:gd name="connsiteX12" fmla="*/ 85269 w 85277"/>
                    <a:gd name="connsiteY12" fmla="*/ 37994 h 89051"/>
                    <a:gd name="connsiteX13" fmla="*/ 82111 w 85277"/>
                    <a:gd name="connsiteY13" fmla="*/ 56823 h 89051"/>
                    <a:gd name="connsiteX14" fmla="*/ 61435 w 85277"/>
                    <a:gd name="connsiteY14" fmla="*/ 84947 h 89051"/>
                    <a:gd name="connsiteX15" fmla="*/ 69121 w 85277"/>
                    <a:gd name="connsiteY15" fmla="*/ 23574 h 89051"/>
                    <a:gd name="connsiteX16" fmla="*/ 54285 w 85277"/>
                    <a:gd name="connsiteY16" fmla="*/ 9154 h 89051"/>
                    <a:gd name="connsiteX17" fmla="*/ 33668 w 85277"/>
                    <a:gd name="connsiteY17" fmla="*/ 11836 h 89051"/>
                    <a:gd name="connsiteX18" fmla="*/ 18831 w 85277"/>
                    <a:gd name="connsiteY18" fmla="*/ 36385 h 89051"/>
                    <a:gd name="connsiteX19" fmla="*/ 16210 w 85277"/>
                    <a:gd name="connsiteY19" fmla="*/ 65403 h 89051"/>
                    <a:gd name="connsiteX20" fmla="*/ 31106 w 85277"/>
                    <a:gd name="connsiteY20" fmla="*/ 79822 h 89051"/>
                    <a:gd name="connsiteX21" fmla="*/ 51722 w 85277"/>
                    <a:gd name="connsiteY21" fmla="*/ 77141 h 89051"/>
                    <a:gd name="connsiteX22" fmla="*/ 66559 w 85277"/>
                    <a:gd name="connsiteY22" fmla="*/ 52592 h 89051"/>
                    <a:gd name="connsiteX23" fmla="*/ 69121 w 85277"/>
                    <a:gd name="connsiteY23" fmla="*/ 23574 h 8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277" h="89051">
                      <a:moveTo>
                        <a:pt x="61435" y="84947"/>
                      </a:moveTo>
                      <a:cubicBezTo>
                        <a:pt x="52139" y="89952"/>
                        <a:pt x="41176" y="90369"/>
                        <a:pt x="28484" y="86258"/>
                      </a:cubicBezTo>
                      <a:cubicBezTo>
                        <a:pt x="22347" y="84291"/>
                        <a:pt x="17223" y="81610"/>
                        <a:pt x="12992" y="78273"/>
                      </a:cubicBezTo>
                      <a:cubicBezTo>
                        <a:pt x="8761" y="74936"/>
                        <a:pt x="5603" y="71004"/>
                        <a:pt x="3399" y="66475"/>
                      </a:cubicBezTo>
                      <a:cubicBezTo>
                        <a:pt x="1194" y="61947"/>
                        <a:pt x="62" y="56823"/>
                        <a:pt x="2" y="51102"/>
                      </a:cubicBezTo>
                      <a:cubicBezTo>
                        <a:pt x="-57" y="45382"/>
                        <a:pt x="1015" y="39185"/>
                        <a:pt x="3160" y="32452"/>
                      </a:cubicBezTo>
                      <a:cubicBezTo>
                        <a:pt x="5425" y="25421"/>
                        <a:pt x="8344" y="19522"/>
                        <a:pt x="11979" y="14815"/>
                      </a:cubicBezTo>
                      <a:cubicBezTo>
                        <a:pt x="15554" y="10108"/>
                        <a:pt x="19665" y="6533"/>
                        <a:pt x="24254" y="4030"/>
                      </a:cubicBezTo>
                      <a:cubicBezTo>
                        <a:pt x="28842" y="1587"/>
                        <a:pt x="33906" y="217"/>
                        <a:pt x="39388" y="38"/>
                      </a:cubicBezTo>
                      <a:cubicBezTo>
                        <a:pt x="44870" y="-201"/>
                        <a:pt x="50650" y="693"/>
                        <a:pt x="56668" y="2600"/>
                      </a:cubicBezTo>
                      <a:cubicBezTo>
                        <a:pt x="62686" y="4566"/>
                        <a:pt x="67810" y="7188"/>
                        <a:pt x="72101" y="10525"/>
                      </a:cubicBezTo>
                      <a:cubicBezTo>
                        <a:pt x="76331" y="13862"/>
                        <a:pt x="79608" y="17854"/>
                        <a:pt x="81813" y="22442"/>
                      </a:cubicBezTo>
                      <a:cubicBezTo>
                        <a:pt x="84018" y="27030"/>
                        <a:pt x="85209" y="32214"/>
                        <a:pt x="85269" y="37994"/>
                      </a:cubicBezTo>
                      <a:cubicBezTo>
                        <a:pt x="85388" y="43714"/>
                        <a:pt x="84315" y="50030"/>
                        <a:pt x="82111" y="56823"/>
                      </a:cubicBezTo>
                      <a:cubicBezTo>
                        <a:pt x="77582" y="70587"/>
                        <a:pt x="70730" y="80001"/>
                        <a:pt x="61435" y="84947"/>
                      </a:cubicBezTo>
                      <a:close/>
                      <a:moveTo>
                        <a:pt x="69121" y="23574"/>
                      </a:moveTo>
                      <a:cubicBezTo>
                        <a:pt x="66857" y="16424"/>
                        <a:pt x="61912" y="11657"/>
                        <a:pt x="54285" y="9154"/>
                      </a:cubicBezTo>
                      <a:cubicBezTo>
                        <a:pt x="46538" y="6652"/>
                        <a:pt x="39686" y="7545"/>
                        <a:pt x="33668" y="11836"/>
                      </a:cubicBezTo>
                      <a:cubicBezTo>
                        <a:pt x="27709" y="16126"/>
                        <a:pt x="22704" y="24289"/>
                        <a:pt x="18831" y="36385"/>
                      </a:cubicBezTo>
                      <a:cubicBezTo>
                        <a:pt x="14839" y="48600"/>
                        <a:pt x="14005" y="58253"/>
                        <a:pt x="16210" y="65403"/>
                      </a:cubicBezTo>
                      <a:cubicBezTo>
                        <a:pt x="18414" y="72553"/>
                        <a:pt x="23419" y="77320"/>
                        <a:pt x="31106" y="79822"/>
                      </a:cubicBezTo>
                      <a:cubicBezTo>
                        <a:pt x="38852" y="82325"/>
                        <a:pt x="45704" y="81431"/>
                        <a:pt x="51722" y="77141"/>
                      </a:cubicBezTo>
                      <a:cubicBezTo>
                        <a:pt x="57740" y="72851"/>
                        <a:pt x="62686" y="64688"/>
                        <a:pt x="66559" y="52592"/>
                      </a:cubicBezTo>
                      <a:cubicBezTo>
                        <a:pt x="70492" y="40377"/>
                        <a:pt x="71326" y="30724"/>
                        <a:pt x="69121" y="23574"/>
                      </a:cubicBezTo>
                      <a:close/>
                    </a:path>
                  </a:pathLst>
                </a:custGeom>
                <a:solidFill>
                  <a:srgbClr val="FFFFFF"/>
                </a:solidFill>
                <a:ln w="5956"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BCDF8F1E-B3DB-D354-4A56-51C2B2CD1524}"/>
                    </a:ext>
                  </a:extLst>
                </p:cNvPr>
                <p:cNvSpPr/>
                <p:nvPr/>
              </p:nvSpPr>
              <p:spPr>
                <a:xfrm>
                  <a:off x="3722012" y="5461704"/>
                  <a:ext cx="87750" cy="86326"/>
                </a:xfrm>
                <a:custGeom>
                  <a:avLst/>
                  <a:gdLst>
                    <a:gd name="connsiteX0" fmla="*/ 13844 w 87750"/>
                    <a:gd name="connsiteY0" fmla="*/ 65619 h 86326"/>
                    <a:gd name="connsiteX1" fmla="*/ 18432 w 87750"/>
                    <a:gd name="connsiteY1" fmla="*/ 70148 h 86326"/>
                    <a:gd name="connsiteX2" fmla="*/ 23258 w 87750"/>
                    <a:gd name="connsiteY2" fmla="*/ 73544 h 86326"/>
                    <a:gd name="connsiteX3" fmla="*/ 36904 w 87750"/>
                    <a:gd name="connsiteY3" fmla="*/ 76702 h 86326"/>
                    <a:gd name="connsiteX4" fmla="*/ 46258 w 87750"/>
                    <a:gd name="connsiteY4" fmla="*/ 69671 h 86326"/>
                    <a:gd name="connsiteX5" fmla="*/ 48046 w 87750"/>
                    <a:gd name="connsiteY5" fmla="*/ 62580 h 86326"/>
                    <a:gd name="connsiteX6" fmla="*/ 46378 w 87750"/>
                    <a:gd name="connsiteY6" fmla="*/ 55847 h 86326"/>
                    <a:gd name="connsiteX7" fmla="*/ 42624 w 87750"/>
                    <a:gd name="connsiteY7" fmla="*/ 49412 h 86326"/>
                    <a:gd name="connsiteX8" fmla="*/ 38214 w 87750"/>
                    <a:gd name="connsiteY8" fmla="*/ 42977 h 86326"/>
                    <a:gd name="connsiteX9" fmla="*/ 32554 w 87750"/>
                    <a:gd name="connsiteY9" fmla="*/ 34039 h 86326"/>
                    <a:gd name="connsiteX10" fmla="*/ 28800 w 87750"/>
                    <a:gd name="connsiteY10" fmla="*/ 26293 h 86326"/>
                    <a:gd name="connsiteX11" fmla="*/ 27906 w 87750"/>
                    <a:gd name="connsiteY11" fmla="*/ 18785 h 86326"/>
                    <a:gd name="connsiteX12" fmla="*/ 30588 w 87750"/>
                    <a:gd name="connsiteY12" fmla="*/ 10622 h 86326"/>
                    <a:gd name="connsiteX13" fmla="*/ 37261 w 87750"/>
                    <a:gd name="connsiteY13" fmla="*/ 3233 h 86326"/>
                    <a:gd name="connsiteX14" fmla="*/ 46378 w 87750"/>
                    <a:gd name="connsiteY14" fmla="*/ 135 h 86326"/>
                    <a:gd name="connsiteX15" fmla="*/ 57341 w 87750"/>
                    <a:gd name="connsiteY15" fmla="*/ 1148 h 86326"/>
                    <a:gd name="connsiteX16" fmla="*/ 69556 w 87750"/>
                    <a:gd name="connsiteY16" fmla="*/ 6094 h 86326"/>
                    <a:gd name="connsiteX17" fmla="*/ 74442 w 87750"/>
                    <a:gd name="connsiteY17" fmla="*/ 9192 h 86326"/>
                    <a:gd name="connsiteX18" fmla="*/ 79447 w 87750"/>
                    <a:gd name="connsiteY18" fmla="*/ 12946 h 86326"/>
                    <a:gd name="connsiteX19" fmla="*/ 84155 w 87750"/>
                    <a:gd name="connsiteY19" fmla="*/ 16938 h 86326"/>
                    <a:gd name="connsiteX20" fmla="*/ 86836 w 87750"/>
                    <a:gd name="connsiteY20" fmla="*/ 19619 h 86326"/>
                    <a:gd name="connsiteX21" fmla="*/ 87730 w 87750"/>
                    <a:gd name="connsiteY21" fmla="*/ 21228 h 86326"/>
                    <a:gd name="connsiteX22" fmla="*/ 86717 w 87750"/>
                    <a:gd name="connsiteY22" fmla="*/ 22956 h 86326"/>
                    <a:gd name="connsiteX23" fmla="*/ 79149 w 87750"/>
                    <a:gd name="connsiteY23" fmla="*/ 33622 h 86326"/>
                    <a:gd name="connsiteX24" fmla="*/ 76885 w 87750"/>
                    <a:gd name="connsiteY24" fmla="*/ 34158 h 86326"/>
                    <a:gd name="connsiteX25" fmla="*/ 72238 w 87750"/>
                    <a:gd name="connsiteY25" fmla="*/ 31596 h 86326"/>
                    <a:gd name="connsiteX26" fmla="*/ 71284 w 87750"/>
                    <a:gd name="connsiteY26" fmla="*/ 29332 h 86326"/>
                    <a:gd name="connsiteX27" fmla="*/ 73966 w 87750"/>
                    <a:gd name="connsiteY27" fmla="*/ 19321 h 86326"/>
                    <a:gd name="connsiteX28" fmla="*/ 70867 w 87750"/>
                    <a:gd name="connsiteY28" fmla="*/ 15329 h 86326"/>
                    <a:gd name="connsiteX29" fmla="*/ 65028 w 87750"/>
                    <a:gd name="connsiteY29" fmla="*/ 11277 h 86326"/>
                    <a:gd name="connsiteX30" fmla="*/ 52992 w 87750"/>
                    <a:gd name="connsiteY30" fmla="*/ 8715 h 86326"/>
                    <a:gd name="connsiteX31" fmla="*/ 44590 w 87750"/>
                    <a:gd name="connsiteY31" fmla="*/ 15031 h 86326"/>
                    <a:gd name="connsiteX32" fmla="*/ 42803 w 87750"/>
                    <a:gd name="connsiteY32" fmla="*/ 21407 h 86326"/>
                    <a:gd name="connsiteX33" fmla="*/ 44113 w 87750"/>
                    <a:gd name="connsiteY33" fmla="*/ 27127 h 86326"/>
                    <a:gd name="connsiteX34" fmla="*/ 47391 w 87750"/>
                    <a:gd name="connsiteY34" fmla="*/ 32609 h 86326"/>
                    <a:gd name="connsiteX35" fmla="*/ 51442 w 87750"/>
                    <a:gd name="connsiteY35" fmla="*/ 38210 h 86326"/>
                    <a:gd name="connsiteX36" fmla="*/ 57103 w 87750"/>
                    <a:gd name="connsiteY36" fmla="*/ 46611 h 86326"/>
                    <a:gd name="connsiteX37" fmla="*/ 62049 w 87750"/>
                    <a:gd name="connsiteY37" fmla="*/ 55549 h 86326"/>
                    <a:gd name="connsiteX38" fmla="*/ 64134 w 87750"/>
                    <a:gd name="connsiteY38" fmla="*/ 64785 h 86326"/>
                    <a:gd name="connsiteX39" fmla="*/ 61453 w 87750"/>
                    <a:gd name="connsiteY39" fmla="*/ 74319 h 86326"/>
                    <a:gd name="connsiteX40" fmla="*/ 52992 w 87750"/>
                    <a:gd name="connsiteY40" fmla="*/ 83256 h 86326"/>
                    <a:gd name="connsiteX41" fmla="*/ 42922 w 87750"/>
                    <a:gd name="connsiteY41" fmla="*/ 86295 h 86326"/>
                    <a:gd name="connsiteX42" fmla="*/ 31541 w 87750"/>
                    <a:gd name="connsiteY42" fmla="*/ 84567 h 86326"/>
                    <a:gd name="connsiteX43" fmla="*/ 19088 w 87750"/>
                    <a:gd name="connsiteY43" fmla="*/ 79085 h 86326"/>
                    <a:gd name="connsiteX44" fmla="*/ 8303 w 87750"/>
                    <a:gd name="connsiteY44" fmla="*/ 71935 h 86326"/>
                    <a:gd name="connsiteX45" fmla="*/ 974 w 87750"/>
                    <a:gd name="connsiteY45" fmla="*/ 65559 h 86326"/>
                    <a:gd name="connsiteX46" fmla="*/ 20 w 87750"/>
                    <a:gd name="connsiteY46" fmla="*/ 64010 h 86326"/>
                    <a:gd name="connsiteX47" fmla="*/ 1093 w 87750"/>
                    <a:gd name="connsiteY47" fmla="*/ 62282 h 86326"/>
                    <a:gd name="connsiteX48" fmla="*/ 8601 w 87750"/>
                    <a:gd name="connsiteY48" fmla="*/ 51557 h 86326"/>
                    <a:gd name="connsiteX49" fmla="*/ 10865 w 87750"/>
                    <a:gd name="connsiteY49" fmla="*/ 51021 h 86326"/>
                    <a:gd name="connsiteX50" fmla="*/ 15512 w 87750"/>
                    <a:gd name="connsiteY50" fmla="*/ 53523 h 86326"/>
                    <a:gd name="connsiteX51" fmla="*/ 16466 w 87750"/>
                    <a:gd name="connsiteY51" fmla="*/ 55788 h 86326"/>
                    <a:gd name="connsiteX52" fmla="*/ 13844 w 87750"/>
                    <a:gd name="connsiteY52" fmla="*/ 65619 h 8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7750" h="86326">
                      <a:moveTo>
                        <a:pt x="13844" y="65619"/>
                      </a:moveTo>
                      <a:cubicBezTo>
                        <a:pt x="15155" y="67168"/>
                        <a:pt x="16645" y="68658"/>
                        <a:pt x="18432" y="70148"/>
                      </a:cubicBezTo>
                      <a:cubicBezTo>
                        <a:pt x="20220" y="71637"/>
                        <a:pt x="21828" y="72769"/>
                        <a:pt x="23258" y="73544"/>
                      </a:cubicBezTo>
                      <a:cubicBezTo>
                        <a:pt x="28323" y="76285"/>
                        <a:pt x="32852" y="77357"/>
                        <a:pt x="36904" y="76702"/>
                      </a:cubicBezTo>
                      <a:cubicBezTo>
                        <a:pt x="40955" y="76106"/>
                        <a:pt x="44054" y="73723"/>
                        <a:pt x="46258" y="69671"/>
                      </a:cubicBezTo>
                      <a:cubicBezTo>
                        <a:pt x="47569" y="67228"/>
                        <a:pt x="48165" y="64904"/>
                        <a:pt x="48046" y="62580"/>
                      </a:cubicBezTo>
                      <a:cubicBezTo>
                        <a:pt x="47927" y="60316"/>
                        <a:pt x="47331" y="58052"/>
                        <a:pt x="46378" y="55847"/>
                      </a:cubicBezTo>
                      <a:cubicBezTo>
                        <a:pt x="45365" y="53642"/>
                        <a:pt x="44173" y="51497"/>
                        <a:pt x="42624" y="49412"/>
                      </a:cubicBezTo>
                      <a:cubicBezTo>
                        <a:pt x="41075" y="47267"/>
                        <a:pt x="39644" y="45181"/>
                        <a:pt x="38214" y="42977"/>
                      </a:cubicBezTo>
                      <a:cubicBezTo>
                        <a:pt x="36129" y="39700"/>
                        <a:pt x="34222" y="36720"/>
                        <a:pt x="32554" y="34039"/>
                      </a:cubicBezTo>
                      <a:cubicBezTo>
                        <a:pt x="30886" y="31358"/>
                        <a:pt x="29634" y="28795"/>
                        <a:pt x="28800" y="26293"/>
                      </a:cubicBezTo>
                      <a:cubicBezTo>
                        <a:pt x="27966" y="23790"/>
                        <a:pt x="27668" y="21347"/>
                        <a:pt x="27906" y="18785"/>
                      </a:cubicBezTo>
                      <a:cubicBezTo>
                        <a:pt x="28145" y="16283"/>
                        <a:pt x="29038" y="13542"/>
                        <a:pt x="30588" y="10622"/>
                      </a:cubicBezTo>
                      <a:cubicBezTo>
                        <a:pt x="32316" y="7404"/>
                        <a:pt x="34580" y="4902"/>
                        <a:pt x="37261" y="3233"/>
                      </a:cubicBezTo>
                      <a:cubicBezTo>
                        <a:pt x="39942" y="1505"/>
                        <a:pt x="42981" y="433"/>
                        <a:pt x="46378" y="135"/>
                      </a:cubicBezTo>
                      <a:cubicBezTo>
                        <a:pt x="49774" y="-222"/>
                        <a:pt x="53409" y="135"/>
                        <a:pt x="57341" y="1148"/>
                      </a:cubicBezTo>
                      <a:cubicBezTo>
                        <a:pt x="61274" y="2161"/>
                        <a:pt x="65326" y="3829"/>
                        <a:pt x="69556" y="6094"/>
                      </a:cubicBezTo>
                      <a:cubicBezTo>
                        <a:pt x="71106" y="6928"/>
                        <a:pt x="72774" y="7941"/>
                        <a:pt x="74442" y="9192"/>
                      </a:cubicBezTo>
                      <a:cubicBezTo>
                        <a:pt x="76170" y="10384"/>
                        <a:pt x="77839" y="11635"/>
                        <a:pt x="79447" y="12946"/>
                      </a:cubicBezTo>
                      <a:cubicBezTo>
                        <a:pt x="81116" y="14257"/>
                        <a:pt x="82665" y="15627"/>
                        <a:pt x="84155" y="16938"/>
                      </a:cubicBezTo>
                      <a:cubicBezTo>
                        <a:pt x="85644" y="18308"/>
                        <a:pt x="86836" y="19619"/>
                        <a:pt x="86836" y="19619"/>
                      </a:cubicBezTo>
                      <a:cubicBezTo>
                        <a:pt x="87432" y="20275"/>
                        <a:pt x="87849" y="20990"/>
                        <a:pt x="87730" y="21228"/>
                      </a:cubicBezTo>
                      <a:cubicBezTo>
                        <a:pt x="87670" y="21466"/>
                        <a:pt x="87193" y="22301"/>
                        <a:pt x="86717" y="22956"/>
                      </a:cubicBezTo>
                      <a:lnTo>
                        <a:pt x="79149" y="33622"/>
                      </a:lnTo>
                      <a:cubicBezTo>
                        <a:pt x="78673" y="34337"/>
                        <a:pt x="77600" y="34575"/>
                        <a:pt x="76885" y="34158"/>
                      </a:cubicBezTo>
                      <a:lnTo>
                        <a:pt x="72238" y="31596"/>
                      </a:lnTo>
                      <a:cubicBezTo>
                        <a:pt x="71463" y="31179"/>
                        <a:pt x="71046" y="30166"/>
                        <a:pt x="71284" y="29332"/>
                      </a:cubicBezTo>
                      <a:lnTo>
                        <a:pt x="73966" y="19321"/>
                      </a:lnTo>
                      <a:cubicBezTo>
                        <a:pt x="73370" y="18070"/>
                        <a:pt x="72297" y="16759"/>
                        <a:pt x="70867" y="15329"/>
                      </a:cubicBezTo>
                      <a:cubicBezTo>
                        <a:pt x="69378" y="13959"/>
                        <a:pt x="67471" y="12588"/>
                        <a:pt x="65028" y="11277"/>
                      </a:cubicBezTo>
                      <a:cubicBezTo>
                        <a:pt x="60678" y="8954"/>
                        <a:pt x="56686" y="8060"/>
                        <a:pt x="52992" y="8715"/>
                      </a:cubicBezTo>
                      <a:cubicBezTo>
                        <a:pt x="49297" y="9371"/>
                        <a:pt x="46497" y="11456"/>
                        <a:pt x="44590" y="15031"/>
                      </a:cubicBezTo>
                      <a:cubicBezTo>
                        <a:pt x="43339" y="17296"/>
                        <a:pt x="42743" y="19441"/>
                        <a:pt x="42803" y="21407"/>
                      </a:cubicBezTo>
                      <a:cubicBezTo>
                        <a:pt x="42862" y="23373"/>
                        <a:pt x="43279" y="25280"/>
                        <a:pt x="44113" y="27127"/>
                      </a:cubicBezTo>
                      <a:cubicBezTo>
                        <a:pt x="44948" y="28974"/>
                        <a:pt x="46080" y="30762"/>
                        <a:pt x="47391" y="32609"/>
                      </a:cubicBezTo>
                      <a:cubicBezTo>
                        <a:pt x="48761" y="34397"/>
                        <a:pt x="50072" y="36244"/>
                        <a:pt x="51442" y="38210"/>
                      </a:cubicBezTo>
                      <a:cubicBezTo>
                        <a:pt x="53170" y="40891"/>
                        <a:pt x="55077" y="43751"/>
                        <a:pt x="57103" y="46611"/>
                      </a:cubicBezTo>
                      <a:cubicBezTo>
                        <a:pt x="59129" y="49531"/>
                        <a:pt x="60797" y="52510"/>
                        <a:pt x="62049" y="55549"/>
                      </a:cubicBezTo>
                      <a:cubicBezTo>
                        <a:pt x="63300" y="58588"/>
                        <a:pt x="64015" y="61686"/>
                        <a:pt x="64134" y="64785"/>
                      </a:cubicBezTo>
                      <a:cubicBezTo>
                        <a:pt x="64253" y="67943"/>
                        <a:pt x="63359" y="71101"/>
                        <a:pt x="61453" y="74319"/>
                      </a:cubicBezTo>
                      <a:cubicBezTo>
                        <a:pt x="58950" y="78430"/>
                        <a:pt x="56150" y="81409"/>
                        <a:pt x="52992" y="83256"/>
                      </a:cubicBezTo>
                      <a:cubicBezTo>
                        <a:pt x="49834" y="85103"/>
                        <a:pt x="46497" y="86116"/>
                        <a:pt x="42922" y="86295"/>
                      </a:cubicBezTo>
                      <a:cubicBezTo>
                        <a:pt x="39347" y="86474"/>
                        <a:pt x="35533" y="85878"/>
                        <a:pt x="31541" y="84567"/>
                      </a:cubicBezTo>
                      <a:cubicBezTo>
                        <a:pt x="27549" y="83197"/>
                        <a:pt x="23378" y="81409"/>
                        <a:pt x="19088" y="79085"/>
                      </a:cubicBezTo>
                      <a:cubicBezTo>
                        <a:pt x="15215" y="77000"/>
                        <a:pt x="11639" y="74617"/>
                        <a:pt x="8303" y="71935"/>
                      </a:cubicBezTo>
                      <a:cubicBezTo>
                        <a:pt x="4966" y="69254"/>
                        <a:pt x="974" y="65559"/>
                        <a:pt x="974" y="65559"/>
                      </a:cubicBezTo>
                      <a:cubicBezTo>
                        <a:pt x="318" y="64964"/>
                        <a:pt x="-99" y="64308"/>
                        <a:pt x="20" y="64010"/>
                      </a:cubicBezTo>
                      <a:cubicBezTo>
                        <a:pt x="140" y="63772"/>
                        <a:pt x="616" y="62997"/>
                        <a:pt x="1093" y="62282"/>
                      </a:cubicBezTo>
                      <a:lnTo>
                        <a:pt x="8601" y="51557"/>
                      </a:lnTo>
                      <a:cubicBezTo>
                        <a:pt x="9077" y="50902"/>
                        <a:pt x="10090" y="50663"/>
                        <a:pt x="10865" y="51021"/>
                      </a:cubicBezTo>
                      <a:lnTo>
                        <a:pt x="15512" y="53523"/>
                      </a:lnTo>
                      <a:cubicBezTo>
                        <a:pt x="16287" y="53940"/>
                        <a:pt x="16704" y="54953"/>
                        <a:pt x="16466" y="55788"/>
                      </a:cubicBezTo>
                      <a:lnTo>
                        <a:pt x="13844" y="65619"/>
                      </a:lnTo>
                      <a:close/>
                    </a:path>
                  </a:pathLst>
                </a:custGeom>
                <a:solidFill>
                  <a:srgbClr val="FFFFFF"/>
                </a:solidFill>
                <a:ln w="5956"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D00604B0-F3A4-EFB3-32B1-BB1548056A11}"/>
                    </a:ext>
                  </a:extLst>
                </p:cNvPr>
                <p:cNvSpPr/>
                <p:nvPr/>
              </p:nvSpPr>
              <p:spPr>
                <a:xfrm>
                  <a:off x="3801300" y="5508179"/>
                  <a:ext cx="78028" cy="103706"/>
                </a:xfrm>
                <a:custGeom>
                  <a:avLst/>
                  <a:gdLst>
                    <a:gd name="connsiteX0" fmla="*/ 23278 w 78028"/>
                    <a:gd name="connsiteY0" fmla="*/ 75155 h 103706"/>
                    <a:gd name="connsiteX1" fmla="*/ 23516 w 78028"/>
                    <a:gd name="connsiteY1" fmla="*/ 77359 h 103706"/>
                    <a:gd name="connsiteX2" fmla="*/ 34003 w 78028"/>
                    <a:gd name="connsiteY2" fmla="*/ 85582 h 103706"/>
                    <a:gd name="connsiteX3" fmla="*/ 36506 w 78028"/>
                    <a:gd name="connsiteY3" fmla="*/ 87429 h 103706"/>
                    <a:gd name="connsiteX4" fmla="*/ 42107 w 78028"/>
                    <a:gd name="connsiteY4" fmla="*/ 91302 h 103706"/>
                    <a:gd name="connsiteX5" fmla="*/ 44610 w 78028"/>
                    <a:gd name="connsiteY5" fmla="*/ 91183 h 103706"/>
                    <a:gd name="connsiteX6" fmla="*/ 51462 w 78028"/>
                    <a:gd name="connsiteY6" fmla="*/ 85642 h 103706"/>
                    <a:gd name="connsiteX7" fmla="*/ 53905 w 78028"/>
                    <a:gd name="connsiteY7" fmla="*/ 85642 h 103706"/>
                    <a:gd name="connsiteX8" fmla="*/ 58195 w 78028"/>
                    <a:gd name="connsiteY8" fmla="*/ 88978 h 103706"/>
                    <a:gd name="connsiteX9" fmla="*/ 58433 w 78028"/>
                    <a:gd name="connsiteY9" fmla="*/ 91124 h 103706"/>
                    <a:gd name="connsiteX10" fmla="*/ 49376 w 78028"/>
                    <a:gd name="connsiteY10" fmla="*/ 101908 h 103706"/>
                    <a:gd name="connsiteX11" fmla="*/ 47827 w 78028"/>
                    <a:gd name="connsiteY11" fmla="*/ 103577 h 103706"/>
                    <a:gd name="connsiteX12" fmla="*/ 46040 w 78028"/>
                    <a:gd name="connsiteY12" fmla="*/ 103100 h 103706"/>
                    <a:gd name="connsiteX13" fmla="*/ 576 w 78028"/>
                    <a:gd name="connsiteY13" fmla="*/ 67468 h 103706"/>
                    <a:gd name="connsiteX14" fmla="*/ 338 w 78028"/>
                    <a:gd name="connsiteY14" fmla="*/ 65263 h 103706"/>
                    <a:gd name="connsiteX15" fmla="*/ 1589 w 78028"/>
                    <a:gd name="connsiteY15" fmla="*/ 63714 h 103706"/>
                    <a:gd name="connsiteX16" fmla="*/ 3913 w 78028"/>
                    <a:gd name="connsiteY16" fmla="*/ 63178 h 103706"/>
                    <a:gd name="connsiteX17" fmla="*/ 9752 w 78028"/>
                    <a:gd name="connsiteY17" fmla="*/ 66157 h 103706"/>
                    <a:gd name="connsiteX18" fmla="*/ 12076 w 78028"/>
                    <a:gd name="connsiteY18" fmla="*/ 65621 h 103706"/>
                    <a:gd name="connsiteX19" fmla="*/ 54262 w 78028"/>
                    <a:gd name="connsiteY19" fmla="*/ 11875 h 103706"/>
                    <a:gd name="connsiteX20" fmla="*/ 54203 w 78028"/>
                    <a:gd name="connsiteY20" fmla="*/ 9492 h 103706"/>
                    <a:gd name="connsiteX21" fmla="*/ 49913 w 78028"/>
                    <a:gd name="connsiteY21" fmla="*/ 4546 h 103706"/>
                    <a:gd name="connsiteX22" fmla="*/ 49853 w 78028"/>
                    <a:gd name="connsiteY22" fmla="*/ 2163 h 103706"/>
                    <a:gd name="connsiteX23" fmla="*/ 51104 w 78028"/>
                    <a:gd name="connsiteY23" fmla="*/ 614 h 103706"/>
                    <a:gd name="connsiteX24" fmla="*/ 53309 w 78028"/>
                    <a:gd name="connsiteY24" fmla="*/ 316 h 103706"/>
                    <a:gd name="connsiteX25" fmla="*/ 77441 w 78028"/>
                    <a:gd name="connsiteY25" fmla="*/ 19204 h 103706"/>
                    <a:gd name="connsiteX26" fmla="*/ 77739 w 78028"/>
                    <a:gd name="connsiteY26" fmla="*/ 21409 h 103706"/>
                    <a:gd name="connsiteX27" fmla="*/ 76488 w 78028"/>
                    <a:gd name="connsiteY27" fmla="*/ 23018 h 103706"/>
                    <a:gd name="connsiteX28" fmla="*/ 74164 w 78028"/>
                    <a:gd name="connsiteY28" fmla="*/ 23554 h 103706"/>
                    <a:gd name="connsiteX29" fmla="*/ 68325 w 78028"/>
                    <a:gd name="connsiteY29" fmla="*/ 20574 h 103706"/>
                    <a:gd name="connsiteX30" fmla="*/ 66001 w 78028"/>
                    <a:gd name="connsiteY30" fmla="*/ 21111 h 103706"/>
                    <a:gd name="connsiteX31" fmla="*/ 23278 w 78028"/>
                    <a:gd name="connsiteY31" fmla="*/ 75155 h 10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 h="103706">
                      <a:moveTo>
                        <a:pt x="23278" y="75155"/>
                      </a:moveTo>
                      <a:cubicBezTo>
                        <a:pt x="22742" y="75810"/>
                        <a:pt x="22861" y="76823"/>
                        <a:pt x="23516" y="77359"/>
                      </a:cubicBezTo>
                      <a:lnTo>
                        <a:pt x="34003" y="85582"/>
                      </a:lnTo>
                      <a:cubicBezTo>
                        <a:pt x="34659" y="86118"/>
                        <a:pt x="35791" y="86953"/>
                        <a:pt x="36506" y="87429"/>
                      </a:cubicBezTo>
                      <a:lnTo>
                        <a:pt x="42107" y="91302"/>
                      </a:lnTo>
                      <a:cubicBezTo>
                        <a:pt x="42822" y="91779"/>
                        <a:pt x="43954" y="91719"/>
                        <a:pt x="44610" y="91183"/>
                      </a:cubicBezTo>
                      <a:lnTo>
                        <a:pt x="51462" y="85642"/>
                      </a:lnTo>
                      <a:cubicBezTo>
                        <a:pt x="52117" y="85105"/>
                        <a:pt x="53249" y="85105"/>
                        <a:pt x="53905" y="85642"/>
                      </a:cubicBezTo>
                      <a:lnTo>
                        <a:pt x="58195" y="88978"/>
                      </a:lnTo>
                      <a:cubicBezTo>
                        <a:pt x="58850" y="89515"/>
                        <a:pt x="58970" y="90468"/>
                        <a:pt x="58433" y="91124"/>
                      </a:cubicBezTo>
                      <a:lnTo>
                        <a:pt x="49376" y="101908"/>
                      </a:lnTo>
                      <a:cubicBezTo>
                        <a:pt x="48840" y="102564"/>
                        <a:pt x="48125" y="103338"/>
                        <a:pt x="47827" y="103577"/>
                      </a:cubicBezTo>
                      <a:cubicBezTo>
                        <a:pt x="47529" y="103875"/>
                        <a:pt x="46695" y="103636"/>
                        <a:pt x="46040" y="103100"/>
                      </a:cubicBezTo>
                      <a:lnTo>
                        <a:pt x="576" y="67468"/>
                      </a:lnTo>
                      <a:cubicBezTo>
                        <a:pt x="-79" y="66932"/>
                        <a:pt x="-199" y="65979"/>
                        <a:pt x="338" y="65263"/>
                      </a:cubicBezTo>
                      <a:lnTo>
                        <a:pt x="1589" y="63714"/>
                      </a:lnTo>
                      <a:cubicBezTo>
                        <a:pt x="2125" y="63059"/>
                        <a:pt x="3198" y="62821"/>
                        <a:pt x="3913" y="63178"/>
                      </a:cubicBezTo>
                      <a:lnTo>
                        <a:pt x="9752" y="66157"/>
                      </a:lnTo>
                      <a:cubicBezTo>
                        <a:pt x="10527" y="66574"/>
                        <a:pt x="11540" y="66336"/>
                        <a:pt x="12076" y="65621"/>
                      </a:cubicBezTo>
                      <a:lnTo>
                        <a:pt x="54262" y="11875"/>
                      </a:lnTo>
                      <a:cubicBezTo>
                        <a:pt x="54799" y="11220"/>
                        <a:pt x="54739" y="10147"/>
                        <a:pt x="54203" y="9492"/>
                      </a:cubicBezTo>
                      <a:lnTo>
                        <a:pt x="49913" y="4546"/>
                      </a:lnTo>
                      <a:cubicBezTo>
                        <a:pt x="49376" y="3891"/>
                        <a:pt x="49317" y="2818"/>
                        <a:pt x="49853" y="2163"/>
                      </a:cubicBezTo>
                      <a:lnTo>
                        <a:pt x="51104" y="614"/>
                      </a:lnTo>
                      <a:cubicBezTo>
                        <a:pt x="51641" y="-42"/>
                        <a:pt x="52594" y="-221"/>
                        <a:pt x="53309" y="316"/>
                      </a:cubicBezTo>
                      <a:lnTo>
                        <a:pt x="77441" y="19204"/>
                      </a:lnTo>
                      <a:cubicBezTo>
                        <a:pt x="78096" y="19740"/>
                        <a:pt x="78216" y="20694"/>
                        <a:pt x="77739" y="21409"/>
                      </a:cubicBezTo>
                      <a:lnTo>
                        <a:pt x="76488" y="23018"/>
                      </a:lnTo>
                      <a:cubicBezTo>
                        <a:pt x="75951" y="23673"/>
                        <a:pt x="74938" y="23911"/>
                        <a:pt x="74164" y="23554"/>
                      </a:cubicBezTo>
                      <a:lnTo>
                        <a:pt x="68325" y="20574"/>
                      </a:lnTo>
                      <a:cubicBezTo>
                        <a:pt x="67550" y="20158"/>
                        <a:pt x="66477" y="20396"/>
                        <a:pt x="66001" y="21111"/>
                      </a:cubicBezTo>
                      <a:lnTo>
                        <a:pt x="23278" y="75155"/>
                      </a:lnTo>
                      <a:close/>
                    </a:path>
                  </a:pathLst>
                </a:custGeom>
                <a:solidFill>
                  <a:srgbClr val="FFFFFF"/>
                </a:solidFill>
                <a:ln w="5956"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8EE3DE63-AAC8-096B-DF3B-4FAC564EA3C9}"/>
                    </a:ext>
                  </a:extLst>
                </p:cNvPr>
                <p:cNvSpPr/>
                <p:nvPr/>
              </p:nvSpPr>
              <p:spPr>
                <a:xfrm>
                  <a:off x="3884888" y="5590390"/>
                  <a:ext cx="90019" cy="88670"/>
                </a:xfrm>
                <a:custGeom>
                  <a:avLst/>
                  <a:gdLst>
                    <a:gd name="connsiteX0" fmla="*/ 40628 w 90019"/>
                    <a:gd name="connsiteY0" fmla="*/ 88637 h 88670"/>
                    <a:gd name="connsiteX1" fmla="*/ 11610 w 90019"/>
                    <a:gd name="connsiteY1" fmla="*/ 72967 h 88670"/>
                    <a:gd name="connsiteX2" fmla="*/ 2374 w 90019"/>
                    <a:gd name="connsiteY2" fmla="*/ 58249 h 88670"/>
                    <a:gd name="connsiteX3" fmla="*/ 110 w 90019"/>
                    <a:gd name="connsiteY3" fmla="*/ 43174 h 88670"/>
                    <a:gd name="connsiteX4" fmla="*/ 4996 w 90019"/>
                    <a:gd name="connsiteY4" fmla="*/ 28218 h 88670"/>
                    <a:gd name="connsiteX5" fmla="*/ 17211 w 90019"/>
                    <a:gd name="connsiteY5" fmla="*/ 13798 h 88670"/>
                    <a:gd name="connsiteX6" fmla="*/ 33775 w 90019"/>
                    <a:gd name="connsiteY6" fmla="*/ 3073 h 88670"/>
                    <a:gd name="connsiteX7" fmla="*/ 49804 w 90019"/>
                    <a:gd name="connsiteY7" fmla="*/ 34 h 88670"/>
                    <a:gd name="connsiteX8" fmla="*/ 64879 w 90019"/>
                    <a:gd name="connsiteY8" fmla="*/ 4324 h 88670"/>
                    <a:gd name="connsiteX9" fmla="*/ 78405 w 90019"/>
                    <a:gd name="connsiteY9" fmla="*/ 15348 h 88670"/>
                    <a:gd name="connsiteX10" fmla="*/ 87641 w 90019"/>
                    <a:gd name="connsiteY10" fmla="*/ 30005 h 88670"/>
                    <a:gd name="connsiteX11" fmla="*/ 89905 w 90019"/>
                    <a:gd name="connsiteY11" fmla="*/ 45200 h 88670"/>
                    <a:gd name="connsiteX12" fmla="*/ 84959 w 90019"/>
                    <a:gd name="connsiteY12" fmla="*/ 60334 h 88670"/>
                    <a:gd name="connsiteX13" fmla="*/ 72625 w 90019"/>
                    <a:gd name="connsiteY13" fmla="*/ 74933 h 88670"/>
                    <a:gd name="connsiteX14" fmla="*/ 40628 w 90019"/>
                    <a:gd name="connsiteY14" fmla="*/ 88637 h 88670"/>
                    <a:gd name="connsiteX15" fmla="*/ 78464 w 90019"/>
                    <a:gd name="connsiteY15" fmla="*/ 39718 h 88670"/>
                    <a:gd name="connsiteX16" fmla="*/ 73042 w 90019"/>
                    <a:gd name="connsiteY16" fmla="*/ 19757 h 88670"/>
                    <a:gd name="connsiteX17" fmla="*/ 53975 w 90019"/>
                    <a:gd name="connsiteY17" fmla="*/ 11594 h 88670"/>
                    <a:gd name="connsiteX18" fmla="*/ 28711 w 90019"/>
                    <a:gd name="connsiteY18" fmla="*/ 25119 h 88670"/>
                    <a:gd name="connsiteX19" fmla="*/ 11669 w 90019"/>
                    <a:gd name="connsiteY19" fmla="*/ 48775 h 88670"/>
                    <a:gd name="connsiteX20" fmla="*/ 17151 w 90019"/>
                    <a:gd name="connsiteY20" fmla="*/ 68795 h 88670"/>
                    <a:gd name="connsiteX21" fmla="*/ 36218 w 90019"/>
                    <a:gd name="connsiteY21" fmla="*/ 76959 h 88670"/>
                    <a:gd name="connsiteX22" fmla="*/ 61483 w 90019"/>
                    <a:gd name="connsiteY22" fmla="*/ 63433 h 88670"/>
                    <a:gd name="connsiteX23" fmla="*/ 78464 w 90019"/>
                    <a:gd name="connsiteY23" fmla="*/ 39718 h 8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019" h="88670">
                      <a:moveTo>
                        <a:pt x="40628" y="88637"/>
                      </a:moveTo>
                      <a:cubicBezTo>
                        <a:pt x="30081" y="88161"/>
                        <a:pt x="20428" y="82977"/>
                        <a:pt x="11610" y="72967"/>
                      </a:cubicBezTo>
                      <a:cubicBezTo>
                        <a:pt x="7379" y="68140"/>
                        <a:pt x="4281" y="63254"/>
                        <a:pt x="2374" y="58249"/>
                      </a:cubicBezTo>
                      <a:cubicBezTo>
                        <a:pt x="467" y="53244"/>
                        <a:pt x="-307" y="48238"/>
                        <a:pt x="110" y="43174"/>
                      </a:cubicBezTo>
                      <a:cubicBezTo>
                        <a:pt x="527" y="38109"/>
                        <a:pt x="2195" y="33163"/>
                        <a:pt x="4996" y="28218"/>
                      </a:cubicBezTo>
                      <a:cubicBezTo>
                        <a:pt x="7856" y="23272"/>
                        <a:pt x="11908" y="18446"/>
                        <a:pt x="17211" y="13798"/>
                      </a:cubicBezTo>
                      <a:cubicBezTo>
                        <a:pt x="22752" y="8912"/>
                        <a:pt x="28294" y="5337"/>
                        <a:pt x="33775" y="3073"/>
                      </a:cubicBezTo>
                      <a:cubicBezTo>
                        <a:pt x="39257" y="809"/>
                        <a:pt x="44620" y="-204"/>
                        <a:pt x="49804" y="34"/>
                      </a:cubicBezTo>
                      <a:cubicBezTo>
                        <a:pt x="54988" y="272"/>
                        <a:pt x="59993" y="1702"/>
                        <a:pt x="64879" y="4324"/>
                      </a:cubicBezTo>
                      <a:cubicBezTo>
                        <a:pt x="69705" y="6946"/>
                        <a:pt x="74234" y="10581"/>
                        <a:pt x="78405" y="15348"/>
                      </a:cubicBezTo>
                      <a:cubicBezTo>
                        <a:pt x="82576" y="20114"/>
                        <a:pt x="85674" y="25000"/>
                        <a:pt x="87641" y="30005"/>
                      </a:cubicBezTo>
                      <a:cubicBezTo>
                        <a:pt x="89607" y="35070"/>
                        <a:pt x="90322" y="40135"/>
                        <a:pt x="89905" y="45200"/>
                      </a:cubicBezTo>
                      <a:cubicBezTo>
                        <a:pt x="89488" y="50324"/>
                        <a:pt x="87819" y="55329"/>
                        <a:pt x="84959" y="60334"/>
                      </a:cubicBezTo>
                      <a:cubicBezTo>
                        <a:pt x="82099" y="65339"/>
                        <a:pt x="77988" y="70166"/>
                        <a:pt x="72625" y="74933"/>
                      </a:cubicBezTo>
                      <a:cubicBezTo>
                        <a:pt x="61840" y="84526"/>
                        <a:pt x="51174" y="89114"/>
                        <a:pt x="40628" y="88637"/>
                      </a:cubicBezTo>
                      <a:close/>
                      <a:moveTo>
                        <a:pt x="78464" y="39718"/>
                      </a:moveTo>
                      <a:cubicBezTo>
                        <a:pt x="80192" y="32448"/>
                        <a:pt x="78345" y="25775"/>
                        <a:pt x="73042" y="19757"/>
                      </a:cubicBezTo>
                      <a:cubicBezTo>
                        <a:pt x="67679" y="13679"/>
                        <a:pt x="61304" y="10938"/>
                        <a:pt x="53975" y="11594"/>
                      </a:cubicBezTo>
                      <a:cubicBezTo>
                        <a:pt x="46646" y="12249"/>
                        <a:pt x="38185" y="16777"/>
                        <a:pt x="28711" y="25119"/>
                      </a:cubicBezTo>
                      <a:cubicBezTo>
                        <a:pt x="19058" y="33640"/>
                        <a:pt x="13397" y="41505"/>
                        <a:pt x="11669" y="48775"/>
                      </a:cubicBezTo>
                      <a:cubicBezTo>
                        <a:pt x="9941" y="56044"/>
                        <a:pt x="11729" y="62718"/>
                        <a:pt x="17151" y="68795"/>
                      </a:cubicBezTo>
                      <a:cubicBezTo>
                        <a:pt x="22514" y="74873"/>
                        <a:pt x="28890" y="77614"/>
                        <a:pt x="36218" y="76959"/>
                      </a:cubicBezTo>
                      <a:cubicBezTo>
                        <a:pt x="43548" y="76303"/>
                        <a:pt x="52009" y="71834"/>
                        <a:pt x="61483" y="63433"/>
                      </a:cubicBezTo>
                      <a:cubicBezTo>
                        <a:pt x="71136" y="54912"/>
                        <a:pt x="76796" y="47047"/>
                        <a:pt x="78464" y="39718"/>
                      </a:cubicBezTo>
                      <a:close/>
                    </a:path>
                  </a:pathLst>
                </a:custGeom>
                <a:solidFill>
                  <a:srgbClr val="FFFFFF"/>
                </a:solidFill>
                <a:ln w="5956"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3B44072C-AED5-C7D1-EA98-C741C8CD0B2E}"/>
                    </a:ext>
                  </a:extLst>
                </p:cNvPr>
                <p:cNvSpPr/>
                <p:nvPr/>
              </p:nvSpPr>
              <p:spPr>
                <a:xfrm>
                  <a:off x="3941637" y="5672208"/>
                  <a:ext cx="104903" cy="99313"/>
                </a:xfrm>
                <a:custGeom>
                  <a:avLst/>
                  <a:gdLst>
                    <a:gd name="connsiteX0" fmla="*/ 56692 w 104903"/>
                    <a:gd name="connsiteY0" fmla="*/ 60446 h 99313"/>
                    <a:gd name="connsiteX1" fmla="*/ 57109 w 104903"/>
                    <a:gd name="connsiteY1" fmla="*/ 58122 h 99313"/>
                    <a:gd name="connsiteX2" fmla="*/ 47873 w 104903"/>
                    <a:gd name="connsiteY2" fmla="*/ 42392 h 99313"/>
                    <a:gd name="connsiteX3" fmla="*/ 17425 w 104903"/>
                    <a:gd name="connsiteY3" fmla="*/ 60744 h 99313"/>
                    <a:gd name="connsiteX4" fmla="*/ 27376 w 104903"/>
                    <a:gd name="connsiteY4" fmla="*/ 77487 h 99313"/>
                    <a:gd name="connsiteX5" fmla="*/ 29044 w 104903"/>
                    <a:gd name="connsiteY5" fmla="*/ 80109 h 99313"/>
                    <a:gd name="connsiteX6" fmla="*/ 32858 w 104903"/>
                    <a:gd name="connsiteY6" fmla="*/ 85710 h 99313"/>
                    <a:gd name="connsiteX7" fmla="*/ 35182 w 104903"/>
                    <a:gd name="connsiteY7" fmla="*/ 86544 h 99313"/>
                    <a:gd name="connsiteX8" fmla="*/ 43524 w 104903"/>
                    <a:gd name="connsiteY8" fmla="*/ 83803 h 99313"/>
                    <a:gd name="connsiteX9" fmla="*/ 45788 w 104903"/>
                    <a:gd name="connsiteY9" fmla="*/ 84637 h 99313"/>
                    <a:gd name="connsiteX10" fmla="*/ 48648 w 104903"/>
                    <a:gd name="connsiteY10" fmla="*/ 89404 h 99313"/>
                    <a:gd name="connsiteX11" fmla="*/ 48052 w 104903"/>
                    <a:gd name="connsiteY11" fmla="*/ 91490 h 99313"/>
                    <a:gd name="connsiteX12" fmla="*/ 35718 w 104903"/>
                    <a:gd name="connsiteY12" fmla="*/ 98283 h 99313"/>
                    <a:gd name="connsiteX13" fmla="*/ 33692 w 104903"/>
                    <a:gd name="connsiteY13" fmla="*/ 99296 h 99313"/>
                    <a:gd name="connsiteX14" fmla="*/ 32202 w 104903"/>
                    <a:gd name="connsiteY14" fmla="*/ 98223 h 99313"/>
                    <a:gd name="connsiteX15" fmla="*/ 205 w 104903"/>
                    <a:gd name="connsiteY15" fmla="*/ 44358 h 99313"/>
                    <a:gd name="connsiteX16" fmla="*/ 742 w 104903"/>
                    <a:gd name="connsiteY16" fmla="*/ 42213 h 99313"/>
                    <a:gd name="connsiteX17" fmla="*/ 2470 w 104903"/>
                    <a:gd name="connsiteY17" fmla="*/ 41200 h 99313"/>
                    <a:gd name="connsiteX18" fmla="*/ 4853 w 104903"/>
                    <a:gd name="connsiteY18" fmla="*/ 41557 h 99313"/>
                    <a:gd name="connsiteX19" fmla="*/ 9203 w 104903"/>
                    <a:gd name="connsiteY19" fmla="*/ 46503 h 99313"/>
                    <a:gd name="connsiteX20" fmla="*/ 11586 w 104903"/>
                    <a:gd name="connsiteY20" fmla="*/ 46860 h 99313"/>
                    <a:gd name="connsiteX21" fmla="*/ 70337 w 104903"/>
                    <a:gd name="connsiteY21" fmla="*/ 11944 h 99313"/>
                    <a:gd name="connsiteX22" fmla="*/ 71171 w 104903"/>
                    <a:gd name="connsiteY22" fmla="*/ 9679 h 99313"/>
                    <a:gd name="connsiteX23" fmla="*/ 68967 w 104903"/>
                    <a:gd name="connsiteY23" fmla="*/ 3482 h 99313"/>
                    <a:gd name="connsiteX24" fmla="*/ 69801 w 104903"/>
                    <a:gd name="connsiteY24" fmla="*/ 1218 h 99313"/>
                    <a:gd name="connsiteX25" fmla="*/ 71529 w 104903"/>
                    <a:gd name="connsiteY25" fmla="*/ 205 h 99313"/>
                    <a:gd name="connsiteX26" fmla="*/ 73674 w 104903"/>
                    <a:gd name="connsiteY26" fmla="*/ 742 h 99313"/>
                    <a:gd name="connsiteX27" fmla="*/ 104181 w 104903"/>
                    <a:gd name="connsiteY27" fmla="*/ 52104 h 99313"/>
                    <a:gd name="connsiteX28" fmla="*/ 104897 w 104903"/>
                    <a:gd name="connsiteY28" fmla="*/ 54249 h 99313"/>
                    <a:gd name="connsiteX29" fmla="*/ 103526 w 104903"/>
                    <a:gd name="connsiteY29" fmla="*/ 55917 h 99313"/>
                    <a:gd name="connsiteX30" fmla="*/ 91251 w 104903"/>
                    <a:gd name="connsiteY30" fmla="*/ 63783 h 99313"/>
                    <a:gd name="connsiteX31" fmla="*/ 89166 w 104903"/>
                    <a:gd name="connsiteY31" fmla="*/ 63306 h 99313"/>
                    <a:gd name="connsiteX32" fmla="*/ 86365 w 104903"/>
                    <a:gd name="connsiteY32" fmla="*/ 58658 h 99313"/>
                    <a:gd name="connsiteX33" fmla="*/ 86723 w 104903"/>
                    <a:gd name="connsiteY33" fmla="*/ 56275 h 99313"/>
                    <a:gd name="connsiteX34" fmla="*/ 93396 w 104903"/>
                    <a:gd name="connsiteY34" fmla="*/ 50018 h 99313"/>
                    <a:gd name="connsiteX35" fmla="*/ 93814 w 104903"/>
                    <a:gd name="connsiteY35" fmla="*/ 47575 h 99313"/>
                    <a:gd name="connsiteX36" fmla="*/ 90656 w 104903"/>
                    <a:gd name="connsiteY36" fmla="*/ 41438 h 99313"/>
                    <a:gd name="connsiteX37" fmla="*/ 89166 w 104903"/>
                    <a:gd name="connsiteY37" fmla="*/ 38757 h 99313"/>
                    <a:gd name="connsiteX38" fmla="*/ 80169 w 104903"/>
                    <a:gd name="connsiteY38" fmla="*/ 23563 h 99313"/>
                    <a:gd name="connsiteX39" fmla="*/ 53236 w 104903"/>
                    <a:gd name="connsiteY39" fmla="*/ 39651 h 99313"/>
                    <a:gd name="connsiteX40" fmla="*/ 62531 w 104903"/>
                    <a:gd name="connsiteY40" fmla="*/ 55322 h 99313"/>
                    <a:gd name="connsiteX41" fmla="*/ 64796 w 104903"/>
                    <a:gd name="connsiteY41" fmla="*/ 56096 h 99313"/>
                    <a:gd name="connsiteX42" fmla="*/ 70933 w 104903"/>
                    <a:gd name="connsiteY42" fmla="*/ 53772 h 99313"/>
                    <a:gd name="connsiteX43" fmla="*/ 73197 w 104903"/>
                    <a:gd name="connsiteY43" fmla="*/ 54607 h 99313"/>
                    <a:gd name="connsiteX44" fmla="*/ 75521 w 104903"/>
                    <a:gd name="connsiteY44" fmla="*/ 58539 h 99313"/>
                    <a:gd name="connsiteX45" fmla="*/ 74985 w 104903"/>
                    <a:gd name="connsiteY45" fmla="*/ 60684 h 99313"/>
                    <a:gd name="connsiteX46" fmla="*/ 55143 w 104903"/>
                    <a:gd name="connsiteY46" fmla="*/ 72482 h 99313"/>
                    <a:gd name="connsiteX47" fmla="*/ 52998 w 104903"/>
                    <a:gd name="connsiteY47" fmla="*/ 71946 h 99313"/>
                    <a:gd name="connsiteX48" fmla="*/ 50674 w 104903"/>
                    <a:gd name="connsiteY48" fmla="*/ 68013 h 99313"/>
                    <a:gd name="connsiteX49" fmla="*/ 51091 w 104903"/>
                    <a:gd name="connsiteY49" fmla="*/ 65689 h 99313"/>
                    <a:gd name="connsiteX50" fmla="*/ 56692 w 104903"/>
                    <a:gd name="connsiteY50" fmla="*/ 60446 h 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4903" h="99313">
                      <a:moveTo>
                        <a:pt x="56692" y="60446"/>
                      </a:moveTo>
                      <a:cubicBezTo>
                        <a:pt x="57347" y="59910"/>
                        <a:pt x="57526" y="58837"/>
                        <a:pt x="57109" y="58122"/>
                      </a:cubicBezTo>
                      <a:lnTo>
                        <a:pt x="47873" y="42392"/>
                      </a:lnTo>
                      <a:lnTo>
                        <a:pt x="17425" y="60744"/>
                      </a:lnTo>
                      <a:lnTo>
                        <a:pt x="27376" y="77487"/>
                      </a:lnTo>
                      <a:cubicBezTo>
                        <a:pt x="27793" y="78202"/>
                        <a:pt x="28568" y="79394"/>
                        <a:pt x="29044" y="80109"/>
                      </a:cubicBezTo>
                      <a:lnTo>
                        <a:pt x="32858" y="85710"/>
                      </a:lnTo>
                      <a:cubicBezTo>
                        <a:pt x="33335" y="86425"/>
                        <a:pt x="34407" y="86783"/>
                        <a:pt x="35182" y="86544"/>
                      </a:cubicBezTo>
                      <a:lnTo>
                        <a:pt x="43524" y="83803"/>
                      </a:lnTo>
                      <a:cubicBezTo>
                        <a:pt x="44298" y="83565"/>
                        <a:pt x="45371" y="83922"/>
                        <a:pt x="45788" y="84637"/>
                      </a:cubicBezTo>
                      <a:lnTo>
                        <a:pt x="48648" y="89404"/>
                      </a:lnTo>
                      <a:cubicBezTo>
                        <a:pt x="49065" y="90119"/>
                        <a:pt x="48827" y="91073"/>
                        <a:pt x="48052" y="91490"/>
                      </a:cubicBezTo>
                      <a:lnTo>
                        <a:pt x="35718" y="98283"/>
                      </a:lnTo>
                      <a:cubicBezTo>
                        <a:pt x="34943" y="98700"/>
                        <a:pt x="34050" y="99117"/>
                        <a:pt x="33692" y="99296"/>
                      </a:cubicBezTo>
                      <a:cubicBezTo>
                        <a:pt x="33335" y="99415"/>
                        <a:pt x="32620" y="98938"/>
                        <a:pt x="32202" y="98223"/>
                      </a:cubicBezTo>
                      <a:lnTo>
                        <a:pt x="205" y="44358"/>
                      </a:lnTo>
                      <a:cubicBezTo>
                        <a:pt x="-212" y="43643"/>
                        <a:pt x="27" y="42690"/>
                        <a:pt x="742" y="42213"/>
                      </a:cubicBezTo>
                      <a:lnTo>
                        <a:pt x="2470" y="41200"/>
                      </a:lnTo>
                      <a:cubicBezTo>
                        <a:pt x="3185" y="40783"/>
                        <a:pt x="4257" y="40902"/>
                        <a:pt x="4853" y="41557"/>
                      </a:cubicBezTo>
                      <a:lnTo>
                        <a:pt x="9203" y="46503"/>
                      </a:lnTo>
                      <a:cubicBezTo>
                        <a:pt x="9739" y="47158"/>
                        <a:pt x="10811" y="47278"/>
                        <a:pt x="11586" y="46860"/>
                      </a:cubicBezTo>
                      <a:lnTo>
                        <a:pt x="70337" y="11944"/>
                      </a:lnTo>
                      <a:cubicBezTo>
                        <a:pt x="71052" y="11526"/>
                        <a:pt x="71410" y="10514"/>
                        <a:pt x="71171" y="9679"/>
                      </a:cubicBezTo>
                      <a:lnTo>
                        <a:pt x="68967" y="3482"/>
                      </a:lnTo>
                      <a:cubicBezTo>
                        <a:pt x="68669" y="2648"/>
                        <a:pt x="69026" y="1695"/>
                        <a:pt x="69801" y="1218"/>
                      </a:cubicBezTo>
                      <a:lnTo>
                        <a:pt x="71529" y="205"/>
                      </a:lnTo>
                      <a:cubicBezTo>
                        <a:pt x="72244" y="-212"/>
                        <a:pt x="73197" y="27"/>
                        <a:pt x="73674" y="742"/>
                      </a:cubicBezTo>
                      <a:lnTo>
                        <a:pt x="104181" y="52104"/>
                      </a:lnTo>
                      <a:cubicBezTo>
                        <a:pt x="104599" y="52819"/>
                        <a:pt x="104956" y="53772"/>
                        <a:pt x="104897" y="54249"/>
                      </a:cubicBezTo>
                      <a:cubicBezTo>
                        <a:pt x="104837" y="54666"/>
                        <a:pt x="104241" y="55441"/>
                        <a:pt x="103526" y="55917"/>
                      </a:cubicBezTo>
                      <a:lnTo>
                        <a:pt x="91251" y="63783"/>
                      </a:lnTo>
                      <a:cubicBezTo>
                        <a:pt x="90536" y="64259"/>
                        <a:pt x="89583" y="64021"/>
                        <a:pt x="89166" y="63306"/>
                      </a:cubicBezTo>
                      <a:lnTo>
                        <a:pt x="86365" y="58658"/>
                      </a:lnTo>
                      <a:cubicBezTo>
                        <a:pt x="85948" y="57943"/>
                        <a:pt x="86068" y="56871"/>
                        <a:pt x="86723" y="56275"/>
                      </a:cubicBezTo>
                      <a:lnTo>
                        <a:pt x="93396" y="50018"/>
                      </a:lnTo>
                      <a:cubicBezTo>
                        <a:pt x="93992" y="49423"/>
                        <a:pt x="94231" y="48350"/>
                        <a:pt x="93814" y="47575"/>
                      </a:cubicBezTo>
                      <a:lnTo>
                        <a:pt x="90656" y="41438"/>
                      </a:lnTo>
                      <a:cubicBezTo>
                        <a:pt x="90298" y="40664"/>
                        <a:pt x="89583" y="39472"/>
                        <a:pt x="89166" y="38757"/>
                      </a:cubicBezTo>
                      <a:lnTo>
                        <a:pt x="80169" y="23563"/>
                      </a:lnTo>
                      <a:lnTo>
                        <a:pt x="53236" y="39651"/>
                      </a:lnTo>
                      <a:lnTo>
                        <a:pt x="62531" y="55322"/>
                      </a:lnTo>
                      <a:cubicBezTo>
                        <a:pt x="62948" y="56037"/>
                        <a:pt x="63961" y="56394"/>
                        <a:pt x="64796" y="56096"/>
                      </a:cubicBezTo>
                      <a:lnTo>
                        <a:pt x="70933" y="53772"/>
                      </a:lnTo>
                      <a:cubicBezTo>
                        <a:pt x="71708" y="53474"/>
                        <a:pt x="72720" y="53832"/>
                        <a:pt x="73197" y="54607"/>
                      </a:cubicBezTo>
                      <a:lnTo>
                        <a:pt x="75521" y="58539"/>
                      </a:lnTo>
                      <a:cubicBezTo>
                        <a:pt x="75938" y="59314"/>
                        <a:pt x="75700" y="60208"/>
                        <a:pt x="74985" y="60684"/>
                      </a:cubicBezTo>
                      <a:lnTo>
                        <a:pt x="55143" y="72482"/>
                      </a:lnTo>
                      <a:cubicBezTo>
                        <a:pt x="54428" y="72899"/>
                        <a:pt x="53474" y="72661"/>
                        <a:pt x="52998" y="71946"/>
                      </a:cubicBezTo>
                      <a:lnTo>
                        <a:pt x="50674" y="68013"/>
                      </a:lnTo>
                      <a:cubicBezTo>
                        <a:pt x="50257" y="67298"/>
                        <a:pt x="50436" y="66226"/>
                        <a:pt x="51091" y="65689"/>
                      </a:cubicBezTo>
                      <a:lnTo>
                        <a:pt x="56692" y="60446"/>
                      </a:lnTo>
                      <a:close/>
                    </a:path>
                  </a:pathLst>
                </a:custGeom>
                <a:solidFill>
                  <a:srgbClr val="FFFFFF"/>
                </a:solidFill>
                <a:ln w="5956" cap="flat">
                  <a:noFill/>
                  <a:prstDash val="solid"/>
                  <a:miter/>
                </a:ln>
              </p:spPr>
              <p:txBody>
                <a:bodyPr rtlCol="0" anchor="ctr"/>
                <a:lstStyle/>
                <a:p>
                  <a:endParaRPr lang="LID4096"/>
                </a:p>
              </p:txBody>
            </p:sp>
            <p:sp>
              <p:nvSpPr>
                <p:cNvPr id="129" name="Freeform: Shape 128">
                  <a:extLst>
                    <a:ext uri="{FF2B5EF4-FFF2-40B4-BE49-F238E27FC236}">
                      <a16:creationId xmlns:a16="http://schemas.microsoft.com/office/drawing/2014/main" id="{1D831C09-6131-3732-7E34-1E35E708DB05}"/>
                    </a:ext>
                  </a:extLst>
                </p:cNvPr>
                <p:cNvSpPr/>
                <p:nvPr/>
              </p:nvSpPr>
              <p:spPr>
                <a:xfrm>
                  <a:off x="2930399" y="5655909"/>
                  <a:ext cx="106386" cy="98939"/>
                </a:xfrm>
                <a:custGeom>
                  <a:avLst/>
                  <a:gdLst>
                    <a:gd name="connsiteX0" fmla="*/ 61118 w 106386"/>
                    <a:gd name="connsiteY0" fmla="*/ 40339 h 98939"/>
                    <a:gd name="connsiteX1" fmla="*/ 58853 w 106386"/>
                    <a:gd name="connsiteY1" fmla="*/ 41054 h 98939"/>
                    <a:gd name="connsiteX2" fmla="*/ 48843 w 106386"/>
                    <a:gd name="connsiteY2" fmla="*/ 56308 h 98939"/>
                    <a:gd name="connsiteX3" fmla="*/ 78755 w 106386"/>
                    <a:gd name="connsiteY3" fmla="*/ 75554 h 98939"/>
                    <a:gd name="connsiteX4" fmla="*/ 89421 w 106386"/>
                    <a:gd name="connsiteY4" fmla="*/ 59227 h 98939"/>
                    <a:gd name="connsiteX5" fmla="*/ 91029 w 106386"/>
                    <a:gd name="connsiteY5" fmla="*/ 56546 h 98939"/>
                    <a:gd name="connsiteX6" fmla="*/ 94366 w 106386"/>
                    <a:gd name="connsiteY6" fmla="*/ 50647 h 98939"/>
                    <a:gd name="connsiteX7" fmla="*/ 94068 w 106386"/>
                    <a:gd name="connsiteY7" fmla="*/ 48204 h 98939"/>
                    <a:gd name="connsiteX8" fmla="*/ 87931 w 106386"/>
                    <a:gd name="connsiteY8" fmla="*/ 41948 h 98939"/>
                    <a:gd name="connsiteX9" fmla="*/ 87693 w 106386"/>
                    <a:gd name="connsiteY9" fmla="*/ 39564 h 98939"/>
                    <a:gd name="connsiteX10" fmla="*/ 90731 w 106386"/>
                    <a:gd name="connsiteY10" fmla="*/ 34917 h 98939"/>
                    <a:gd name="connsiteX11" fmla="*/ 92877 w 106386"/>
                    <a:gd name="connsiteY11" fmla="*/ 34500 h 98939"/>
                    <a:gd name="connsiteX12" fmla="*/ 104436 w 106386"/>
                    <a:gd name="connsiteY12" fmla="*/ 42603 h 98939"/>
                    <a:gd name="connsiteX13" fmla="*/ 106224 w 106386"/>
                    <a:gd name="connsiteY13" fmla="*/ 43974 h 98939"/>
                    <a:gd name="connsiteX14" fmla="*/ 105926 w 106386"/>
                    <a:gd name="connsiteY14" fmla="*/ 45761 h 98939"/>
                    <a:gd name="connsiteX15" fmla="*/ 71724 w 106386"/>
                    <a:gd name="connsiteY15" fmla="*/ 98256 h 98939"/>
                    <a:gd name="connsiteX16" fmla="*/ 69579 w 106386"/>
                    <a:gd name="connsiteY16" fmla="*/ 98673 h 98939"/>
                    <a:gd name="connsiteX17" fmla="*/ 67910 w 106386"/>
                    <a:gd name="connsiteY17" fmla="*/ 97600 h 98939"/>
                    <a:gd name="connsiteX18" fmla="*/ 67195 w 106386"/>
                    <a:gd name="connsiteY18" fmla="*/ 95336 h 98939"/>
                    <a:gd name="connsiteX19" fmla="*/ 69698 w 106386"/>
                    <a:gd name="connsiteY19" fmla="*/ 89258 h 98939"/>
                    <a:gd name="connsiteX20" fmla="*/ 68983 w 106386"/>
                    <a:gd name="connsiteY20" fmla="*/ 86994 h 98939"/>
                    <a:gd name="connsiteX21" fmla="*/ 11722 w 106386"/>
                    <a:gd name="connsiteY21" fmla="*/ 49694 h 98939"/>
                    <a:gd name="connsiteX22" fmla="*/ 9338 w 106386"/>
                    <a:gd name="connsiteY22" fmla="*/ 49992 h 98939"/>
                    <a:gd name="connsiteX23" fmla="*/ 4750 w 106386"/>
                    <a:gd name="connsiteY23" fmla="*/ 54699 h 98939"/>
                    <a:gd name="connsiteX24" fmla="*/ 2367 w 106386"/>
                    <a:gd name="connsiteY24" fmla="*/ 54937 h 98939"/>
                    <a:gd name="connsiteX25" fmla="*/ 698 w 106386"/>
                    <a:gd name="connsiteY25" fmla="*/ 53865 h 98939"/>
                    <a:gd name="connsiteX26" fmla="*/ 222 w 106386"/>
                    <a:gd name="connsiteY26" fmla="*/ 51720 h 98939"/>
                    <a:gd name="connsiteX27" fmla="*/ 32874 w 106386"/>
                    <a:gd name="connsiteY27" fmla="*/ 1668 h 98939"/>
                    <a:gd name="connsiteX28" fmla="*/ 34483 w 106386"/>
                    <a:gd name="connsiteY28" fmla="*/ 59 h 98939"/>
                    <a:gd name="connsiteX29" fmla="*/ 36568 w 106386"/>
                    <a:gd name="connsiteY29" fmla="*/ 596 h 98939"/>
                    <a:gd name="connsiteX30" fmla="*/ 49081 w 106386"/>
                    <a:gd name="connsiteY30" fmla="*/ 8163 h 98939"/>
                    <a:gd name="connsiteX31" fmla="*/ 49558 w 106386"/>
                    <a:gd name="connsiteY31" fmla="*/ 10248 h 98939"/>
                    <a:gd name="connsiteX32" fmla="*/ 46579 w 106386"/>
                    <a:gd name="connsiteY32" fmla="*/ 14777 h 98939"/>
                    <a:gd name="connsiteX33" fmla="*/ 44255 w 106386"/>
                    <a:gd name="connsiteY33" fmla="*/ 15552 h 98939"/>
                    <a:gd name="connsiteX34" fmla="*/ 35675 w 106386"/>
                    <a:gd name="connsiteY34" fmla="*/ 12394 h 98939"/>
                    <a:gd name="connsiteX35" fmla="*/ 33291 w 106386"/>
                    <a:gd name="connsiteY35" fmla="*/ 13109 h 98939"/>
                    <a:gd name="connsiteX36" fmla="*/ 29180 w 106386"/>
                    <a:gd name="connsiteY36" fmla="*/ 18650 h 98939"/>
                    <a:gd name="connsiteX37" fmla="*/ 27392 w 106386"/>
                    <a:gd name="connsiteY37" fmla="*/ 21212 h 98939"/>
                    <a:gd name="connsiteX38" fmla="*/ 17680 w 106386"/>
                    <a:gd name="connsiteY38" fmla="*/ 35989 h 98939"/>
                    <a:gd name="connsiteX39" fmla="*/ 44017 w 106386"/>
                    <a:gd name="connsiteY39" fmla="*/ 53090 h 98939"/>
                    <a:gd name="connsiteX40" fmla="*/ 53967 w 106386"/>
                    <a:gd name="connsiteY40" fmla="*/ 37836 h 98939"/>
                    <a:gd name="connsiteX41" fmla="*/ 53669 w 106386"/>
                    <a:gd name="connsiteY41" fmla="*/ 35513 h 98939"/>
                    <a:gd name="connsiteX42" fmla="*/ 48903 w 106386"/>
                    <a:gd name="connsiteY42" fmla="*/ 30984 h 98939"/>
                    <a:gd name="connsiteX43" fmla="*/ 48605 w 106386"/>
                    <a:gd name="connsiteY43" fmla="*/ 28601 h 98939"/>
                    <a:gd name="connsiteX44" fmla="*/ 51107 w 106386"/>
                    <a:gd name="connsiteY44" fmla="*/ 24787 h 98939"/>
                    <a:gd name="connsiteX45" fmla="*/ 53252 w 106386"/>
                    <a:gd name="connsiteY45" fmla="*/ 24311 h 98939"/>
                    <a:gd name="connsiteX46" fmla="*/ 72618 w 106386"/>
                    <a:gd name="connsiteY46" fmla="*/ 36943 h 98939"/>
                    <a:gd name="connsiteX47" fmla="*/ 73094 w 106386"/>
                    <a:gd name="connsiteY47" fmla="*/ 39088 h 98939"/>
                    <a:gd name="connsiteX48" fmla="*/ 70592 w 106386"/>
                    <a:gd name="connsiteY48" fmla="*/ 42961 h 98939"/>
                    <a:gd name="connsiteX49" fmla="*/ 68328 w 106386"/>
                    <a:gd name="connsiteY49" fmla="*/ 43616 h 98939"/>
                    <a:gd name="connsiteX50" fmla="*/ 61118 w 106386"/>
                    <a:gd name="connsiteY50" fmla="*/ 40339 h 9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386" h="98939">
                      <a:moveTo>
                        <a:pt x="61118" y="40339"/>
                      </a:moveTo>
                      <a:cubicBezTo>
                        <a:pt x="60343" y="39982"/>
                        <a:pt x="59330" y="40339"/>
                        <a:pt x="58853" y="41054"/>
                      </a:cubicBezTo>
                      <a:lnTo>
                        <a:pt x="48843" y="56308"/>
                      </a:lnTo>
                      <a:lnTo>
                        <a:pt x="78755" y="75554"/>
                      </a:lnTo>
                      <a:lnTo>
                        <a:pt x="89421" y="59227"/>
                      </a:lnTo>
                      <a:cubicBezTo>
                        <a:pt x="89897" y="58512"/>
                        <a:pt x="90612" y="57321"/>
                        <a:pt x="91029" y="56546"/>
                      </a:cubicBezTo>
                      <a:lnTo>
                        <a:pt x="94366" y="50647"/>
                      </a:lnTo>
                      <a:cubicBezTo>
                        <a:pt x="94783" y="49873"/>
                        <a:pt x="94664" y="48800"/>
                        <a:pt x="94068" y="48204"/>
                      </a:cubicBezTo>
                      <a:lnTo>
                        <a:pt x="87931" y="41948"/>
                      </a:lnTo>
                      <a:cubicBezTo>
                        <a:pt x="87335" y="41352"/>
                        <a:pt x="87216" y="40279"/>
                        <a:pt x="87693" y="39564"/>
                      </a:cubicBezTo>
                      <a:lnTo>
                        <a:pt x="90731" y="34917"/>
                      </a:lnTo>
                      <a:cubicBezTo>
                        <a:pt x="91208" y="34202"/>
                        <a:pt x="92162" y="34023"/>
                        <a:pt x="92877" y="34500"/>
                      </a:cubicBezTo>
                      <a:lnTo>
                        <a:pt x="104436" y="42603"/>
                      </a:lnTo>
                      <a:cubicBezTo>
                        <a:pt x="105151" y="43080"/>
                        <a:pt x="105926" y="43735"/>
                        <a:pt x="106224" y="43974"/>
                      </a:cubicBezTo>
                      <a:cubicBezTo>
                        <a:pt x="106522" y="44272"/>
                        <a:pt x="106402" y="45046"/>
                        <a:pt x="105926" y="45761"/>
                      </a:cubicBezTo>
                      <a:lnTo>
                        <a:pt x="71724" y="98256"/>
                      </a:lnTo>
                      <a:cubicBezTo>
                        <a:pt x="71247" y="98971"/>
                        <a:pt x="70294" y="99150"/>
                        <a:pt x="69579" y="98673"/>
                      </a:cubicBezTo>
                      <a:lnTo>
                        <a:pt x="67910" y="97600"/>
                      </a:lnTo>
                      <a:cubicBezTo>
                        <a:pt x="67195" y="97124"/>
                        <a:pt x="66897" y="96111"/>
                        <a:pt x="67195" y="95336"/>
                      </a:cubicBezTo>
                      <a:lnTo>
                        <a:pt x="69698" y="89258"/>
                      </a:lnTo>
                      <a:cubicBezTo>
                        <a:pt x="69996" y="88484"/>
                        <a:pt x="69698" y="87471"/>
                        <a:pt x="68983" y="86994"/>
                      </a:cubicBezTo>
                      <a:lnTo>
                        <a:pt x="11722" y="49694"/>
                      </a:lnTo>
                      <a:cubicBezTo>
                        <a:pt x="11007" y="49217"/>
                        <a:pt x="9934" y="49336"/>
                        <a:pt x="9338" y="49992"/>
                      </a:cubicBezTo>
                      <a:lnTo>
                        <a:pt x="4750" y="54699"/>
                      </a:lnTo>
                      <a:cubicBezTo>
                        <a:pt x="4154" y="55295"/>
                        <a:pt x="3082" y="55414"/>
                        <a:pt x="2367" y="54937"/>
                      </a:cubicBezTo>
                      <a:lnTo>
                        <a:pt x="698" y="53865"/>
                      </a:lnTo>
                      <a:cubicBezTo>
                        <a:pt x="-17" y="53388"/>
                        <a:pt x="-196" y="52435"/>
                        <a:pt x="222" y="51720"/>
                      </a:cubicBezTo>
                      <a:lnTo>
                        <a:pt x="32874" y="1668"/>
                      </a:lnTo>
                      <a:cubicBezTo>
                        <a:pt x="33351" y="953"/>
                        <a:pt x="34066" y="238"/>
                        <a:pt x="34483" y="59"/>
                      </a:cubicBezTo>
                      <a:cubicBezTo>
                        <a:pt x="34900" y="-119"/>
                        <a:pt x="35853" y="119"/>
                        <a:pt x="36568" y="596"/>
                      </a:cubicBezTo>
                      <a:lnTo>
                        <a:pt x="49081" y="8163"/>
                      </a:lnTo>
                      <a:cubicBezTo>
                        <a:pt x="49796" y="8580"/>
                        <a:pt x="50035" y="9533"/>
                        <a:pt x="49558" y="10248"/>
                      </a:cubicBezTo>
                      <a:lnTo>
                        <a:pt x="46579" y="14777"/>
                      </a:lnTo>
                      <a:cubicBezTo>
                        <a:pt x="46102" y="15492"/>
                        <a:pt x="45089" y="15849"/>
                        <a:pt x="44255" y="15552"/>
                      </a:cubicBezTo>
                      <a:lnTo>
                        <a:pt x="35675" y="12394"/>
                      </a:lnTo>
                      <a:cubicBezTo>
                        <a:pt x="34900" y="12096"/>
                        <a:pt x="33828" y="12394"/>
                        <a:pt x="33291" y="13109"/>
                      </a:cubicBezTo>
                      <a:lnTo>
                        <a:pt x="29180" y="18650"/>
                      </a:lnTo>
                      <a:cubicBezTo>
                        <a:pt x="28644" y="19365"/>
                        <a:pt x="27869" y="20497"/>
                        <a:pt x="27392" y="21212"/>
                      </a:cubicBezTo>
                      <a:lnTo>
                        <a:pt x="17680" y="35989"/>
                      </a:lnTo>
                      <a:lnTo>
                        <a:pt x="44017" y="53090"/>
                      </a:lnTo>
                      <a:lnTo>
                        <a:pt x="53967" y="37836"/>
                      </a:lnTo>
                      <a:cubicBezTo>
                        <a:pt x="54444" y="37121"/>
                        <a:pt x="54325" y="36049"/>
                        <a:pt x="53669" y="35513"/>
                      </a:cubicBezTo>
                      <a:lnTo>
                        <a:pt x="48903" y="30984"/>
                      </a:lnTo>
                      <a:cubicBezTo>
                        <a:pt x="48307" y="30388"/>
                        <a:pt x="48188" y="29316"/>
                        <a:pt x="48605" y="28601"/>
                      </a:cubicBezTo>
                      <a:lnTo>
                        <a:pt x="51107" y="24787"/>
                      </a:lnTo>
                      <a:cubicBezTo>
                        <a:pt x="51584" y="24072"/>
                        <a:pt x="52537" y="23834"/>
                        <a:pt x="53252" y="24311"/>
                      </a:cubicBezTo>
                      <a:lnTo>
                        <a:pt x="72618" y="36943"/>
                      </a:lnTo>
                      <a:cubicBezTo>
                        <a:pt x="73333" y="37419"/>
                        <a:pt x="73571" y="38373"/>
                        <a:pt x="73094" y="39088"/>
                      </a:cubicBezTo>
                      <a:lnTo>
                        <a:pt x="70592" y="42961"/>
                      </a:lnTo>
                      <a:cubicBezTo>
                        <a:pt x="70115" y="43676"/>
                        <a:pt x="69102" y="43974"/>
                        <a:pt x="68328" y="43616"/>
                      </a:cubicBezTo>
                      <a:lnTo>
                        <a:pt x="61118" y="40339"/>
                      </a:lnTo>
                      <a:close/>
                    </a:path>
                  </a:pathLst>
                </a:custGeom>
                <a:solidFill>
                  <a:srgbClr val="FFFFFF"/>
                </a:solidFill>
                <a:ln w="5956"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022B260B-0F80-9F4E-08F5-A7A6C63840B4}"/>
                    </a:ext>
                  </a:extLst>
                </p:cNvPr>
                <p:cNvSpPr/>
                <p:nvPr/>
              </p:nvSpPr>
              <p:spPr>
                <a:xfrm>
                  <a:off x="3991797" y="5776800"/>
                  <a:ext cx="109286" cy="103179"/>
                </a:xfrm>
                <a:custGeom>
                  <a:avLst/>
                  <a:gdLst>
                    <a:gd name="connsiteX0" fmla="*/ 88401 w 109286"/>
                    <a:gd name="connsiteY0" fmla="*/ 23007 h 103179"/>
                    <a:gd name="connsiteX1" fmla="*/ 87984 w 109286"/>
                    <a:gd name="connsiteY1" fmla="*/ 25748 h 103179"/>
                    <a:gd name="connsiteX2" fmla="*/ 44368 w 109286"/>
                    <a:gd name="connsiteY2" fmla="*/ 86168 h 103179"/>
                    <a:gd name="connsiteX3" fmla="*/ 95134 w 109286"/>
                    <a:gd name="connsiteY3" fmla="*/ 68471 h 103179"/>
                    <a:gd name="connsiteX4" fmla="*/ 96386 w 109286"/>
                    <a:gd name="connsiteY4" fmla="*/ 66445 h 103179"/>
                    <a:gd name="connsiteX5" fmla="*/ 95432 w 109286"/>
                    <a:gd name="connsiteY5" fmla="*/ 59950 h 103179"/>
                    <a:gd name="connsiteX6" fmla="*/ 96684 w 109286"/>
                    <a:gd name="connsiteY6" fmla="*/ 57924 h 103179"/>
                    <a:gd name="connsiteX7" fmla="*/ 98590 w 109286"/>
                    <a:gd name="connsiteY7" fmla="*/ 57269 h 103179"/>
                    <a:gd name="connsiteX8" fmla="*/ 100557 w 109286"/>
                    <a:gd name="connsiteY8" fmla="*/ 58222 h 103179"/>
                    <a:gd name="connsiteX9" fmla="*/ 109197 w 109286"/>
                    <a:gd name="connsiteY9" fmla="*/ 83129 h 103179"/>
                    <a:gd name="connsiteX10" fmla="*/ 108243 w 109286"/>
                    <a:gd name="connsiteY10" fmla="*/ 85095 h 103179"/>
                    <a:gd name="connsiteX11" fmla="*/ 106336 w 109286"/>
                    <a:gd name="connsiteY11" fmla="*/ 85751 h 103179"/>
                    <a:gd name="connsiteX12" fmla="*/ 104072 w 109286"/>
                    <a:gd name="connsiteY12" fmla="*/ 84916 h 103179"/>
                    <a:gd name="connsiteX13" fmla="*/ 100736 w 109286"/>
                    <a:gd name="connsiteY13" fmla="*/ 79077 h 103179"/>
                    <a:gd name="connsiteX14" fmla="*/ 98471 w 109286"/>
                    <a:gd name="connsiteY14" fmla="*/ 78243 h 103179"/>
                    <a:gd name="connsiteX15" fmla="*/ 26611 w 109286"/>
                    <a:gd name="connsiteY15" fmla="*/ 103090 h 103179"/>
                    <a:gd name="connsiteX16" fmla="*/ 24645 w 109286"/>
                    <a:gd name="connsiteY16" fmla="*/ 102136 h 103179"/>
                    <a:gd name="connsiteX17" fmla="*/ 22202 w 109286"/>
                    <a:gd name="connsiteY17" fmla="*/ 95046 h 103179"/>
                    <a:gd name="connsiteX18" fmla="*/ 22619 w 109286"/>
                    <a:gd name="connsiteY18" fmla="*/ 92305 h 103179"/>
                    <a:gd name="connsiteX19" fmla="*/ 73207 w 109286"/>
                    <a:gd name="connsiteY19" fmla="*/ 23126 h 103179"/>
                    <a:gd name="connsiteX20" fmla="*/ 14158 w 109286"/>
                    <a:gd name="connsiteY20" fmla="*/ 43564 h 103179"/>
                    <a:gd name="connsiteX21" fmla="*/ 12907 w 109286"/>
                    <a:gd name="connsiteY21" fmla="*/ 45590 h 103179"/>
                    <a:gd name="connsiteX22" fmla="*/ 13860 w 109286"/>
                    <a:gd name="connsiteY22" fmla="*/ 52085 h 103179"/>
                    <a:gd name="connsiteX23" fmla="*/ 12609 w 109286"/>
                    <a:gd name="connsiteY23" fmla="*/ 54111 h 103179"/>
                    <a:gd name="connsiteX24" fmla="*/ 10702 w 109286"/>
                    <a:gd name="connsiteY24" fmla="*/ 54766 h 103179"/>
                    <a:gd name="connsiteX25" fmla="*/ 8736 w 109286"/>
                    <a:gd name="connsiteY25" fmla="*/ 53813 h 103179"/>
                    <a:gd name="connsiteX26" fmla="*/ 96 w 109286"/>
                    <a:gd name="connsiteY26" fmla="*/ 28906 h 103179"/>
                    <a:gd name="connsiteX27" fmla="*/ 1049 w 109286"/>
                    <a:gd name="connsiteY27" fmla="*/ 26940 h 103179"/>
                    <a:gd name="connsiteX28" fmla="*/ 2956 w 109286"/>
                    <a:gd name="connsiteY28" fmla="*/ 26284 h 103179"/>
                    <a:gd name="connsiteX29" fmla="*/ 5161 w 109286"/>
                    <a:gd name="connsiteY29" fmla="*/ 27119 h 103179"/>
                    <a:gd name="connsiteX30" fmla="*/ 8498 w 109286"/>
                    <a:gd name="connsiteY30" fmla="*/ 32898 h 103179"/>
                    <a:gd name="connsiteX31" fmla="*/ 10762 w 109286"/>
                    <a:gd name="connsiteY31" fmla="*/ 33733 h 103179"/>
                    <a:gd name="connsiteX32" fmla="*/ 75352 w 109286"/>
                    <a:gd name="connsiteY32" fmla="*/ 11388 h 103179"/>
                    <a:gd name="connsiteX33" fmla="*/ 76603 w 109286"/>
                    <a:gd name="connsiteY33" fmla="*/ 9362 h 103179"/>
                    <a:gd name="connsiteX34" fmla="*/ 75650 w 109286"/>
                    <a:gd name="connsiteY34" fmla="*/ 2748 h 103179"/>
                    <a:gd name="connsiteX35" fmla="*/ 76901 w 109286"/>
                    <a:gd name="connsiteY35" fmla="*/ 722 h 103179"/>
                    <a:gd name="connsiteX36" fmla="*/ 78808 w 109286"/>
                    <a:gd name="connsiteY36" fmla="*/ 67 h 103179"/>
                    <a:gd name="connsiteX37" fmla="*/ 80774 w 109286"/>
                    <a:gd name="connsiteY37" fmla="*/ 1020 h 103179"/>
                    <a:gd name="connsiteX38" fmla="*/ 88401 w 109286"/>
                    <a:gd name="connsiteY38" fmla="*/ 23007 h 10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9286" h="103179">
                      <a:moveTo>
                        <a:pt x="88401" y="23007"/>
                      </a:moveTo>
                      <a:cubicBezTo>
                        <a:pt x="88699" y="23782"/>
                        <a:pt x="88520" y="25033"/>
                        <a:pt x="87984" y="25748"/>
                      </a:cubicBezTo>
                      <a:lnTo>
                        <a:pt x="44368" y="86168"/>
                      </a:lnTo>
                      <a:lnTo>
                        <a:pt x="95134" y="68471"/>
                      </a:lnTo>
                      <a:cubicBezTo>
                        <a:pt x="95909" y="68173"/>
                        <a:pt x="96505" y="67279"/>
                        <a:pt x="96386" y="66445"/>
                      </a:cubicBezTo>
                      <a:lnTo>
                        <a:pt x="95432" y="59950"/>
                      </a:lnTo>
                      <a:cubicBezTo>
                        <a:pt x="95313" y="59116"/>
                        <a:pt x="95849" y="58163"/>
                        <a:pt x="96684" y="57924"/>
                      </a:cubicBezTo>
                      <a:lnTo>
                        <a:pt x="98590" y="57269"/>
                      </a:lnTo>
                      <a:cubicBezTo>
                        <a:pt x="99425" y="56971"/>
                        <a:pt x="100318" y="57448"/>
                        <a:pt x="100557" y="58222"/>
                      </a:cubicBezTo>
                      <a:lnTo>
                        <a:pt x="109197" y="83129"/>
                      </a:lnTo>
                      <a:cubicBezTo>
                        <a:pt x="109494" y="83963"/>
                        <a:pt x="109018" y="84857"/>
                        <a:pt x="108243" y="85095"/>
                      </a:cubicBezTo>
                      <a:lnTo>
                        <a:pt x="106336" y="85751"/>
                      </a:lnTo>
                      <a:cubicBezTo>
                        <a:pt x="105562" y="86048"/>
                        <a:pt x="104549" y="85691"/>
                        <a:pt x="104072" y="84916"/>
                      </a:cubicBezTo>
                      <a:lnTo>
                        <a:pt x="100736" y="79077"/>
                      </a:lnTo>
                      <a:cubicBezTo>
                        <a:pt x="100318" y="78362"/>
                        <a:pt x="99305" y="77945"/>
                        <a:pt x="98471" y="78243"/>
                      </a:cubicBezTo>
                      <a:lnTo>
                        <a:pt x="26611" y="103090"/>
                      </a:lnTo>
                      <a:cubicBezTo>
                        <a:pt x="25777" y="103388"/>
                        <a:pt x="24943" y="102911"/>
                        <a:pt x="24645" y="102136"/>
                      </a:cubicBezTo>
                      <a:lnTo>
                        <a:pt x="22202" y="95046"/>
                      </a:lnTo>
                      <a:cubicBezTo>
                        <a:pt x="21904" y="94212"/>
                        <a:pt x="22083" y="93020"/>
                        <a:pt x="22619" y="92305"/>
                      </a:cubicBezTo>
                      <a:lnTo>
                        <a:pt x="73207" y="23126"/>
                      </a:lnTo>
                      <a:lnTo>
                        <a:pt x="14158" y="43564"/>
                      </a:lnTo>
                      <a:cubicBezTo>
                        <a:pt x="13324" y="43862"/>
                        <a:pt x="12788" y="44756"/>
                        <a:pt x="12907" y="45590"/>
                      </a:cubicBezTo>
                      <a:lnTo>
                        <a:pt x="13860" y="52085"/>
                      </a:lnTo>
                      <a:cubicBezTo>
                        <a:pt x="13979" y="52919"/>
                        <a:pt x="13443" y="53872"/>
                        <a:pt x="12609" y="54111"/>
                      </a:cubicBezTo>
                      <a:lnTo>
                        <a:pt x="10702" y="54766"/>
                      </a:lnTo>
                      <a:cubicBezTo>
                        <a:pt x="9868" y="55064"/>
                        <a:pt x="8974" y="54647"/>
                        <a:pt x="8736" y="53813"/>
                      </a:cubicBezTo>
                      <a:lnTo>
                        <a:pt x="96" y="28906"/>
                      </a:lnTo>
                      <a:cubicBezTo>
                        <a:pt x="-202" y="28132"/>
                        <a:pt x="215" y="27178"/>
                        <a:pt x="1049" y="26940"/>
                      </a:cubicBezTo>
                      <a:lnTo>
                        <a:pt x="2956" y="26284"/>
                      </a:lnTo>
                      <a:cubicBezTo>
                        <a:pt x="3731" y="25987"/>
                        <a:pt x="4744" y="26344"/>
                        <a:pt x="5161" y="27119"/>
                      </a:cubicBezTo>
                      <a:lnTo>
                        <a:pt x="8498" y="32898"/>
                      </a:lnTo>
                      <a:cubicBezTo>
                        <a:pt x="8915" y="33613"/>
                        <a:pt x="9927" y="34031"/>
                        <a:pt x="10762" y="33733"/>
                      </a:cubicBezTo>
                      <a:lnTo>
                        <a:pt x="75352" y="11388"/>
                      </a:lnTo>
                      <a:cubicBezTo>
                        <a:pt x="76186" y="11090"/>
                        <a:pt x="76722" y="10196"/>
                        <a:pt x="76603" y="9362"/>
                      </a:cubicBezTo>
                      <a:lnTo>
                        <a:pt x="75650" y="2748"/>
                      </a:lnTo>
                      <a:cubicBezTo>
                        <a:pt x="75531" y="1914"/>
                        <a:pt x="76067" y="961"/>
                        <a:pt x="76901" y="722"/>
                      </a:cubicBezTo>
                      <a:lnTo>
                        <a:pt x="78808" y="67"/>
                      </a:lnTo>
                      <a:cubicBezTo>
                        <a:pt x="79642" y="-171"/>
                        <a:pt x="80476" y="246"/>
                        <a:pt x="80774" y="1020"/>
                      </a:cubicBezTo>
                      <a:lnTo>
                        <a:pt x="88401" y="23007"/>
                      </a:lnTo>
                      <a:close/>
                    </a:path>
                  </a:pathLst>
                </a:custGeom>
                <a:solidFill>
                  <a:srgbClr val="FFFFFF"/>
                </a:solidFill>
                <a:ln w="5956"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76D6309B-EBA5-F6A0-F38A-59C5FB9ED9D2}"/>
                    </a:ext>
                  </a:extLst>
                </p:cNvPr>
                <p:cNvSpPr/>
                <p:nvPr/>
              </p:nvSpPr>
              <p:spPr>
                <a:xfrm>
                  <a:off x="4026781" y="5910675"/>
                  <a:ext cx="90107" cy="63120"/>
                </a:xfrm>
                <a:custGeom>
                  <a:avLst/>
                  <a:gdLst>
                    <a:gd name="connsiteX0" fmla="*/ 8610 w 90107"/>
                    <a:gd name="connsiteY0" fmla="*/ 19803 h 63120"/>
                    <a:gd name="connsiteX1" fmla="*/ 7776 w 90107"/>
                    <a:gd name="connsiteY1" fmla="*/ 26178 h 63120"/>
                    <a:gd name="connsiteX2" fmla="*/ 7955 w 90107"/>
                    <a:gd name="connsiteY2" fmla="*/ 32077 h 63120"/>
                    <a:gd name="connsiteX3" fmla="*/ 13556 w 90107"/>
                    <a:gd name="connsiteY3" fmla="*/ 44888 h 63120"/>
                    <a:gd name="connsiteX4" fmla="*/ 24817 w 90107"/>
                    <a:gd name="connsiteY4" fmla="*/ 48225 h 63120"/>
                    <a:gd name="connsiteX5" fmla="*/ 31550 w 90107"/>
                    <a:gd name="connsiteY5" fmla="*/ 45365 h 63120"/>
                    <a:gd name="connsiteX6" fmla="*/ 35960 w 90107"/>
                    <a:gd name="connsiteY6" fmla="*/ 40002 h 63120"/>
                    <a:gd name="connsiteX7" fmla="*/ 38879 w 90107"/>
                    <a:gd name="connsiteY7" fmla="*/ 33090 h 63120"/>
                    <a:gd name="connsiteX8" fmla="*/ 41382 w 90107"/>
                    <a:gd name="connsiteY8" fmla="*/ 25701 h 63120"/>
                    <a:gd name="connsiteX9" fmla="*/ 45136 w 90107"/>
                    <a:gd name="connsiteY9" fmla="*/ 15810 h 63120"/>
                    <a:gd name="connsiteX10" fmla="*/ 49068 w 90107"/>
                    <a:gd name="connsiteY10" fmla="*/ 8124 h 63120"/>
                    <a:gd name="connsiteX11" fmla="*/ 54550 w 90107"/>
                    <a:gd name="connsiteY11" fmla="*/ 2940 h 63120"/>
                    <a:gd name="connsiteX12" fmla="*/ 62714 w 90107"/>
                    <a:gd name="connsiteY12" fmla="*/ 259 h 63120"/>
                    <a:gd name="connsiteX13" fmla="*/ 72605 w 90107"/>
                    <a:gd name="connsiteY13" fmla="*/ 1152 h 63120"/>
                    <a:gd name="connsiteX14" fmla="*/ 80529 w 90107"/>
                    <a:gd name="connsiteY14" fmla="*/ 6575 h 63120"/>
                    <a:gd name="connsiteX15" fmla="*/ 86250 w 90107"/>
                    <a:gd name="connsiteY15" fmla="*/ 15989 h 63120"/>
                    <a:gd name="connsiteX16" fmla="*/ 89587 w 90107"/>
                    <a:gd name="connsiteY16" fmla="*/ 28740 h 63120"/>
                    <a:gd name="connsiteX17" fmla="*/ 90063 w 90107"/>
                    <a:gd name="connsiteY17" fmla="*/ 34460 h 63120"/>
                    <a:gd name="connsiteX18" fmla="*/ 90063 w 90107"/>
                    <a:gd name="connsiteY18" fmla="*/ 40717 h 63120"/>
                    <a:gd name="connsiteX19" fmla="*/ 89646 w 90107"/>
                    <a:gd name="connsiteY19" fmla="*/ 46854 h 63120"/>
                    <a:gd name="connsiteX20" fmla="*/ 89110 w 90107"/>
                    <a:gd name="connsiteY20" fmla="*/ 50608 h 63120"/>
                    <a:gd name="connsiteX21" fmla="*/ 88335 w 90107"/>
                    <a:gd name="connsiteY21" fmla="*/ 52336 h 63120"/>
                    <a:gd name="connsiteX22" fmla="*/ 86309 w 90107"/>
                    <a:gd name="connsiteY22" fmla="*/ 52574 h 63120"/>
                    <a:gd name="connsiteX23" fmla="*/ 73201 w 90107"/>
                    <a:gd name="connsiteY23" fmla="*/ 52872 h 63120"/>
                    <a:gd name="connsiteX24" fmla="*/ 71413 w 90107"/>
                    <a:gd name="connsiteY24" fmla="*/ 51383 h 63120"/>
                    <a:gd name="connsiteX25" fmla="*/ 70638 w 90107"/>
                    <a:gd name="connsiteY25" fmla="*/ 46139 h 63120"/>
                    <a:gd name="connsiteX26" fmla="*/ 71890 w 90107"/>
                    <a:gd name="connsiteY26" fmla="*/ 43994 h 63120"/>
                    <a:gd name="connsiteX27" fmla="*/ 81483 w 90107"/>
                    <a:gd name="connsiteY27" fmla="*/ 40181 h 63120"/>
                    <a:gd name="connsiteX28" fmla="*/ 82794 w 90107"/>
                    <a:gd name="connsiteY28" fmla="*/ 35354 h 63120"/>
                    <a:gd name="connsiteX29" fmla="*/ 82555 w 90107"/>
                    <a:gd name="connsiteY29" fmla="*/ 28204 h 63120"/>
                    <a:gd name="connsiteX30" fmla="*/ 77431 w 90107"/>
                    <a:gd name="connsiteY30" fmla="*/ 17002 h 63120"/>
                    <a:gd name="connsiteX31" fmla="*/ 67361 w 90107"/>
                    <a:gd name="connsiteY31" fmla="*/ 14023 h 63120"/>
                    <a:gd name="connsiteX32" fmla="*/ 61164 w 90107"/>
                    <a:gd name="connsiteY32" fmla="*/ 16406 h 63120"/>
                    <a:gd name="connsiteX33" fmla="*/ 57351 w 90107"/>
                    <a:gd name="connsiteY33" fmla="*/ 20875 h 63120"/>
                    <a:gd name="connsiteX34" fmla="*/ 54908 w 90107"/>
                    <a:gd name="connsiteY34" fmla="*/ 26774 h 63120"/>
                    <a:gd name="connsiteX35" fmla="*/ 52822 w 90107"/>
                    <a:gd name="connsiteY35" fmla="*/ 33328 h 63120"/>
                    <a:gd name="connsiteX36" fmla="*/ 49486 w 90107"/>
                    <a:gd name="connsiteY36" fmla="*/ 42922 h 63120"/>
                    <a:gd name="connsiteX37" fmla="*/ 45255 w 90107"/>
                    <a:gd name="connsiteY37" fmla="*/ 52217 h 63120"/>
                    <a:gd name="connsiteX38" fmla="*/ 39118 w 90107"/>
                    <a:gd name="connsiteY38" fmla="*/ 59427 h 63120"/>
                    <a:gd name="connsiteX39" fmla="*/ 29882 w 90107"/>
                    <a:gd name="connsiteY39" fmla="*/ 62942 h 63120"/>
                    <a:gd name="connsiteX40" fmla="*/ 17667 w 90107"/>
                    <a:gd name="connsiteY40" fmla="*/ 61512 h 63120"/>
                    <a:gd name="connsiteX41" fmla="*/ 9206 w 90107"/>
                    <a:gd name="connsiteY41" fmla="*/ 55315 h 63120"/>
                    <a:gd name="connsiteX42" fmla="*/ 3784 w 90107"/>
                    <a:gd name="connsiteY42" fmla="*/ 45126 h 63120"/>
                    <a:gd name="connsiteX43" fmla="*/ 745 w 90107"/>
                    <a:gd name="connsiteY43" fmla="*/ 31839 h 63120"/>
                    <a:gd name="connsiteX44" fmla="*/ 30 w 90107"/>
                    <a:gd name="connsiteY44" fmla="*/ 18909 h 63120"/>
                    <a:gd name="connsiteX45" fmla="*/ 804 w 90107"/>
                    <a:gd name="connsiteY45" fmla="*/ 9256 h 63120"/>
                    <a:gd name="connsiteX46" fmla="*/ 1460 w 90107"/>
                    <a:gd name="connsiteY46" fmla="*/ 7588 h 63120"/>
                    <a:gd name="connsiteX47" fmla="*/ 3486 w 90107"/>
                    <a:gd name="connsiteY47" fmla="*/ 7409 h 63120"/>
                    <a:gd name="connsiteX48" fmla="*/ 16595 w 90107"/>
                    <a:gd name="connsiteY48" fmla="*/ 7051 h 63120"/>
                    <a:gd name="connsiteX49" fmla="*/ 18382 w 90107"/>
                    <a:gd name="connsiteY49" fmla="*/ 8541 h 63120"/>
                    <a:gd name="connsiteX50" fmla="*/ 19157 w 90107"/>
                    <a:gd name="connsiteY50" fmla="*/ 13784 h 63120"/>
                    <a:gd name="connsiteX51" fmla="*/ 17965 w 90107"/>
                    <a:gd name="connsiteY51" fmla="*/ 15930 h 63120"/>
                    <a:gd name="connsiteX52" fmla="*/ 8610 w 90107"/>
                    <a:gd name="connsiteY52" fmla="*/ 19803 h 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0107" h="63120">
                      <a:moveTo>
                        <a:pt x="8610" y="19803"/>
                      </a:moveTo>
                      <a:cubicBezTo>
                        <a:pt x="8133" y="21709"/>
                        <a:pt x="7895" y="23854"/>
                        <a:pt x="7776" y="26178"/>
                      </a:cubicBezTo>
                      <a:cubicBezTo>
                        <a:pt x="7657" y="28502"/>
                        <a:pt x="7716" y="30468"/>
                        <a:pt x="7955" y="32077"/>
                      </a:cubicBezTo>
                      <a:cubicBezTo>
                        <a:pt x="8789" y="37738"/>
                        <a:pt x="10636" y="42028"/>
                        <a:pt x="13556" y="44888"/>
                      </a:cubicBezTo>
                      <a:cubicBezTo>
                        <a:pt x="16475" y="47748"/>
                        <a:pt x="20229" y="48880"/>
                        <a:pt x="24817" y="48225"/>
                      </a:cubicBezTo>
                      <a:cubicBezTo>
                        <a:pt x="27558" y="47808"/>
                        <a:pt x="29763" y="46914"/>
                        <a:pt x="31550" y="45365"/>
                      </a:cubicBezTo>
                      <a:cubicBezTo>
                        <a:pt x="33278" y="43875"/>
                        <a:pt x="34768" y="42087"/>
                        <a:pt x="35960" y="40002"/>
                      </a:cubicBezTo>
                      <a:cubicBezTo>
                        <a:pt x="37151" y="37916"/>
                        <a:pt x="38105" y="35593"/>
                        <a:pt x="38879" y="33090"/>
                      </a:cubicBezTo>
                      <a:cubicBezTo>
                        <a:pt x="39654" y="30587"/>
                        <a:pt x="40488" y="28144"/>
                        <a:pt x="41382" y="25701"/>
                      </a:cubicBezTo>
                      <a:cubicBezTo>
                        <a:pt x="42752" y="22067"/>
                        <a:pt x="44004" y="18730"/>
                        <a:pt x="45136" y="15810"/>
                      </a:cubicBezTo>
                      <a:cubicBezTo>
                        <a:pt x="46268" y="12831"/>
                        <a:pt x="47579" y="10328"/>
                        <a:pt x="49068" y="8124"/>
                      </a:cubicBezTo>
                      <a:cubicBezTo>
                        <a:pt x="50558" y="5979"/>
                        <a:pt x="52405" y="4251"/>
                        <a:pt x="54550" y="2940"/>
                      </a:cubicBezTo>
                      <a:cubicBezTo>
                        <a:pt x="56695" y="1629"/>
                        <a:pt x="59436" y="735"/>
                        <a:pt x="62714" y="259"/>
                      </a:cubicBezTo>
                      <a:cubicBezTo>
                        <a:pt x="66348" y="-278"/>
                        <a:pt x="69625" y="20"/>
                        <a:pt x="72605" y="1152"/>
                      </a:cubicBezTo>
                      <a:cubicBezTo>
                        <a:pt x="75584" y="2284"/>
                        <a:pt x="78265" y="4072"/>
                        <a:pt x="80529" y="6575"/>
                      </a:cubicBezTo>
                      <a:cubicBezTo>
                        <a:pt x="82794" y="9077"/>
                        <a:pt x="84701" y="12176"/>
                        <a:pt x="86250" y="15989"/>
                      </a:cubicBezTo>
                      <a:cubicBezTo>
                        <a:pt x="87799" y="19743"/>
                        <a:pt x="88871" y="24033"/>
                        <a:pt x="89587" y="28740"/>
                      </a:cubicBezTo>
                      <a:cubicBezTo>
                        <a:pt x="89825" y="30528"/>
                        <a:pt x="90003" y="32435"/>
                        <a:pt x="90063" y="34460"/>
                      </a:cubicBezTo>
                      <a:cubicBezTo>
                        <a:pt x="90123" y="36546"/>
                        <a:pt x="90123" y="38631"/>
                        <a:pt x="90063" y="40717"/>
                      </a:cubicBezTo>
                      <a:cubicBezTo>
                        <a:pt x="90003" y="42802"/>
                        <a:pt x="89825" y="44888"/>
                        <a:pt x="89646" y="46854"/>
                      </a:cubicBezTo>
                      <a:cubicBezTo>
                        <a:pt x="89408" y="48880"/>
                        <a:pt x="89110" y="50608"/>
                        <a:pt x="89110" y="50608"/>
                      </a:cubicBezTo>
                      <a:cubicBezTo>
                        <a:pt x="88931" y="51442"/>
                        <a:pt x="88633" y="52217"/>
                        <a:pt x="88335" y="52336"/>
                      </a:cubicBezTo>
                      <a:cubicBezTo>
                        <a:pt x="88097" y="52455"/>
                        <a:pt x="87144" y="52574"/>
                        <a:pt x="86309" y="52574"/>
                      </a:cubicBezTo>
                      <a:lnTo>
                        <a:pt x="73201" y="52872"/>
                      </a:lnTo>
                      <a:cubicBezTo>
                        <a:pt x="72366" y="52872"/>
                        <a:pt x="71532" y="52217"/>
                        <a:pt x="71413" y="51383"/>
                      </a:cubicBezTo>
                      <a:lnTo>
                        <a:pt x="70638" y="46139"/>
                      </a:lnTo>
                      <a:cubicBezTo>
                        <a:pt x="70519" y="45305"/>
                        <a:pt x="71055" y="44352"/>
                        <a:pt x="71890" y="43994"/>
                      </a:cubicBezTo>
                      <a:lnTo>
                        <a:pt x="81483" y="40181"/>
                      </a:lnTo>
                      <a:cubicBezTo>
                        <a:pt x="82138" y="38929"/>
                        <a:pt x="82555" y="37321"/>
                        <a:pt x="82794" y="35354"/>
                      </a:cubicBezTo>
                      <a:cubicBezTo>
                        <a:pt x="83032" y="33328"/>
                        <a:pt x="82972" y="31005"/>
                        <a:pt x="82555" y="28204"/>
                      </a:cubicBezTo>
                      <a:cubicBezTo>
                        <a:pt x="81840" y="23318"/>
                        <a:pt x="80172" y="19564"/>
                        <a:pt x="77431" y="17002"/>
                      </a:cubicBezTo>
                      <a:cubicBezTo>
                        <a:pt x="74690" y="14440"/>
                        <a:pt x="71353" y="13486"/>
                        <a:pt x="67361" y="14023"/>
                      </a:cubicBezTo>
                      <a:cubicBezTo>
                        <a:pt x="64799" y="14380"/>
                        <a:pt x="62714" y="15155"/>
                        <a:pt x="61164" y="16406"/>
                      </a:cubicBezTo>
                      <a:cubicBezTo>
                        <a:pt x="59615" y="17598"/>
                        <a:pt x="58364" y="19088"/>
                        <a:pt x="57351" y="20875"/>
                      </a:cubicBezTo>
                      <a:cubicBezTo>
                        <a:pt x="56398" y="22663"/>
                        <a:pt x="55563" y="24629"/>
                        <a:pt x="54908" y="26774"/>
                      </a:cubicBezTo>
                      <a:cubicBezTo>
                        <a:pt x="54252" y="28919"/>
                        <a:pt x="53597" y="31124"/>
                        <a:pt x="52822" y="33328"/>
                      </a:cubicBezTo>
                      <a:cubicBezTo>
                        <a:pt x="51690" y="36367"/>
                        <a:pt x="50558" y="39585"/>
                        <a:pt x="49486" y="42922"/>
                      </a:cubicBezTo>
                      <a:cubicBezTo>
                        <a:pt x="48353" y="46258"/>
                        <a:pt x="46983" y="49357"/>
                        <a:pt x="45255" y="52217"/>
                      </a:cubicBezTo>
                      <a:cubicBezTo>
                        <a:pt x="43587" y="55017"/>
                        <a:pt x="41501" y="57460"/>
                        <a:pt x="39118" y="59427"/>
                      </a:cubicBezTo>
                      <a:cubicBezTo>
                        <a:pt x="36675" y="61393"/>
                        <a:pt x="33636" y="62585"/>
                        <a:pt x="29882" y="62942"/>
                      </a:cubicBezTo>
                      <a:cubicBezTo>
                        <a:pt x="25115" y="63419"/>
                        <a:pt x="21004" y="62942"/>
                        <a:pt x="17667" y="61512"/>
                      </a:cubicBezTo>
                      <a:cubicBezTo>
                        <a:pt x="14330" y="60082"/>
                        <a:pt x="11470" y="58056"/>
                        <a:pt x="9206" y="55315"/>
                      </a:cubicBezTo>
                      <a:cubicBezTo>
                        <a:pt x="6942" y="52574"/>
                        <a:pt x="5095" y="49178"/>
                        <a:pt x="3784" y="45126"/>
                      </a:cubicBezTo>
                      <a:cubicBezTo>
                        <a:pt x="2473" y="41134"/>
                        <a:pt x="1460" y="36665"/>
                        <a:pt x="745" y="31839"/>
                      </a:cubicBezTo>
                      <a:cubicBezTo>
                        <a:pt x="149" y="27489"/>
                        <a:pt x="-89" y="23199"/>
                        <a:pt x="30" y="18909"/>
                      </a:cubicBezTo>
                      <a:cubicBezTo>
                        <a:pt x="209" y="14619"/>
                        <a:pt x="804" y="9256"/>
                        <a:pt x="804" y="9256"/>
                      </a:cubicBezTo>
                      <a:cubicBezTo>
                        <a:pt x="924" y="8422"/>
                        <a:pt x="1162" y="7647"/>
                        <a:pt x="1460" y="7588"/>
                      </a:cubicBezTo>
                      <a:cubicBezTo>
                        <a:pt x="1698" y="7528"/>
                        <a:pt x="2652" y="7468"/>
                        <a:pt x="3486" y="7409"/>
                      </a:cubicBezTo>
                      <a:lnTo>
                        <a:pt x="16595" y="7051"/>
                      </a:lnTo>
                      <a:cubicBezTo>
                        <a:pt x="17429" y="6992"/>
                        <a:pt x="18263" y="7707"/>
                        <a:pt x="18382" y="8541"/>
                      </a:cubicBezTo>
                      <a:lnTo>
                        <a:pt x="19157" y="13784"/>
                      </a:lnTo>
                      <a:cubicBezTo>
                        <a:pt x="19276" y="14619"/>
                        <a:pt x="18740" y="15572"/>
                        <a:pt x="17965" y="15930"/>
                      </a:cubicBezTo>
                      <a:lnTo>
                        <a:pt x="8610" y="19803"/>
                      </a:lnTo>
                      <a:close/>
                    </a:path>
                  </a:pathLst>
                </a:custGeom>
                <a:solidFill>
                  <a:srgbClr val="FFFFFF"/>
                </a:solidFill>
                <a:ln w="5956" cap="flat">
                  <a:noFill/>
                  <a:prstDash val="solid"/>
                  <a:miter/>
                </a:ln>
              </p:spPr>
              <p:txBody>
                <a:bodyPr rtlCol="0" anchor="ctr"/>
                <a:lstStyle/>
                <a:p>
                  <a:endParaRPr lang="LID4096"/>
                </a:p>
              </p:txBody>
            </p:sp>
            <p:sp>
              <p:nvSpPr>
                <p:cNvPr id="132" name="Freeform: Shape 131">
                  <a:extLst>
                    <a:ext uri="{FF2B5EF4-FFF2-40B4-BE49-F238E27FC236}">
                      <a16:creationId xmlns:a16="http://schemas.microsoft.com/office/drawing/2014/main" id="{1226B742-EEDD-893D-B24F-0EDABE6B17A1}"/>
                    </a:ext>
                  </a:extLst>
                </p:cNvPr>
                <p:cNvSpPr/>
                <p:nvPr/>
              </p:nvSpPr>
              <p:spPr>
                <a:xfrm>
                  <a:off x="4035510" y="6011751"/>
                  <a:ext cx="85445" cy="34261"/>
                </a:xfrm>
                <a:custGeom>
                  <a:avLst/>
                  <a:gdLst>
                    <a:gd name="connsiteX0" fmla="*/ 81930 w 85445"/>
                    <a:gd name="connsiteY0" fmla="*/ 33845 h 34261"/>
                    <a:gd name="connsiteX1" fmla="*/ 80083 w 85445"/>
                    <a:gd name="connsiteY1" fmla="*/ 32355 h 34261"/>
                    <a:gd name="connsiteX2" fmla="*/ 78772 w 85445"/>
                    <a:gd name="connsiteY2" fmla="*/ 25920 h 34261"/>
                    <a:gd name="connsiteX3" fmla="*/ 76925 w 85445"/>
                    <a:gd name="connsiteY3" fmla="*/ 24430 h 34261"/>
                    <a:gd name="connsiteX4" fmla="*/ 8580 w 85445"/>
                    <a:gd name="connsiteY4" fmla="*/ 24728 h 34261"/>
                    <a:gd name="connsiteX5" fmla="*/ 6733 w 85445"/>
                    <a:gd name="connsiteY5" fmla="*/ 26277 h 34261"/>
                    <a:gd name="connsiteX6" fmla="*/ 5541 w 85445"/>
                    <a:gd name="connsiteY6" fmla="*/ 32712 h 34261"/>
                    <a:gd name="connsiteX7" fmla="*/ 3694 w 85445"/>
                    <a:gd name="connsiteY7" fmla="*/ 34262 h 34261"/>
                    <a:gd name="connsiteX8" fmla="*/ 1668 w 85445"/>
                    <a:gd name="connsiteY8" fmla="*/ 34262 h 34261"/>
                    <a:gd name="connsiteX9" fmla="*/ 119 w 85445"/>
                    <a:gd name="connsiteY9" fmla="*/ 32712 h 34261"/>
                    <a:gd name="connsiteX10" fmla="*/ 0 w 85445"/>
                    <a:gd name="connsiteY10" fmla="*/ 1966 h 34261"/>
                    <a:gd name="connsiteX11" fmla="*/ 1549 w 85445"/>
                    <a:gd name="connsiteY11" fmla="*/ 417 h 34261"/>
                    <a:gd name="connsiteX12" fmla="*/ 3575 w 85445"/>
                    <a:gd name="connsiteY12" fmla="*/ 417 h 34261"/>
                    <a:gd name="connsiteX13" fmla="*/ 5422 w 85445"/>
                    <a:gd name="connsiteY13" fmla="*/ 1907 h 34261"/>
                    <a:gd name="connsiteX14" fmla="*/ 6674 w 85445"/>
                    <a:gd name="connsiteY14" fmla="*/ 8342 h 34261"/>
                    <a:gd name="connsiteX15" fmla="*/ 8521 w 85445"/>
                    <a:gd name="connsiteY15" fmla="*/ 9832 h 34261"/>
                    <a:gd name="connsiteX16" fmla="*/ 76865 w 85445"/>
                    <a:gd name="connsiteY16" fmla="*/ 9534 h 34261"/>
                    <a:gd name="connsiteX17" fmla="*/ 78712 w 85445"/>
                    <a:gd name="connsiteY17" fmla="*/ 7985 h 34261"/>
                    <a:gd name="connsiteX18" fmla="*/ 79904 w 85445"/>
                    <a:gd name="connsiteY18" fmla="*/ 1549 h 34261"/>
                    <a:gd name="connsiteX19" fmla="*/ 81751 w 85445"/>
                    <a:gd name="connsiteY19" fmla="*/ 0 h 34261"/>
                    <a:gd name="connsiteX20" fmla="*/ 83777 w 85445"/>
                    <a:gd name="connsiteY20" fmla="*/ 0 h 34261"/>
                    <a:gd name="connsiteX21" fmla="*/ 85326 w 85445"/>
                    <a:gd name="connsiteY21" fmla="*/ 1549 h 34261"/>
                    <a:gd name="connsiteX22" fmla="*/ 85445 w 85445"/>
                    <a:gd name="connsiteY22" fmla="*/ 32295 h 34261"/>
                    <a:gd name="connsiteX23" fmla="*/ 83896 w 85445"/>
                    <a:gd name="connsiteY23" fmla="*/ 33845 h 34261"/>
                    <a:gd name="connsiteX24" fmla="*/ 81930 w 85445"/>
                    <a:gd name="connsiteY24" fmla="*/ 33845 h 3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445" h="34261">
                      <a:moveTo>
                        <a:pt x="81930" y="33845"/>
                      </a:moveTo>
                      <a:cubicBezTo>
                        <a:pt x="81095" y="33845"/>
                        <a:pt x="80261" y="33189"/>
                        <a:pt x="80083" y="32355"/>
                      </a:cubicBezTo>
                      <a:lnTo>
                        <a:pt x="78772" y="25920"/>
                      </a:lnTo>
                      <a:cubicBezTo>
                        <a:pt x="78593" y="25086"/>
                        <a:pt x="77759" y="24430"/>
                        <a:pt x="76925" y="24430"/>
                      </a:cubicBezTo>
                      <a:lnTo>
                        <a:pt x="8580" y="24728"/>
                      </a:lnTo>
                      <a:cubicBezTo>
                        <a:pt x="7686" y="24728"/>
                        <a:pt x="6912" y="25443"/>
                        <a:pt x="6733" y="26277"/>
                      </a:cubicBezTo>
                      <a:lnTo>
                        <a:pt x="5541" y="32712"/>
                      </a:lnTo>
                      <a:cubicBezTo>
                        <a:pt x="5363" y="33547"/>
                        <a:pt x="4588" y="34262"/>
                        <a:pt x="3694" y="34262"/>
                      </a:cubicBezTo>
                      <a:lnTo>
                        <a:pt x="1668" y="34262"/>
                      </a:lnTo>
                      <a:cubicBezTo>
                        <a:pt x="834" y="34262"/>
                        <a:pt x="119" y="33547"/>
                        <a:pt x="119" y="32712"/>
                      </a:cubicBezTo>
                      <a:lnTo>
                        <a:pt x="0" y="1966"/>
                      </a:lnTo>
                      <a:cubicBezTo>
                        <a:pt x="0" y="1132"/>
                        <a:pt x="715" y="417"/>
                        <a:pt x="1549" y="417"/>
                      </a:cubicBezTo>
                      <a:lnTo>
                        <a:pt x="3575" y="417"/>
                      </a:lnTo>
                      <a:cubicBezTo>
                        <a:pt x="4409" y="417"/>
                        <a:pt x="5244" y="1073"/>
                        <a:pt x="5422" y="1907"/>
                      </a:cubicBezTo>
                      <a:lnTo>
                        <a:pt x="6674" y="8342"/>
                      </a:lnTo>
                      <a:cubicBezTo>
                        <a:pt x="6852" y="9176"/>
                        <a:pt x="7686" y="9832"/>
                        <a:pt x="8521" y="9832"/>
                      </a:cubicBezTo>
                      <a:lnTo>
                        <a:pt x="76865" y="9534"/>
                      </a:lnTo>
                      <a:cubicBezTo>
                        <a:pt x="77699" y="9534"/>
                        <a:pt x="78533" y="8819"/>
                        <a:pt x="78712" y="7985"/>
                      </a:cubicBezTo>
                      <a:lnTo>
                        <a:pt x="79904" y="1549"/>
                      </a:lnTo>
                      <a:cubicBezTo>
                        <a:pt x="80083" y="715"/>
                        <a:pt x="80917" y="0"/>
                        <a:pt x="81751" y="0"/>
                      </a:cubicBezTo>
                      <a:lnTo>
                        <a:pt x="83777" y="0"/>
                      </a:lnTo>
                      <a:cubicBezTo>
                        <a:pt x="84671" y="0"/>
                        <a:pt x="85326" y="715"/>
                        <a:pt x="85326" y="1549"/>
                      </a:cubicBezTo>
                      <a:lnTo>
                        <a:pt x="85445" y="32295"/>
                      </a:lnTo>
                      <a:cubicBezTo>
                        <a:pt x="85445" y="33130"/>
                        <a:pt x="84730" y="33845"/>
                        <a:pt x="83896" y="33845"/>
                      </a:cubicBezTo>
                      <a:lnTo>
                        <a:pt x="81930" y="33845"/>
                      </a:lnTo>
                      <a:close/>
                    </a:path>
                  </a:pathLst>
                </a:custGeom>
                <a:solidFill>
                  <a:srgbClr val="FFFFFF"/>
                </a:solidFill>
                <a:ln w="5956" cap="flat">
                  <a:noFill/>
                  <a:prstDash val="solid"/>
                  <a:miter/>
                </a:ln>
              </p:spPr>
              <p:txBody>
                <a:bodyPr rtlCol="0" anchor="ctr"/>
                <a:lstStyle/>
                <a:p>
                  <a:endParaRPr lang="LID4096"/>
                </a:p>
              </p:txBody>
            </p:sp>
            <p:sp>
              <p:nvSpPr>
                <p:cNvPr id="133" name="Freeform: Shape 132">
                  <a:extLst>
                    <a:ext uri="{FF2B5EF4-FFF2-40B4-BE49-F238E27FC236}">
                      <a16:creationId xmlns:a16="http://schemas.microsoft.com/office/drawing/2014/main" id="{98A35C4D-5662-F0CE-66A5-B18343E5E29A}"/>
                    </a:ext>
                  </a:extLst>
                </p:cNvPr>
                <p:cNvSpPr/>
                <p:nvPr/>
              </p:nvSpPr>
              <p:spPr>
                <a:xfrm>
                  <a:off x="4027221" y="6083850"/>
                  <a:ext cx="87534" cy="68403"/>
                </a:xfrm>
                <a:custGeom>
                  <a:avLst/>
                  <a:gdLst>
                    <a:gd name="connsiteX0" fmla="*/ 11983 w 87534"/>
                    <a:gd name="connsiteY0" fmla="*/ 13764 h 68403"/>
                    <a:gd name="connsiteX1" fmla="*/ 9302 w 87534"/>
                    <a:gd name="connsiteY1" fmla="*/ 19604 h 68403"/>
                    <a:gd name="connsiteX2" fmla="*/ 7753 w 87534"/>
                    <a:gd name="connsiteY2" fmla="*/ 25264 h 68403"/>
                    <a:gd name="connsiteX3" fmla="*/ 9361 w 87534"/>
                    <a:gd name="connsiteY3" fmla="*/ 39207 h 68403"/>
                    <a:gd name="connsiteX4" fmla="*/ 19133 w 87534"/>
                    <a:gd name="connsiteY4" fmla="*/ 45642 h 68403"/>
                    <a:gd name="connsiteX5" fmla="*/ 26403 w 87534"/>
                    <a:gd name="connsiteY5" fmla="*/ 44927 h 68403"/>
                    <a:gd name="connsiteX6" fmla="*/ 32182 w 87534"/>
                    <a:gd name="connsiteY6" fmla="*/ 41114 h 68403"/>
                    <a:gd name="connsiteX7" fmla="*/ 37009 w 87534"/>
                    <a:gd name="connsiteY7" fmla="*/ 35394 h 68403"/>
                    <a:gd name="connsiteX8" fmla="*/ 41597 w 87534"/>
                    <a:gd name="connsiteY8" fmla="*/ 29078 h 68403"/>
                    <a:gd name="connsiteX9" fmla="*/ 48092 w 87534"/>
                    <a:gd name="connsiteY9" fmla="*/ 20736 h 68403"/>
                    <a:gd name="connsiteX10" fmla="*/ 54110 w 87534"/>
                    <a:gd name="connsiteY10" fmla="*/ 14598 h 68403"/>
                    <a:gd name="connsiteX11" fmla="*/ 60902 w 87534"/>
                    <a:gd name="connsiteY11" fmla="*/ 11202 h 68403"/>
                    <a:gd name="connsiteX12" fmla="*/ 69483 w 87534"/>
                    <a:gd name="connsiteY12" fmla="*/ 11023 h 68403"/>
                    <a:gd name="connsiteX13" fmla="*/ 78719 w 87534"/>
                    <a:gd name="connsiteY13" fmla="*/ 14777 h 68403"/>
                    <a:gd name="connsiteX14" fmla="*/ 84677 w 87534"/>
                    <a:gd name="connsiteY14" fmla="*/ 22344 h 68403"/>
                    <a:gd name="connsiteX15" fmla="*/ 87358 w 87534"/>
                    <a:gd name="connsiteY15" fmla="*/ 33010 h 68403"/>
                    <a:gd name="connsiteX16" fmla="*/ 86762 w 87534"/>
                    <a:gd name="connsiteY16" fmla="*/ 46179 h 68403"/>
                    <a:gd name="connsiteX17" fmla="*/ 85511 w 87534"/>
                    <a:gd name="connsiteY17" fmla="*/ 51839 h 68403"/>
                    <a:gd name="connsiteX18" fmla="*/ 83664 w 87534"/>
                    <a:gd name="connsiteY18" fmla="*/ 57798 h 68403"/>
                    <a:gd name="connsiteX19" fmla="*/ 81459 w 87534"/>
                    <a:gd name="connsiteY19" fmla="*/ 63578 h 68403"/>
                    <a:gd name="connsiteX20" fmla="*/ 79851 w 87534"/>
                    <a:gd name="connsiteY20" fmla="*/ 66974 h 68403"/>
                    <a:gd name="connsiteX21" fmla="*/ 78599 w 87534"/>
                    <a:gd name="connsiteY21" fmla="*/ 68404 h 68403"/>
                    <a:gd name="connsiteX22" fmla="*/ 76573 w 87534"/>
                    <a:gd name="connsiteY22" fmla="*/ 68046 h 68403"/>
                    <a:gd name="connsiteX23" fmla="*/ 63941 w 87534"/>
                    <a:gd name="connsiteY23" fmla="*/ 64471 h 68403"/>
                    <a:gd name="connsiteX24" fmla="*/ 62690 w 87534"/>
                    <a:gd name="connsiteY24" fmla="*/ 62505 h 68403"/>
                    <a:gd name="connsiteX25" fmla="*/ 63524 w 87534"/>
                    <a:gd name="connsiteY25" fmla="*/ 57262 h 68403"/>
                    <a:gd name="connsiteX26" fmla="*/ 65312 w 87534"/>
                    <a:gd name="connsiteY26" fmla="*/ 55593 h 68403"/>
                    <a:gd name="connsiteX27" fmla="*/ 75620 w 87534"/>
                    <a:gd name="connsiteY27" fmla="*/ 54759 h 68403"/>
                    <a:gd name="connsiteX28" fmla="*/ 78301 w 87534"/>
                    <a:gd name="connsiteY28" fmla="*/ 50528 h 68403"/>
                    <a:gd name="connsiteX29" fmla="*/ 80208 w 87534"/>
                    <a:gd name="connsiteY29" fmla="*/ 43676 h 68403"/>
                    <a:gd name="connsiteX30" fmla="*/ 78599 w 87534"/>
                    <a:gd name="connsiteY30" fmla="*/ 31461 h 68403"/>
                    <a:gd name="connsiteX31" fmla="*/ 69840 w 87534"/>
                    <a:gd name="connsiteY31" fmla="*/ 25681 h 68403"/>
                    <a:gd name="connsiteX32" fmla="*/ 63226 w 87534"/>
                    <a:gd name="connsiteY32" fmla="*/ 26098 h 68403"/>
                    <a:gd name="connsiteX33" fmla="*/ 58281 w 87534"/>
                    <a:gd name="connsiteY33" fmla="*/ 29256 h 68403"/>
                    <a:gd name="connsiteX34" fmla="*/ 54229 w 87534"/>
                    <a:gd name="connsiteY34" fmla="*/ 34142 h 68403"/>
                    <a:gd name="connsiteX35" fmla="*/ 50296 w 87534"/>
                    <a:gd name="connsiteY35" fmla="*/ 39803 h 68403"/>
                    <a:gd name="connsiteX36" fmla="*/ 44278 w 87534"/>
                    <a:gd name="connsiteY36" fmla="*/ 47966 h 68403"/>
                    <a:gd name="connsiteX37" fmla="*/ 37545 w 87534"/>
                    <a:gd name="connsiteY37" fmla="*/ 55593 h 68403"/>
                    <a:gd name="connsiteX38" fmla="*/ 29501 w 87534"/>
                    <a:gd name="connsiteY38" fmla="*/ 60658 h 68403"/>
                    <a:gd name="connsiteX39" fmla="*/ 19670 w 87534"/>
                    <a:gd name="connsiteY39" fmla="*/ 61313 h 68403"/>
                    <a:gd name="connsiteX40" fmla="*/ 8408 w 87534"/>
                    <a:gd name="connsiteY40" fmla="*/ 56368 h 68403"/>
                    <a:gd name="connsiteX41" fmla="*/ 2152 w 87534"/>
                    <a:gd name="connsiteY41" fmla="*/ 47907 h 68403"/>
                    <a:gd name="connsiteX42" fmla="*/ 6 w 87534"/>
                    <a:gd name="connsiteY42" fmla="*/ 36585 h 68403"/>
                    <a:gd name="connsiteX43" fmla="*/ 1019 w 87534"/>
                    <a:gd name="connsiteY43" fmla="*/ 23000 h 68403"/>
                    <a:gd name="connsiteX44" fmla="*/ 4177 w 87534"/>
                    <a:gd name="connsiteY44" fmla="*/ 10427 h 68403"/>
                    <a:gd name="connsiteX45" fmla="*/ 7753 w 87534"/>
                    <a:gd name="connsiteY45" fmla="*/ 1430 h 68403"/>
                    <a:gd name="connsiteX46" fmla="*/ 8885 w 87534"/>
                    <a:gd name="connsiteY46" fmla="*/ 0 h 68403"/>
                    <a:gd name="connsiteX47" fmla="*/ 10851 w 87534"/>
                    <a:gd name="connsiteY47" fmla="*/ 417 h 68403"/>
                    <a:gd name="connsiteX48" fmla="*/ 23483 w 87534"/>
                    <a:gd name="connsiteY48" fmla="*/ 3873 h 68403"/>
                    <a:gd name="connsiteX49" fmla="*/ 24734 w 87534"/>
                    <a:gd name="connsiteY49" fmla="*/ 5839 h 68403"/>
                    <a:gd name="connsiteX50" fmla="*/ 23900 w 87534"/>
                    <a:gd name="connsiteY50" fmla="*/ 11083 h 68403"/>
                    <a:gd name="connsiteX51" fmla="*/ 22113 w 87534"/>
                    <a:gd name="connsiteY51" fmla="*/ 12751 h 68403"/>
                    <a:gd name="connsiteX52" fmla="*/ 11983 w 87534"/>
                    <a:gd name="connsiteY52" fmla="*/ 13764 h 6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7534" h="68403">
                      <a:moveTo>
                        <a:pt x="11983" y="13764"/>
                      </a:moveTo>
                      <a:cubicBezTo>
                        <a:pt x="10970" y="15492"/>
                        <a:pt x="10076" y="17459"/>
                        <a:pt x="9302" y="19604"/>
                      </a:cubicBezTo>
                      <a:cubicBezTo>
                        <a:pt x="8527" y="21749"/>
                        <a:pt x="7991" y="23655"/>
                        <a:pt x="7753" y="25264"/>
                      </a:cubicBezTo>
                      <a:cubicBezTo>
                        <a:pt x="6859" y="30925"/>
                        <a:pt x="7395" y="35572"/>
                        <a:pt x="9361" y="39207"/>
                      </a:cubicBezTo>
                      <a:cubicBezTo>
                        <a:pt x="11268" y="42782"/>
                        <a:pt x="14545" y="44927"/>
                        <a:pt x="19133" y="45642"/>
                      </a:cubicBezTo>
                      <a:cubicBezTo>
                        <a:pt x="21874" y="46059"/>
                        <a:pt x="24317" y="45821"/>
                        <a:pt x="26403" y="44927"/>
                      </a:cubicBezTo>
                      <a:cubicBezTo>
                        <a:pt x="28488" y="44034"/>
                        <a:pt x="30455" y="42723"/>
                        <a:pt x="32182" y="41114"/>
                      </a:cubicBezTo>
                      <a:cubicBezTo>
                        <a:pt x="33910" y="39445"/>
                        <a:pt x="35519" y="37539"/>
                        <a:pt x="37009" y="35394"/>
                      </a:cubicBezTo>
                      <a:cubicBezTo>
                        <a:pt x="38499" y="33249"/>
                        <a:pt x="39988" y="31163"/>
                        <a:pt x="41597" y="29078"/>
                      </a:cubicBezTo>
                      <a:cubicBezTo>
                        <a:pt x="43980" y="26039"/>
                        <a:pt x="46125" y="23238"/>
                        <a:pt x="48092" y="20736"/>
                      </a:cubicBezTo>
                      <a:cubicBezTo>
                        <a:pt x="50058" y="18233"/>
                        <a:pt x="52024" y="16207"/>
                        <a:pt x="54110" y="14598"/>
                      </a:cubicBezTo>
                      <a:cubicBezTo>
                        <a:pt x="56195" y="12990"/>
                        <a:pt x="58400" y="11858"/>
                        <a:pt x="60902" y="11202"/>
                      </a:cubicBezTo>
                      <a:cubicBezTo>
                        <a:pt x="63346" y="10547"/>
                        <a:pt x="66206" y="10487"/>
                        <a:pt x="69483" y="11023"/>
                      </a:cubicBezTo>
                      <a:cubicBezTo>
                        <a:pt x="73118" y="11560"/>
                        <a:pt x="76156" y="12870"/>
                        <a:pt x="78719" y="14777"/>
                      </a:cubicBezTo>
                      <a:cubicBezTo>
                        <a:pt x="81281" y="16743"/>
                        <a:pt x="83247" y="19246"/>
                        <a:pt x="84677" y="22344"/>
                      </a:cubicBezTo>
                      <a:cubicBezTo>
                        <a:pt x="86107" y="25383"/>
                        <a:pt x="87061" y="28959"/>
                        <a:pt x="87358" y="33010"/>
                      </a:cubicBezTo>
                      <a:cubicBezTo>
                        <a:pt x="87716" y="37062"/>
                        <a:pt x="87537" y="41471"/>
                        <a:pt x="86762" y="46179"/>
                      </a:cubicBezTo>
                      <a:cubicBezTo>
                        <a:pt x="86524" y="47966"/>
                        <a:pt x="86047" y="49813"/>
                        <a:pt x="85511" y="51839"/>
                      </a:cubicBezTo>
                      <a:cubicBezTo>
                        <a:pt x="84975" y="53865"/>
                        <a:pt x="84319" y="55831"/>
                        <a:pt x="83664" y="57798"/>
                      </a:cubicBezTo>
                      <a:cubicBezTo>
                        <a:pt x="83009" y="59824"/>
                        <a:pt x="82234" y="61671"/>
                        <a:pt x="81459" y="63578"/>
                      </a:cubicBezTo>
                      <a:cubicBezTo>
                        <a:pt x="80685" y="65425"/>
                        <a:pt x="79851" y="66974"/>
                        <a:pt x="79851" y="66974"/>
                      </a:cubicBezTo>
                      <a:cubicBezTo>
                        <a:pt x="79434" y="67748"/>
                        <a:pt x="78897" y="68344"/>
                        <a:pt x="78599" y="68404"/>
                      </a:cubicBezTo>
                      <a:cubicBezTo>
                        <a:pt x="78301" y="68404"/>
                        <a:pt x="77408" y="68225"/>
                        <a:pt x="76573" y="68046"/>
                      </a:cubicBezTo>
                      <a:lnTo>
                        <a:pt x="63941" y="64471"/>
                      </a:lnTo>
                      <a:cubicBezTo>
                        <a:pt x="63107" y="64233"/>
                        <a:pt x="62571" y="63339"/>
                        <a:pt x="62690" y="62505"/>
                      </a:cubicBezTo>
                      <a:lnTo>
                        <a:pt x="63524" y="57262"/>
                      </a:lnTo>
                      <a:cubicBezTo>
                        <a:pt x="63643" y="56427"/>
                        <a:pt x="64478" y="55712"/>
                        <a:pt x="65312" y="55593"/>
                      </a:cubicBezTo>
                      <a:lnTo>
                        <a:pt x="75620" y="54759"/>
                      </a:lnTo>
                      <a:cubicBezTo>
                        <a:pt x="76573" y="53746"/>
                        <a:pt x="77467" y="52316"/>
                        <a:pt x="78301" y="50528"/>
                      </a:cubicBezTo>
                      <a:cubicBezTo>
                        <a:pt x="79136" y="48681"/>
                        <a:pt x="79731" y="46417"/>
                        <a:pt x="80208" y="43676"/>
                      </a:cubicBezTo>
                      <a:cubicBezTo>
                        <a:pt x="80983" y="38790"/>
                        <a:pt x="80446" y="34738"/>
                        <a:pt x="78599" y="31461"/>
                      </a:cubicBezTo>
                      <a:cubicBezTo>
                        <a:pt x="76752" y="28244"/>
                        <a:pt x="73833" y="26277"/>
                        <a:pt x="69840" y="25681"/>
                      </a:cubicBezTo>
                      <a:cubicBezTo>
                        <a:pt x="67278" y="25264"/>
                        <a:pt x="65074" y="25443"/>
                        <a:pt x="63226" y="26098"/>
                      </a:cubicBezTo>
                      <a:cubicBezTo>
                        <a:pt x="61379" y="26813"/>
                        <a:pt x="59711" y="27826"/>
                        <a:pt x="58281" y="29256"/>
                      </a:cubicBezTo>
                      <a:cubicBezTo>
                        <a:pt x="56851" y="30686"/>
                        <a:pt x="55480" y="32295"/>
                        <a:pt x="54229" y="34142"/>
                      </a:cubicBezTo>
                      <a:cubicBezTo>
                        <a:pt x="52978" y="35990"/>
                        <a:pt x="51667" y="37896"/>
                        <a:pt x="50296" y="39803"/>
                      </a:cubicBezTo>
                      <a:cubicBezTo>
                        <a:pt x="48330" y="42365"/>
                        <a:pt x="46304" y="45106"/>
                        <a:pt x="44278" y="47966"/>
                      </a:cubicBezTo>
                      <a:cubicBezTo>
                        <a:pt x="42193" y="50826"/>
                        <a:pt x="39988" y="53389"/>
                        <a:pt x="37545" y="55593"/>
                      </a:cubicBezTo>
                      <a:cubicBezTo>
                        <a:pt x="35102" y="57798"/>
                        <a:pt x="32421" y="59466"/>
                        <a:pt x="29501" y="60658"/>
                      </a:cubicBezTo>
                      <a:cubicBezTo>
                        <a:pt x="26641" y="61850"/>
                        <a:pt x="23304" y="62088"/>
                        <a:pt x="19670" y="61313"/>
                      </a:cubicBezTo>
                      <a:cubicBezTo>
                        <a:pt x="14962" y="60300"/>
                        <a:pt x="11208" y="58691"/>
                        <a:pt x="8408" y="56368"/>
                      </a:cubicBezTo>
                      <a:cubicBezTo>
                        <a:pt x="5607" y="54044"/>
                        <a:pt x="3522" y="51184"/>
                        <a:pt x="2152" y="47907"/>
                      </a:cubicBezTo>
                      <a:cubicBezTo>
                        <a:pt x="781" y="44629"/>
                        <a:pt x="66" y="40816"/>
                        <a:pt x="6" y="36585"/>
                      </a:cubicBezTo>
                      <a:cubicBezTo>
                        <a:pt x="-53" y="32355"/>
                        <a:pt x="304" y="27826"/>
                        <a:pt x="1019" y="23000"/>
                      </a:cubicBezTo>
                      <a:cubicBezTo>
                        <a:pt x="1675" y="18650"/>
                        <a:pt x="2747" y="14479"/>
                        <a:pt x="4177" y="10427"/>
                      </a:cubicBezTo>
                      <a:cubicBezTo>
                        <a:pt x="5607" y="6376"/>
                        <a:pt x="7753" y="1430"/>
                        <a:pt x="7753" y="1430"/>
                      </a:cubicBezTo>
                      <a:cubicBezTo>
                        <a:pt x="8110" y="656"/>
                        <a:pt x="8587" y="0"/>
                        <a:pt x="8885" y="0"/>
                      </a:cubicBezTo>
                      <a:cubicBezTo>
                        <a:pt x="9123" y="0"/>
                        <a:pt x="10076" y="179"/>
                        <a:pt x="10851" y="417"/>
                      </a:cubicBezTo>
                      <a:lnTo>
                        <a:pt x="23483" y="3873"/>
                      </a:lnTo>
                      <a:cubicBezTo>
                        <a:pt x="24317" y="4111"/>
                        <a:pt x="24854" y="4946"/>
                        <a:pt x="24734" y="5839"/>
                      </a:cubicBezTo>
                      <a:lnTo>
                        <a:pt x="23900" y="11083"/>
                      </a:lnTo>
                      <a:cubicBezTo>
                        <a:pt x="23781" y="11917"/>
                        <a:pt x="22947" y="12692"/>
                        <a:pt x="22113" y="12751"/>
                      </a:cubicBezTo>
                      <a:lnTo>
                        <a:pt x="11983" y="13764"/>
                      </a:lnTo>
                      <a:close/>
                    </a:path>
                  </a:pathLst>
                </a:custGeom>
                <a:solidFill>
                  <a:srgbClr val="FFFFFF"/>
                </a:solidFill>
                <a:ln w="5956" cap="flat">
                  <a:noFill/>
                  <a:prstDash val="solid"/>
                  <a:miter/>
                </a:ln>
              </p:spPr>
              <p:txBody>
                <a:bodyPr rtlCol="0" anchor="ctr"/>
                <a:lstStyle/>
                <a:p>
                  <a:endParaRPr lang="LID4096"/>
                </a:p>
              </p:txBody>
            </p:sp>
          </p:grpSp>
          <p:grpSp>
            <p:nvGrpSpPr>
              <p:cNvPr id="134" name="Graphic 26">
                <a:extLst>
                  <a:ext uri="{FF2B5EF4-FFF2-40B4-BE49-F238E27FC236}">
                    <a16:creationId xmlns:a16="http://schemas.microsoft.com/office/drawing/2014/main" id="{38DA827B-5DC2-E1DF-E229-3180DBAA4CF7}"/>
                  </a:ext>
                </a:extLst>
              </p:cNvPr>
              <p:cNvGrpSpPr/>
              <p:nvPr/>
            </p:nvGrpSpPr>
            <p:grpSpPr>
              <a:xfrm>
                <a:off x="3042499" y="6422254"/>
                <a:ext cx="875458" cy="244633"/>
                <a:chOff x="3042499" y="6422254"/>
                <a:chExt cx="875458" cy="244633"/>
              </a:xfrm>
              <a:solidFill>
                <a:srgbClr val="FFFFFF"/>
              </a:solidFill>
            </p:grpSpPr>
            <p:sp>
              <p:nvSpPr>
                <p:cNvPr id="135" name="Freeform: Shape 134">
                  <a:extLst>
                    <a:ext uri="{FF2B5EF4-FFF2-40B4-BE49-F238E27FC236}">
                      <a16:creationId xmlns:a16="http://schemas.microsoft.com/office/drawing/2014/main" id="{06A4686F-43BB-A354-7DEF-C4FA2A8A3FB1}"/>
                    </a:ext>
                  </a:extLst>
                </p:cNvPr>
                <p:cNvSpPr/>
                <p:nvPr/>
              </p:nvSpPr>
              <p:spPr>
                <a:xfrm>
                  <a:off x="3042499" y="6422254"/>
                  <a:ext cx="139372" cy="135286"/>
                </a:xfrm>
                <a:custGeom>
                  <a:avLst/>
                  <a:gdLst>
                    <a:gd name="connsiteX0" fmla="*/ 74623 w 139372"/>
                    <a:gd name="connsiteY0" fmla="*/ 115397 h 135286"/>
                    <a:gd name="connsiteX1" fmla="*/ 76888 w 139372"/>
                    <a:gd name="connsiteY1" fmla="*/ 114741 h 135286"/>
                    <a:gd name="connsiteX2" fmla="*/ 112043 w 139372"/>
                    <a:gd name="connsiteY2" fmla="*/ 64213 h 135286"/>
                    <a:gd name="connsiteX3" fmla="*/ 46559 w 139372"/>
                    <a:gd name="connsiteY3" fmla="*/ 101335 h 135286"/>
                    <a:gd name="connsiteX4" fmla="*/ 43996 w 139372"/>
                    <a:gd name="connsiteY4" fmla="*/ 101096 h 135286"/>
                    <a:gd name="connsiteX5" fmla="*/ 41375 w 139372"/>
                    <a:gd name="connsiteY5" fmla="*/ 98951 h 135286"/>
                    <a:gd name="connsiteX6" fmla="*/ 40541 w 139372"/>
                    <a:gd name="connsiteY6" fmla="*/ 96449 h 135286"/>
                    <a:gd name="connsiteX7" fmla="*/ 59489 w 139372"/>
                    <a:gd name="connsiteY7" fmla="*/ 25721 h 135286"/>
                    <a:gd name="connsiteX8" fmla="*/ 19745 w 139372"/>
                    <a:gd name="connsiteY8" fmla="*/ 69039 h 135286"/>
                    <a:gd name="connsiteX9" fmla="*/ 19567 w 139372"/>
                    <a:gd name="connsiteY9" fmla="*/ 71363 h 135286"/>
                    <a:gd name="connsiteX10" fmla="*/ 23559 w 139372"/>
                    <a:gd name="connsiteY10" fmla="*/ 76786 h 135286"/>
                    <a:gd name="connsiteX11" fmla="*/ 23440 w 139372"/>
                    <a:gd name="connsiteY11" fmla="*/ 79169 h 135286"/>
                    <a:gd name="connsiteX12" fmla="*/ 22069 w 139372"/>
                    <a:gd name="connsiteY12" fmla="*/ 80599 h 135286"/>
                    <a:gd name="connsiteX13" fmla="*/ 19864 w 139372"/>
                    <a:gd name="connsiteY13" fmla="*/ 80659 h 135286"/>
                    <a:gd name="connsiteX14" fmla="*/ 499 w 139372"/>
                    <a:gd name="connsiteY14" fmla="*/ 62604 h 135286"/>
                    <a:gd name="connsiteX15" fmla="*/ 440 w 139372"/>
                    <a:gd name="connsiteY15" fmla="*/ 60400 h 135286"/>
                    <a:gd name="connsiteX16" fmla="*/ 1810 w 139372"/>
                    <a:gd name="connsiteY16" fmla="*/ 58910 h 135286"/>
                    <a:gd name="connsiteX17" fmla="*/ 4193 w 139372"/>
                    <a:gd name="connsiteY17" fmla="*/ 58612 h 135286"/>
                    <a:gd name="connsiteX18" fmla="*/ 9795 w 139372"/>
                    <a:gd name="connsiteY18" fmla="*/ 62128 h 135286"/>
                    <a:gd name="connsiteX19" fmla="*/ 12178 w 139372"/>
                    <a:gd name="connsiteY19" fmla="*/ 61830 h 135286"/>
                    <a:gd name="connsiteX20" fmla="*/ 57165 w 139372"/>
                    <a:gd name="connsiteY20" fmla="*/ 11897 h 135286"/>
                    <a:gd name="connsiteX21" fmla="*/ 57165 w 139372"/>
                    <a:gd name="connsiteY21" fmla="*/ 9573 h 135286"/>
                    <a:gd name="connsiteX22" fmla="*/ 52934 w 139372"/>
                    <a:gd name="connsiteY22" fmla="*/ 4509 h 135286"/>
                    <a:gd name="connsiteX23" fmla="*/ 52934 w 139372"/>
                    <a:gd name="connsiteY23" fmla="*/ 2125 h 135286"/>
                    <a:gd name="connsiteX24" fmla="*/ 54186 w 139372"/>
                    <a:gd name="connsiteY24" fmla="*/ 576 h 135286"/>
                    <a:gd name="connsiteX25" fmla="*/ 56390 w 139372"/>
                    <a:gd name="connsiteY25" fmla="*/ 338 h 135286"/>
                    <a:gd name="connsiteX26" fmla="*/ 76649 w 139372"/>
                    <a:gd name="connsiteY26" fmla="*/ 16783 h 135286"/>
                    <a:gd name="connsiteX27" fmla="*/ 77483 w 139372"/>
                    <a:gd name="connsiteY27" fmla="*/ 19286 h 135286"/>
                    <a:gd name="connsiteX28" fmla="*/ 61336 w 139372"/>
                    <a:gd name="connsiteY28" fmla="*/ 81552 h 135286"/>
                    <a:gd name="connsiteX29" fmla="*/ 116810 w 139372"/>
                    <a:gd name="connsiteY29" fmla="*/ 51343 h 135286"/>
                    <a:gd name="connsiteX30" fmla="*/ 119372 w 139372"/>
                    <a:gd name="connsiteY30" fmla="*/ 51581 h 135286"/>
                    <a:gd name="connsiteX31" fmla="*/ 138797 w 139372"/>
                    <a:gd name="connsiteY31" fmla="*/ 67371 h 135286"/>
                    <a:gd name="connsiteX32" fmla="*/ 139035 w 139372"/>
                    <a:gd name="connsiteY32" fmla="*/ 69516 h 135286"/>
                    <a:gd name="connsiteX33" fmla="*/ 137784 w 139372"/>
                    <a:gd name="connsiteY33" fmla="*/ 71065 h 135286"/>
                    <a:gd name="connsiteX34" fmla="*/ 135460 w 139372"/>
                    <a:gd name="connsiteY34" fmla="*/ 71542 h 135286"/>
                    <a:gd name="connsiteX35" fmla="*/ 129621 w 139372"/>
                    <a:gd name="connsiteY35" fmla="*/ 68384 h 135286"/>
                    <a:gd name="connsiteX36" fmla="*/ 127297 w 139372"/>
                    <a:gd name="connsiteY36" fmla="*/ 68861 h 135286"/>
                    <a:gd name="connsiteX37" fmla="*/ 88924 w 139372"/>
                    <a:gd name="connsiteY37" fmla="*/ 123381 h 135286"/>
                    <a:gd name="connsiteX38" fmla="*/ 89102 w 139372"/>
                    <a:gd name="connsiteY38" fmla="*/ 125824 h 135286"/>
                    <a:gd name="connsiteX39" fmla="*/ 93631 w 139372"/>
                    <a:gd name="connsiteY39" fmla="*/ 130651 h 135286"/>
                    <a:gd name="connsiteX40" fmla="*/ 93750 w 139372"/>
                    <a:gd name="connsiteY40" fmla="*/ 133034 h 135286"/>
                    <a:gd name="connsiteX41" fmla="*/ 92558 w 139372"/>
                    <a:gd name="connsiteY41" fmla="*/ 134643 h 135286"/>
                    <a:gd name="connsiteX42" fmla="*/ 90413 w 139372"/>
                    <a:gd name="connsiteY42" fmla="*/ 135000 h 135286"/>
                    <a:gd name="connsiteX43" fmla="*/ 65447 w 139372"/>
                    <a:gd name="connsiteY43" fmla="*/ 116708 h 135286"/>
                    <a:gd name="connsiteX44" fmla="*/ 65090 w 139372"/>
                    <a:gd name="connsiteY44" fmla="*/ 114563 h 135286"/>
                    <a:gd name="connsiteX45" fmla="*/ 66281 w 139372"/>
                    <a:gd name="connsiteY45" fmla="*/ 112954 h 135286"/>
                    <a:gd name="connsiteX46" fmla="*/ 68605 w 139372"/>
                    <a:gd name="connsiteY46" fmla="*/ 112358 h 135286"/>
                    <a:gd name="connsiteX47" fmla="*/ 74623 w 139372"/>
                    <a:gd name="connsiteY47" fmla="*/ 115397 h 13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9372" h="135286">
                      <a:moveTo>
                        <a:pt x="74623" y="115397"/>
                      </a:moveTo>
                      <a:cubicBezTo>
                        <a:pt x="75398" y="115754"/>
                        <a:pt x="76411" y="115456"/>
                        <a:pt x="76888" y="114741"/>
                      </a:cubicBezTo>
                      <a:lnTo>
                        <a:pt x="112043" y="64213"/>
                      </a:lnTo>
                      <a:lnTo>
                        <a:pt x="46559" y="101335"/>
                      </a:lnTo>
                      <a:cubicBezTo>
                        <a:pt x="45784" y="101752"/>
                        <a:pt x="44652" y="101633"/>
                        <a:pt x="43996" y="101096"/>
                      </a:cubicBezTo>
                      <a:lnTo>
                        <a:pt x="41375" y="98951"/>
                      </a:lnTo>
                      <a:cubicBezTo>
                        <a:pt x="40719" y="98415"/>
                        <a:pt x="40362" y="97283"/>
                        <a:pt x="40541" y="96449"/>
                      </a:cubicBezTo>
                      <a:lnTo>
                        <a:pt x="59489" y="25721"/>
                      </a:lnTo>
                      <a:lnTo>
                        <a:pt x="19745" y="69039"/>
                      </a:lnTo>
                      <a:cubicBezTo>
                        <a:pt x="19149" y="69635"/>
                        <a:pt x="19030" y="70708"/>
                        <a:pt x="19567" y="71363"/>
                      </a:cubicBezTo>
                      <a:lnTo>
                        <a:pt x="23559" y="76786"/>
                      </a:lnTo>
                      <a:cubicBezTo>
                        <a:pt x="24095" y="77501"/>
                        <a:pt x="24035" y="78573"/>
                        <a:pt x="23440" y="79169"/>
                      </a:cubicBezTo>
                      <a:lnTo>
                        <a:pt x="22069" y="80599"/>
                      </a:lnTo>
                      <a:cubicBezTo>
                        <a:pt x="21473" y="81195"/>
                        <a:pt x="20520" y="81255"/>
                        <a:pt x="19864" y="80659"/>
                      </a:cubicBezTo>
                      <a:lnTo>
                        <a:pt x="499" y="62604"/>
                      </a:lnTo>
                      <a:cubicBezTo>
                        <a:pt x="-156" y="62008"/>
                        <a:pt x="-156" y="61055"/>
                        <a:pt x="440" y="60400"/>
                      </a:cubicBezTo>
                      <a:lnTo>
                        <a:pt x="1810" y="58910"/>
                      </a:lnTo>
                      <a:cubicBezTo>
                        <a:pt x="2406" y="58314"/>
                        <a:pt x="3478" y="58135"/>
                        <a:pt x="4193" y="58612"/>
                      </a:cubicBezTo>
                      <a:lnTo>
                        <a:pt x="9795" y="62128"/>
                      </a:lnTo>
                      <a:cubicBezTo>
                        <a:pt x="10510" y="62545"/>
                        <a:pt x="11582" y="62426"/>
                        <a:pt x="12178" y="61830"/>
                      </a:cubicBezTo>
                      <a:lnTo>
                        <a:pt x="57165" y="11897"/>
                      </a:lnTo>
                      <a:cubicBezTo>
                        <a:pt x="57761" y="11242"/>
                        <a:pt x="57761" y="10229"/>
                        <a:pt x="57165" y="9573"/>
                      </a:cubicBezTo>
                      <a:lnTo>
                        <a:pt x="52934" y="4509"/>
                      </a:lnTo>
                      <a:cubicBezTo>
                        <a:pt x="52398" y="3853"/>
                        <a:pt x="52398" y="2781"/>
                        <a:pt x="52934" y="2125"/>
                      </a:cubicBezTo>
                      <a:lnTo>
                        <a:pt x="54186" y="576"/>
                      </a:lnTo>
                      <a:cubicBezTo>
                        <a:pt x="54722" y="-79"/>
                        <a:pt x="55735" y="-199"/>
                        <a:pt x="56390" y="338"/>
                      </a:cubicBezTo>
                      <a:lnTo>
                        <a:pt x="76649" y="16783"/>
                      </a:lnTo>
                      <a:cubicBezTo>
                        <a:pt x="77305" y="17320"/>
                        <a:pt x="77662" y="18452"/>
                        <a:pt x="77483" y="19286"/>
                      </a:cubicBezTo>
                      <a:lnTo>
                        <a:pt x="61336" y="81552"/>
                      </a:lnTo>
                      <a:lnTo>
                        <a:pt x="116810" y="51343"/>
                      </a:lnTo>
                      <a:cubicBezTo>
                        <a:pt x="117584" y="50926"/>
                        <a:pt x="118716" y="51045"/>
                        <a:pt x="119372" y="51581"/>
                      </a:cubicBezTo>
                      <a:lnTo>
                        <a:pt x="138797" y="67371"/>
                      </a:lnTo>
                      <a:cubicBezTo>
                        <a:pt x="139452" y="67907"/>
                        <a:pt x="139571" y="68861"/>
                        <a:pt x="139035" y="69516"/>
                      </a:cubicBezTo>
                      <a:lnTo>
                        <a:pt x="137784" y="71065"/>
                      </a:lnTo>
                      <a:cubicBezTo>
                        <a:pt x="137247" y="71721"/>
                        <a:pt x="136175" y="71959"/>
                        <a:pt x="135460" y="71542"/>
                      </a:cubicBezTo>
                      <a:lnTo>
                        <a:pt x="129621" y="68384"/>
                      </a:lnTo>
                      <a:cubicBezTo>
                        <a:pt x="128846" y="67967"/>
                        <a:pt x="127833" y="68205"/>
                        <a:pt x="127297" y="68861"/>
                      </a:cubicBezTo>
                      <a:lnTo>
                        <a:pt x="88924" y="123381"/>
                      </a:lnTo>
                      <a:cubicBezTo>
                        <a:pt x="88447" y="124096"/>
                        <a:pt x="88507" y="125169"/>
                        <a:pt x="89102" y="125824"/>
                      </a:cubicBezTo>
                      <a:lnTo>
                        <a:pt x="93631" y="130651"/>
                      </a:lnTo>
                      <a:cubicBezTo>
                        <a:pt x="94227" y="131247"/>
                        <a:pt x="94286" y="132319"/>
                        <a:pt x="93750" y="133034"/>
                      </a:cubicBezTo>
                      <a:lnTo>
                        <a:pt x="92558" y="134643"/>
                      </a:lnTo>
                      <a:cubicBezTo>
                        <a:pt x="92022" y="135358"/>
                        <a:pt x="91069" y="135477"/>
                        <a:pt x="90413" y="135000"/>
                      </a:cubicBezTo>
                      <a:lnTo>
                        <a:pt x="65447" y="116708"/>
                      </a:lnTo>
                      <a:cubicBezTo>
                        <a:pt x="64792" y="116231"/>
                        <a:pt x="64613" y="115218"/>
                        <a:pt x="65090" y="114563"/>
                      </a:cubicBezTo>
                      <a:lnTo>
                        <a:pt x="66281" y="112954"/>
                      </a:lnTo>
                      <a:cubicBezTo>
                        <a:pt x="66758" y="112239"/>
                        <a:pt x="67830" y="112000"/>
                        <a:pt x="68605" y="112358"/>
                      </a:cubicBezTo>
                      <a:lnTo>
                        <a:pt x="74623" y="115397"/>
                      </a:lnTo>
                      <a:close/>
                    </a:path>
                  </a:pathLst>
                </a:custGeom>
                <a:solidFill>
                  <a:srgbClr val="FFFFFF"/>
                </a:solidFill>
                <a:ln w="5956"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95F66F08-2698-9785-883B-1434204E568A}"/>
                    </a:ext>
                  </a:extLst>
                </p:cNvPr>
                <p:cNvSpPr/>
                <p:nvPr/>
              </p:nvSpPr>
              <p:spPr>
                <a:xfrm>
                  <a:off x="3193441" y="6517382"/>
                  <a:ext cx="99372" cy="98870"/>
                </a:xfrm>
                <a:custGeom>
                  <a:avLst/>
                  <a:gdLst>
                    <a:gd name="connsiteX0" fmla="*/ 70380 w 99372"/>
                    <a:gd name="connsiteY0" fmla="*/ 15919 h 98870"/>
                    <a:gd name="connsiteX1" fmla="*/ 86170 w 99372"/>
                    <a:gd name="connsiteY1" fmla="*/ 26287 h 98870"/>
                    <a:gd name="connsiteX2" fmla="*/ 96300 w 99372"/>
                    <a:gd name="connsiteY2" fmla="*/ 39217 h 98870"/>
                    <a:gd name="connsiteX3" fmla="*/ 99339 w 99372"/>
                    <a:gd name="connsiteY3" fmla="*/ 55067 h 98870"/>
                    <a:gd name="connsiteX4" fmla="*/ 93559 w 99372"/>
                    <a:gd name="connsiteY4" fmla="*/ 74313 h 98870"/>
                    <a:gd name="connsiteX5" fmla="*/ 81761 w 99372"/>
                    <a:gd name="connsiteY5" fmla="*/ 89984 h 98870"/>
                    <a:gd name="connsiteX6" fmla="*/ 67044 w 99372"/>
                    <a:gd name="connsiteY6" fmla="*/ 97790 h 98870"/>
                    <a:gd name="connsiteX7" fmla="*/ 50181 w 99372"/>
                    <a:gd name="connsiteY7" fmla="*/ 98147 h 98870"/>
                    <a:gd name="connsiteX8" fmla="*/ 33199 w 99372"/>
                    <a:gd name="connsiteY8" fmla="*/ 92367 h 98870"/>
                    <a:gd name="connsiteX9" fmla="*/ 30399 w 99372"/>
                    <a:gd name="connsiteY9" fmla="*/ 91056 h 98870"/>
                    <a:gd name="connsiteX10" fmla="*/ 844 w 99372"/>
                    <a:gd name="connsiteY10" fmla="*/ 75922 h 98870"/>
                    <a:gd name="connsiteX11" fmla="*/ 189 w 99372"/>
                    <a:gd name="connsiteY11" fmla="*/ 73836 h 98870"/>
                    <a:gd name="connsiteX12" fmla="*/ 1083 w 99372"/>
                    <a:gd name="connsiteY12" fmla="*/ 72049 h 98870"/>
                    <a:gd name="connsiteX13" fmla="*/ 3287 w 99372"/>
                    <a:gd name="connsiteY13" fmla="*/ 71095 h 98870"/>
                    <a:gd name="connsiteX14" fmla="*/ 9663 w 99372"/>
                    <a:gd name="connsiteY14" fmla="*/ 72942 h 98870"/>
                    <a:gd name="connsiteX15" fmla="*/ 11868 w 99372"/>
                    <a:gd name="connsiteY15" fmla="*/ 71989 h 98870"/>
                    <a:gd name="connsiteX16" fmla="*/ 42912 w 99372"/>
                    <a:gd name="connsiteY16" fmla="*/ 11331 h 98870"/>
                    <a:gd name="connsiteX17" fmla="*/ 42375 w 99372"/>
                    <a:gd name="connsiteY17" fmla="*/ 9008 h 98870"/>
                    <a:gd name="connsiteX18" fmla="*/ 37191 w 99372"/>
                    <a:gd name="connsiteY18" fmla="*/ 4956 h 98870"/>
                    <a:gd name="connsiteX19" fmla="*/ 36655 w 99372"/>
                    <a:gd name="connsiteY19" fmla="*/ 2632 h 98870"/>
                    <a:gd name="connsiteX20" fmla="*/ 37549 w 99372"/>
                    <a:gd name="connsiteY20" fmla="*/ 844 h 98870"/>
                    <a:gd name="connsiteX21" fmla="*/ 39634 w 99372"/>
                    <a:gd name="connsiteY21" fmla="*/ 189 h 98870"/>
                    <a:gd name="connsiteX22" fmla="*/ 70380 w 99372"/>
                    <a:gd name="connsiteY22" fmla="*/ 15919 h 98870"/>
                    <a:gd name="connsiteX23" fmla="*/ 84264 w 99372"/>
                    <a:gd name="connsiteY23" fmla="*/ 51849 h 98870"/>
                    <a:gd name="connsiteX24" fmla="*/ 83966 w 99372"/>
                    <a:gd name="connsiteY24" fmla="*/ 39038 h 98870"/>
                    <a:gd name="connsiteX25" fmla="*/ 77948 w 99372"/>
                    <a:gd name="connsiteY25" fmla="*/ 28790 h 98870"/>
                    <a:gd name="connsiteX26" fmla="*/ 67639 w 99372"/>
                    <a:gd name="connsiteY26" fmla="*/ 21401 h 98870"/>
                    <a:gd name="connsiteX27" fmla="*/ 64899 w 99372"/>
                    <a:gd name="connsiteY27" fmla="*/ 19912 h 98870"/>
                    <a:gd name="connsiteX28" fmla="*/ 57152 w 99372"/>
                    <a:gd name="connsiteY28" fmla="*/ 15919 h 98870"/>
                    <a:gd name="connsiteX29" fmla="*/ 24202 w 99372"/>
                    <a:gd name="connsiteY29" fmla="*/ 80331 h 98870"/>
                    <a:gd name="connsiteX30" fmla="*/ 31590 w 99372"/>
                    <a:gd name="connsiteY30" fmla="*/ 84144 h 98870"/>
                    <a:gd name="connsiteX31" fmla="*/ 41899 w 99372"/>
                    <a:gd name="connsiteY31" fmla="*/ 88554 h 98870"/>
                    <a:gd name="connsiteX32" fmla="*/ 51492 w 99372"/>
                    <a:gd name="connsiteY32" fmla="*/ 90103 h 98870"/>
                    <a:gd name="connsiteX33" fmla="*/ 65852 w 99372"/>
                    <a:gd name="connsiteY33" fmla="*/ 84383 h 98870"/>
                    <a:gd name="connsiteX34" fmla="*/ 78722 w 99372"/>
                    <a:gd name="connsiteY34" fmla="*/ 67759 h 98870"/>
                    <a:gd name="connsiteX35" fmla="*/ 84264 w 99372"/>
                    <a:gd name="connsiteY35" fmla="*/ 51849 h 9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372" h="98870">
                      <a:moveTo>
                        <a:pt x="70380" y="15919"/>
                      </a:moveTo>
                      <a:cubicBezTo>
                        <a:pt x="76398" y="18958"/>
                        <a:pt x="81642" y="22414"/>
                        <a:pt x="86170" y="26287"/>
                      </a:cubicBezTo>
                      <a:cubicBezTo>
                        <a:pt x="90639" y="30101"/>
                        <a:pt x="94036" y="34450"/>
                        <a:pt x="96300" y="39217"/>
                      </a:cubicBezTo>
                      <a:cubicBezTo>
                        <a:pt x="98564" y="43984"/>
                        <a:pt x="99577" y="49287"/>
                        <a:pt x="99339" y="55067"/>
                      </a:cubicBezTo>
                      <a:cubicBezTo>
                        <a:pt x="99041" y="60906"/>
                        <a:pt x="97134" y="67282"/>
                        <a:pt x="93559" y="74313"/>
                      </a:cubicBezTo>
                      <a:cubicBezTo>
                        <a:pt x="90222" y="80867"/>
                        <a:pt x="86290" y="86111"/>
                        <a:pt x="81761" y="89984"/>
                      </a:cubicBezTo>
                      <a:cubicBezTo>
                        <a:pt x="77233" y="93857"/>
                        <a:pt x="72347" y="96479"/>
                        <a:pt x="67044" y="97790"/>
                      </a:cubicBezTo>
                      <a:cubicBezTo>
                        <a:pt x="61740" y="99100"/>
                        <a:pt x="56139" y="99220"/>
                        <a:pt x="50181" y="98147"/>
                      </a:cubicBezTo>
                      <a:cubicBezTo>
                        <a:pt x="44222" y="97075"/>
                        <a:pt x="33199" y="92367"/>
                        <a:pt x="33199" y="92367"/>
                      </a:cubicBezTo>
                      <a:cubicBezTo>
                        <a:pt x="32425" y="92010"/>
                        <a:pt x="31173" y="91474"/>
                        <a:pt x="30399" y="91056"/>
                      </a:cubicBezTo>
                      <a:lnTo>
                        <a:pt x="844" y="75922"/>
                      </a:lnTo>
                      <a:cubicBezTo>
                        <a:pt x="70" y="75564"/>
                        <a:pt x="-228" y="74611"/>
                        <a:pt x="189" y="73836"/>
                      </a:cubicBezTo>
                      <a:lnTo>
                        <a:pt x="1083" y="72049"/>
                      </a:lnTo>
                      <a:cubicBezTo>
                        <a:pt x="1440" y="71274"/>
                        <a:pt x="2453" y="70857"/>
                        <a:pt x="3287" y="71095"/>
                      </a:cubicBezTo>
                      <a:lnTo>
                        <a:pt x="9663" y="72942"/>
                      </a:lnTo>
                      <a:cubicBezTo>
                        <a:pt x="10497" y="73181"/>
                        <a:pt x="11451" y="72764"/>
                        <a:pt x="11868" y="71989"/>
                      </a:cubicBezTo>
                      <a:lnTo>
                        <a:pt x="42912" y="11331"/>
                      </a:lnTo>
                      <a:cubicBezTo>
                        <a:pt x="43329" y="10557"/>
                        <a:pt x="43090" y="9544"/>
                        <a:pt x="42375" y="9008"/>
                      </a:cubicBezTo>
                      <a:lnTo>
                        <a:pt x="37191" y="4956"/>
                      </a:lnTo>
                      <a:cubicBezTo>
                        <a:pt x="36536" y="4419"/>
                        <a:pt x="36298" y="3407"/>
                        <a:pt x="36655" y="2632"/>
                      </a:cubicBezTo>
                      <a:lnTo>
                        <a:pt x="37549" y="844"/>
                      </a:lnTo>
                      <a:cubicBezTo>
                        <a:pt x="37966" y="70"/>
                        <a:pt x="38860" y="-228"/>
                        <a:pt x="39634" y="189"/>
                      </a:cubicBezTo>
                      <a:lnTo>
                        <a:pt x="70380" y="15919"/>
                      </a:lnTo>
                      <a:close/>
                      <a:moveTo>
                        <a:pt x="84264" y="51849"/>
                      </a:moveTo>
                      <a:cubicBezTo>
                        <a:pt x="85098" y="47142"/>
                        <a:pt x="84979" y="42852"/>
                        <a:pt x="83966" y="39038"/>
                      </a:cubicBezTo>
                      <a:cubicBezTo>
                        <a:pt x="82893" y="35225"/>
                        <a:pt x="80867" y="31769"/>
                        <a:pt x="77948" y="28790"/>
                      </a:cubicBezTo>
                      <a:cubicBezTo>
                        <a:pt x="74968" y="25751"/>
                        <a:pt x="67639" y="21401"/>
                        <a:pt x="67639" y="21401"/>
                      </a:cubicBezTo>
                      <a:cubicBezTo>
                        <a:pt x="66924" y="20925"/>
                        <a:pt x="65673" y="20269"/>
                        <a:pt x="64899" y="19912"/>
                      </a:cubicBezTo>
                      <a:lnTo>
                        <a:pt x="57152" y="15919"/>
                      </a:lnTo>
                      <a:lnTo>
                        <a:pt x="24202" y="80331"/>
                      </a:lnTo>
                      <a:lnTo>
                        <a:pt x="31590" y="84144"/>
                      </a:lnTo>
                      <a:cubicBezTo>
                        <a:pt x="35165" y="85932"/>
                        <a:pt x="38621" y="87422"/>
                        <a:pt x="41899" y="88554"/>
                      </a:cubicBezTo>
                      <a:cubicBezTo>
                        <a:pt x="45235" y="89626"/>
                        <a:pt x="48393" y="90163"/>
                        <a:pt x="51492" y="90103"/>
                      </a:cubicBezTo>
                      <a:cubicBezTo>
                        <a:pt x="56378" y="89686"/>
                        <a:pt x="61145" y="87779"/>
                        <a:pt x="65852" y="84383"/>
                      </a:cubicBezTo>
                      <a:cubicBezTo>
                        <a:pt x="70559" y="80927"/>
                        <a:pt x="74849" y="75385"/>
                        <a:pt x="78722" y="67759"/>
                      </a:cubicBezTo>
                      <a:cubicBezTo>
                        <a:pt x="81582" y="61860"/>
                        <a:pt x="83429" y="56556"/>
                        <a:pt x="84264" y="51849"/>
                      </a:cubicBezTo>
                      <a:close/>
                    </a:path>
                  </a:pathLst>
                </a:custGeom>
                <a:solidFill>
                  <a:srgbClr val="FFFFFF"/>
                </a:solidFill>
                <a:ln w="5956"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8C79D063-B559-312A-5723-3C6EC46851BE}"/>
                    </a:ext>
                  </a:extLst>
                </p:cNvPr>
                <p:cNvSpPr/>
                <p:nvPr/>
              </p:nvSpPr>
              <p:spPr>
                <a:xfrm>
                  <a:off x="3344591" y="6571524"/>
                  <a:ext cx="76218" cy="87824"/>
                </a:xfrm>
                <a:custGeom>
                  <a:avLst/>
                  <a:gdLst>
                    <a:gd name="connsiteX0" fmla="*/ 64976 w 76218"/>
                    <a:gd name="connsiteY0" fmla="*/ 21779 h 87824"/>
                    <a:gd name="connsiteX1" fmla="*/ 64797 w 76218"/>
                    <a:gd name="connsiteY1" fmla="*/ 16416 h 87824"/>
                    <a:gd name="connsiteX2" fmla="*/ 61401 w 76218"/>
                    <a:gd name="connsiteY2" fmla="*/ 11411 h 87824"/>
                    <a:gd name="connsiteX3" fmla="*/ 58183 w 76218"/>
                    <a:gd name="connsiteY3" fmla="*/ 9803 h 87824"/>
                    <a:gd name="connsiteX4" fmla="*/ 51927 w 76218"/>
                    <a:gd name="connsiteY4" fmla="*/ 7896 h 87824"/>
                    <a:gd name="connsiteX5" fmla="*/ 39950 w 76218"/>
                    <a:gd name="connsiteY5" fmla="*/ 8015 h 87824"/>
                    <a:gd name="connsiteX6" fmla="*/ 29880 w 76218"/>
                    <a:gd name="connsiteY6" fmla="*/ 13020 h 87824"/>
                    <a:gd name="connsiteX7" fmla="*/ 22194 w 76218"/>
                    <a:gd name="connsiteY7" fmla="*/ 23031 h 87824"/>
                    <a:gd name="connsiteX8" fmla="*/ 17427 w 76218"/>
                    <a:gd name="connsiteY8" fmla="*/ 38046 h 87824"/>
                    <a:gd name="connsiteX9" fmla="*/ 20049 w 76218"/>
                    <a:gd name="connsiteY9" fmla="*/ 66945 h 87824"/>
                    <a:gd name="connsiteX10" fmla="*/ 40844 w 76218"/>
                    <a:gd name="connsiteY10" fmla="*/ 79994 h 87824"/>
                    <a:gd name="connsiteX11" fmla="*/ 50259 w 76218"/>
                    <a:gd name="connsiteY11" fmla="*/ 80590 h 87824"/>
                    <a:gd name="connsiteX12" fmla="*/ 60269 w 76218"/>
                    <a:gd name="connsiteY12" fmla="*/ 79577 h 87824"/>
                    <a:gd name="connsiteX13" fmla="*/ 62414 w 76218"/>
                    <a:gd name="connsiteY13" fmla="*/ 80768 h 87824"/>
                    <a:gd name="connsiteX14" fmla="*/ 62652 w 76218"/>
                    <a:gd name="connsiteY14" fmla="*/ 82318 h 87824"/>
                    <a:gd name="connsiteX15" fmla="*/ 61341 w 76218"/>
                    <a:gd name="connsiteY15" fmla="*/ 84701 h 87824"/>
                    <a:gd name="connsiteX16" fmla="*/ 49961 w 76218"/>
                    <a:gd name="connsiteY16" fmla="*/ 87442 h 87824"/>
                    <a:gd name="connsiteX17" fmla="*/ 33753 w 76218"/>
                    <a:gd name="connsiteY17" fmla="*/ 86846 h 87824"/>
                    <a:gd name="connsiteX18" fmla="*/ 18381 w 76218"/>
                    <a:gd name="connsiteY18" fmla="*/ 81722 h 87824"/>
                    <a:gd name="connsiteX19" fmla="*/ 6940 w 76218"/>
                    <a:gd name="connsiteY19" fmla="*/ 72069 h 87824"/>
                    <a:gd name="connsiteX20" fmla="*/ 743 w 76218"/>
                    <a:gd name="connsiteY20" fmla="*/ 57471 h 87824"/>
                    <a:gd name="connsiteX21" fmla="*/ 1160 w 76218"/>
                    <a:gd name="connsiteY21" fmla="*/ 37390 h 87824"/>
                    <a:gd name="connsiteX22" fmla="*/ 8191 w 76218"/>
                    <a:gd name="connsiteY22" fmla="*/ 18025 h 87824"/>
                    <a:gd name="connsiteX23" fmla="*/ 20168 w 76218"/>
                    <a:gd name="connsiteY23" fmla="*/ 5929 h 87824"/>
                    <a:gd name="connsiteX24" fmla="*/ 35899 w 76218"/>
                    <a:gd name="connsiteY24" fmla="*/ 448 h 87824"/>
                    <a:gd name="connsiteX25" fmla="*/ 54370 w 76218"/>
                    <a:gd name="connsiteY25" fmla="*/ 1103 h 87824"/>
                    <a:gd name="connsiteX26" fmla="*/ 66525 w 76218"/>
                    <a:gd name="connsiteY26" fmla="*/ 4619 h 87824"/>
                    <a:gd name="connsiteX27" fmla="*/ 73795 w 76218"/>
                    <a:gd name="connsiteY27" fmla="*/ 7896 h 87824"/>
                    <a:gd name="connsiteX28" fmla="*/ 76119 w 76218"/>
                    <a:gd name="connsiteY28" fmla="*/ 12126 h 87824"/>
                    <a:gd name="connsiteX29" fmla="*/ 72722 w 76218"/>
                    <a:gd name="connsiteY29" fmla="*/ 23328 h 87824"/>
                    <a:gd name="connsiteX30" fmla="*/ 69743 w 76218"/>
                    <a:gd name="connsiteY30" fmla="*/ 25414 h 87824"/>
                    <a:gd name="connsiteX31" fmla="*/ 66644 w 76218"/>
                    <a:gd name="connsiteY31" fmla="*/ 24878 h 87824"/>
                    <a:gd name="connsiteX32" fmla="*/ 64976 w 76218"/>
                    <a:gd name="connsiteY32" fmla="*/ 21779 h 8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218" h="87824">
                      <a:moveTo>
                        <a:pt x="64976" y="21779"/>
                      </a:moveTo>
                      <a:cubicBezTo>
                        <a:pt x="64797" y="18919"/>
                        <a:pt x="64857" y="18442"/>
                        <a:pt x="64797" y="16416"/>
                      </a:cubicBezTo>
                      <a:cubicBezTo>
                        <a:pt x="64678" y="13914"/>
                        <a:pt x="63904" y="13020"/>
                        <a:pt x="61401" y="11411"/>
                      </a:cubicBezTo>
                      <a:cubicBezTo>
                        <a:pt x="60388" y="10815"/>
                        <a:pt x="59316" y="10279"/>
                        <a:pt x="58183" y="9803"/>
                      </a:cubicBezTo>
                      <a:cubicBezTo>
                        <a:pt x="56336" y="8968"/>
                        <a:pt x="54251" y="8313"/>
                        <a:pt x="51927" y="7896"/>
                      </a:cubicBezTo>
                      <a:cubicBezTo>
                        <a:pt x="47696" y="7121"/>
                        <a:pt x="43704" y="7181"/>
                        <a:pt x="39950" y="8015"/>
                      </a:cubicBezTo>
                      <a:cubicBezTo>
                        <a:pt x="36196" y="8849"/>
                        <a:pt x="32860" y="10518"/>
                        <a:pt x="29880" y="13020"/>
                      </a:cubicBezTo>
                      <a:cubicBezTo>
                        <a:pt x="26901" y="15523"/>
                        <a:pt x="24339" y="18859"/>
                        <a:pt x="22194" y="23031"/>
                      </a:cubicBezTo>
                      <a:cubicBezTo>
                        <a:pt x="20049" y="27201"/>
                        <a:pt x="18500" y="32266"/>
                        <a:pt x="17427" y="38046"/>
                      </a:cubicBezTo>
                      <a:cubicBezTo>
                        <a:pt x="15163" y="50440"/>
                        <a:pt x="16057" y="60033"/>
                        <a:pt x="20049" y="66945"/>
                      </a:cubicBezTo>
                      <a:cubicBezTo>
                        <a:pt x="24041" y="73857"/>
                        <a:pt x="31013" y="78206"/>
                        <a:pt x="40844" y="79994"/>
                      </a:cubicBezTo>
                      <a:cubicBezTo>
                        <a:pt x="43704" y="80530"/>
                        <a:pt x="46862" y="80709"/>
                        <a:pt x="50259" y="80590"/>
                      </a:cubicBezTo>
                      <a:cubicBezTo>
                        <a:pt x="53178" y="80471"/>
                        <a:pt x="56455" y="80053"/>
                        <a:pt x="60269" y="79577"/>
                      </a:cubicBezTo>
                      <a:cubicBezTo>
                        <a:pt x="62235" y="79338"/>
                        <a:pt x="62414" y="80768"/>
                        <a:pt x="62414" y="80768"/>
                      </a:cubicBezTo>
                      <a:lnTo>
                        <a:pt x="62652" y="82318"/>
                      </a:lnTo>
                      <a:cubicBezTo>
                        <a:pt x="62652" y="82318"/>
                        <a:pt x="62831" y="84105"/>
                        <a:pt x="61341" y="84701"/>
                      </a:cubicBezTo>
                      <a:cubicBezTo>
                        <a:pt x="58005" y="85953"/>
                        <a:pt x="54191" y="86846"/>
                        <a:pt x="49961" y="87442"/>
                      </a:cubicBezTo>
                      <a:cubicBezTo>
                        <a:pt x="45015" y="88097"/>
                        <a:pt x="39652" y="87919"/>
                        <a:pt x="33753" y="86846"/>
                      </a:cubicBezTo>
                      <a:cubicBezTo>
                        <a:pt x="28152" y="85833"/>
                        <a:pt x="23028" y="84105"/>
                        <a:pt x="18381" y="81722"/>
                      </a:cubicBezTo>
                      <a:cubicBezTo>
                        <a:pt x="13733" y="79279"/>
                        <a:pt x="9979" y="76121"/>
                        <a:pt x="6940" y="72069"/>
                      </a:cubicBezTo>
                      <a:cubicBezTo>
                        <a:pt x="3961" y="68077"/>
                        <a:pt x="1875" y="63191"/>
                        <a:pt x="743" y="57471"/>
                      </a:cubicBezTo>
                      <a:cubicBezTo>
                        <a:pt x="-389" y="51750"/>
                        <a:pt x="-210" y="45077"/>
                        <a:pt x="1160" y="37390"/>
                      </a:cubicBezTo>
                      <a:cubicBezTo>
                        <a:pt x="2590" y="29644"/>
                        <a:pt x="4914" y="23209"/>
                        <a:pt x="8191" y="18025"/>
                      </a:cubicBezTo>
                      <a:cubicBezTo>
                        <a:pt x="11469" y="12901"/>
                        <a:pt x="15461" y="8849"/>
                        <a:pt x="20168" y="5929"/>
                      </a:cubicBezTo>
                      <a:cubicBezTo>
                        <a:pt x="24816" y="3010"/>
                        <a:pt x="30059" y="1222"/>
                        <a:pt x="35899" y="448"/>
                      </a:cubicBezTo>
                      <a:cubicBezTo>
                        <a:pt x="41738" y="-327"/>
                        <a:pt x="47875" y="-89"/>
                        <a:pt x="54370" y="1103"/>
                      </a:cubicBezTo>
                      <a:cubicBezTo>
                        <a:pt x="58779" y="1937"/>
                        <a:pt x="62831" y="3069"/>
                        <a:pt x="66525" y="4619"/>
                      </a:cubicBezTo>
                      <a:cubicBezTo>
                        <a:pt x="69087" y="5691"/>
                        <a:pt x="71530" y="6764"/>
                        <a:pt x="73795" y="7896"/>
                      </a:cubicBezTo>
                      <a:cubicBezTo>
                        <a:pt x="76953" y="9445"/>
                        <a:pt x="76119" y="12126"/>
                        <a:pt x="76119" y="12126"/>
                      </a:cubicBezTo>
                      <a:lnTo>
                        <a:pt x="72722" y="23328"/>
                      </a:lnTo>
                      <a:cubicBezTo>
                        <a:pt x="72722" y="23328"/>
                        <a:pt x="71888" y="25771"/>
                        <a:pt x="69743" y="25414"/>
                      </a:cubicBezTo>
                      <a:cubicBezTo>
                        <a:pt x="67836" y="25056"/>
                        <a:pt x="66644" y="24878"/>
                        <a:pt x="66644" y="24878"/>
                      </a:cubicBezTo>
                      <a:cubicBezTo>
                        <a:pt x="66644" y="24878"/>
                        <a:pt x="65155" y="24639"/>
                        <a:pt x="64976" y="21779"/>
                      </a:cubicBezTo>
                      <a:close/>
                    </a:path>
                  </a:pathLst>
                </a:custGeom>
                <a:solidFill>
                  <a:srgbClr val="FFFFFF"/>
                </a:solidFill>
                <a:ln w="5956"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D2335DFF-3C4E-1E5E-B909-216619AB8A1E}"/>
                    </a:ext>
                  </a:extLst>
                </p:cNvPr>
                <p:cNvSpPr/>
                <p:nvPr/>
              </p:nvSpPr>
              <p:spPr>
                <a:xfrm>
                  <a:off x="3480992" y="6578506"/>
                  <a:ext cx="70641" cy="88381"/>
                </a:xfrm>
                <a:custGeom>
                  <a:avLst/>
                  <a:gdLst>
                    <a:gd name="connsiteX0" fmla="*/ 58411 w 70641"/>
                    <a:gd name="connsiteY0" fmla="*/ 17658 h 88381"/>
                    <a:gd name="connsiteX1" fmla="*/ 56981 w 70641"/>
                    <a:gd name="connsiteY1" fmla="*/ 12474 h 88381"/>
                    <a:gd name="connsiteX2" fmla="*/ 52452 w 70641"/>
                    <a:gd name="connsiteY2" fmla="*/ 8422 h 88381"/>
                    <a:gd name="connsiteX3" fmla="*/ 48937 w 70641"/>
                    <a:gd name="connsiteY3" fmla="*/ 7588 h 88381"/>
                    <a:gd name="connsiteX4" fmla="*/ 42442 w 70641"/>
                    <a:gd name="connsiteY4" fmla="*/ 7230 h 88381"/>
                    <a:gd name="connsiteX5" fmla="*/ 30823 w 70641"/>
                    <a:gd name="connsiteY5" fmla="*/ 10150 h 88381"/>
                    <a:gd name="connsiteX6" fmla="*/ 22243 w 70641"/>
                    <a:gd name="connsiteY6" fmla="*/ 17419 h 88381"/>
                    <a:gd name="connsiteX7" fmla="*/ 17178 w 70641"/>
                    <a:gd name="connsiteY7" fmla="*/ 28979 h 88381"/>
                    <a:gd name="connsiteX8" fmla="*/ 16105 w 70641"/>
                    <a:gd name="connsiteY8" fmla="*/ 44709 h 88381"/>
                    <a:gd name="connsiteX9" fmla="*/ 25520 w 70641"/>
                    <a:gd name="connsiteY9" fmla="*/ 72178 h 88381"/>
                    <a:gd name="connsiteX10" fmla="*/ 48818 w 70641"/>
                    <a:gd name="connsiteY10" fmla="*/ 79924 h 88381"/>
                    <a:gd name="connsiteX11" fmla="*/ 58113 w 70641"/>
                    <a:gd name="connsiteY11" fmla="*/ 78256 h 88381"/>
                    <a:gd name="connsiteX12" fmla="*/ 67587 w 70641"/>
                    <a:gd name="connsiteY12" fmla="*/ 74919 h 88381"/>
                    <a:gd name="connsiteX13" fmla="*/ 69970 w 70641"/>
                    <a:gd name="connsiteY13" fmla="*/ 75575 h 88381"/>
                    <a:gd name="connsiteX14" fmla="*/ 70507 w 70641"/>
                    <a:gd name="connsiteY14" fmla="*/ 77005 h 88381"/>
                    <a:gd name="connsiteX15" fmla="*/ 69792 w 70641"/>
                    <a:gd name="connsiteY15" fmla="*/ 79626 h 88381"/>
                    <a:gd name="connsiteX16" fmla="*/ 59364 w 70641"/>
                    <a:gd name="connsiteY16" fmla="*/ 84989 h 88381"/>
                    <a:gd name="connsiteX17" fmla="*/ 43515 w 70641"/>
                    <a:gd name="connsiteY17" fmla="*/ 88266 h 88381"/>
                    <a:gd name="connsiteX18" fmla="*/ 27367 w 70641"/>
                    <a:gd name="connsiteY18" fmla="*/ 86896 h 88381"/>
                    <a:gd name="connsiteX19" fmla="*/ 13960 w 70641"/>
                    <a:gd name="connsiteY19" fmla="*/ 80282 h 88381"/>
                    <a:gd name="connsiteX20" fmla="*/ 4486 w 70641"/>
                    <a:gd name="connsiteY20" fmla="*/ 67590 h 88381"/>
                    <a:gd name="connsiteX21" fmla="*/ 137 w 70641"/>
                    <a:gd name="connsiteY21" fmla="*/ 47987 h 88381"/>
                    <a:gd name="connsiteX22" fmla="*/ 2401 w 70641"/>
                    <a:gd name="connsiteY22" fmla="*/ 27549 h 88381"/>
                    <a:gd name="connsiteX23" fmla="*/ 11160 w 70641"/>
                    <a:gd name="connsiteY23" fmla="*/ 12950 h 88381"/>
                    <a:gd name="connsiteX24" fmla="*/ 25162 w 70641"/>
                    <a:gd name="connsiteY24" fmla="*/ 3894 h 88381"/>
                    <a:gd name="connsiteX25" fmla="*/ 43276 w 70641"/>
                    <a:gd name="connsiteY25" fmla="*/ 140 h 88381"/>
                    <a:gd name="connsiteX26" fmla="*/ 55908 w 70641"/>
                    <a:gd name="connsiteY26" fmla="*/ 676 h 88381"/>
                    <a:gd name="connsiteX27" fmla="*/ 63774 w 70641"/>
                    <a:gd name="connsiteY27" fmla="*/ 2106 h 88381"/>
                    <a:gd name="connsiteX28" fmla="*/ 67051 w 70641"/>
                    <a:gd name="connsiteY28" fmla="*/ 5681 h 88381"/>
                    <a:gd name="connsiteX29" fmla="*/ 66395 w 70641"/>
                    <a:gd name="connsiteY29" fmla="*/ 17360 h 88381"/>
                    <a:gd name="connsiteX30" fmla="*/ 64012 w 70641"/>
                    <a:gd name="connsiteY30" fmla="*/ 20101 h 88381"/>
                    <a:gd name="connsiteX31" fmla="*/ 60914 w 70641"/>
                    <a:gd name="connsiteY31" fmla="*/ 20279 h 88381"/>
                    <a:gd name="connsiteX32" fmla="*/ 58411 w 70641"/>
                    <a:gd name="connsiteY32" fmla="*/ 17658 h 8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641" h="88381">
                      <a:moveTo>
                        <a:pt x="58411" y="17658"/>
                      </a:moveTo>
                      <a:cubicBezTo>
                        <a:pt x="57577" y="14917"/>
                        <a:pt x="57517" y="14440"/>
                        <a:pt x="56981" y="12474"/>
                      </a:cubicBezTo>
                      <a:cubicBezTo>
                        <a:pt x="56266" y="10090"/>
                        <a:pt x="55253" y="9375"/>
                        <a:pt x="52452" y="8422"/>
                      </a:cubicBezTo>
                      <a:cubicBezTo>
                        <a:pt x="51380" y="8064"/>
                        <a:pt x="50188" y="7767"/>
                        <a:pt x="48937" y="7588"/>
                      </a:cubicBezTo>
                      <a:cubicBezTo>
                        <a:pt x="46971" y="7230"/>
                        <a:pt x="44766" y="7111"/>
                        <a:pt x="42442" y="7230"/>
                      </a:cubicBezTo>
                      <a:cubicBezTo>
                        <a:pt x="38092" y="7469"/>
                        <a:pt x="34279" y="8482"/>
                        <a:pt x="30823" y="10150"/>
                      </a:cubicBezTo>
                      <a:cubicBezTo>
                        <a:pt x="27427" y="11878"/>
                        <a:pt x="24567" y="14261"/>
                        <a:pt x="22243" y="17419"/>
                      </a:cubicBezTo>
                      <a:cubicBezTo>
                        <a:pt x="19919" y="20577"/>
                        <a:pt x="18251" y="24450"/>
                        <a:pt x="17178" y="28979"/>
                      </a:cubicBezTo>
                      <a:cubicBezTo>
                        <a:pt x="16105" y="33567"/>
                        <a:pt x="15748" y="38810"/>
                        <a:pt x="16105" y="44709"/>
                      </a:cubicBezTo>
                      <a:cubicBezTo>
                        <a:pt x="16820" y="57222"/>
                        <a:pt x="19978" y="66398"/>
                        <a:pt x="25520" y="72178"/>
                      </a:cubicBezTo>
                      <a:cubicBezTo>
                        <a:pt x="31061" y="77898"/>
                        <a:pt x="38807" y="80520"/>
                        <a:pt x="48818" y="79924"/>
                      </a:cubicBezTo>
                      <a:cubicBezTo>
                        <a:pt x="51737" y="79745"/>
                        <a:pt x="54836" y="79209"/>
                        <a:pt x="58113" y="78256"/>
                      </a:cubicBezTo>
                      <a:cubicBezTo>
                        <a:pt x="60914" y="77481"/>
                        <a:pt x="64012" y="76290"/>
                        <a:pt x="67587" y="74919"/>
                      </a:cubicBezTo>
                      <a:cubicBezTo>
                        <a:pt x="69434" y="74204"/>
                        <a:pt x="69970" y="75575"/>
                        <a:pt x="69970" y="75575"/>
                      </a:cubicBezTo>
                      <a:lnTo>
                        <a:pt x="70507" y="77005"/>
                      </a:lnTo>
                      <a:cubicBezTo>
                        <a:pt x="70507" y="77005"/>
                        <a:pt x="71103" y="78673"/>
                        <a:pt x="69792" y="79626"/>
                      </a:cubicBezTo>
                      <a:cubicBezTo>
                        <a:pt x="66872" y="81652"/>
                        <a:pt x="63357" y="83380"/>
                        <a:pt x="59364" y="84989"/>
                      </a:cubicBezTo>
                      <a:cubicBezTo>
                        <a:pt x="54717" y="86777"/>
                        <a:pt x="49473" y="87909"/>
                        <a:pt x="43515" y="88266"/>
                      </a:cubicBezTo>
                      <a:cubicBezTo>
                        <a:pt x="37794" y="88624"/>
                        <a:pt x="32432" y="88147"/>
                        <a:pt x="27367" y="86896"/>
                      </a:cubicBezTo>
                      <a:cubicBezTo>
                        <a:pt x="22302" y="85644"/>
                        <a:pt x="17833" y="83440"/>
                        <a:pt x="13960" y="80282"/>
                      </a:cubicBezTo>
                      <a:cubicBezTo>
                        <a:pt x="10087" y="77124"/>
                        <a:pt x="6929" y="72834"/>
                        <a:pt x="4486" y="67590"/>
                      </a:cubicBezTo>
                      <a:cubicBezTo>
                        <a:pt x="2043" y="62287"/>
                        <a:pt x="613" y="55733"/>
                        <a:pt x="137" y="47987"/>
                      </a:cubicBezTo>
                      <a:cubicBezTo>
                        <a:pt x="-340" y="40121"/>
                        <a:pt x="434" y="33329"/>
                        <a:pt x="2401" y="27549"/>
                      </a:cubicBezTo>
                      <a:cubicBezTo>
                        <a:pt x="4367" y="21769"/>
                        <a:pt x="7287" y="16883"/>
                        <a:pt x="11160" y="12950"/>
                      </a:cubicBezTo>
                      <a:cubicBezTo>
                        <a:pt x="15033" y="9018"/>
                        <a:pt x="19681" y="6038"/>
                        <a:pt x="25162" y="3894"/>
                      </a:cubicBezTo>
                      <a:cubicBezTo>
                        <a:pt x="30644" y="1808"/>
                        <a:pt x="36662" y="497"/>
                        <a:pt x="43276" y="140"/>
                      </a:cubicBezTo>
                      <a:cubicBezTo>
                        <a:pt x="47745" y="-158"/>
                        <a:pt x="51976" y="21"/>
                        <a:pt x="55908" y="676"/>
                      </a:cubicBezTo>
                      <a:cubicBezTo>
                        <a:pt x="58649" y="1093"/>
                        <a:pt x="61271" y="1570"/>
                        <a:pt x="63774" y="2106"/>
                      </a:cubicBezTo>
                      <a:cubicBezTo>
                        <a:pt x="67230" y="2880"/>
                        <a:pt x="67051" y="5681"/>
                        <a:pt x="67051" y="5681"/>
                      </a:cubicBezTo>
                      <a:lnTo>
                        <a:pt x="66395" y="17360"/>
                      </a:lnTo>
                      <a:cubicBezTo>
                        <a:pt x="66395" y="17360"/>
                        <a:pt x="66217" y="19922"/>
                        <a:pt x="64012" y="20101"/>
                      </a:cubicBezTo>
                      <a:cubicBezTo>
                        <a:pt x="62046" y="20220"/>
                        <a:pt x="60914" y="20279"/>
                        <a:pt x="60914" y="20279"/>
                      </a:cubicBezTo>
                      <a:cubicBezTo>
                        <a:pt x="60914" y="20279"/>
                        <a:pt x="59305" y="20399"/>
                        <a:pt x="58411" y="17658"/>
                      </a:cubicBezTo>
                      <a:close/>
                    </a:path>
                  </a:pathLst>
                </a:custGeom>
                <a:solidFill>
                  <a:srgbClr val="FFFFFF"/>
                </a:solidFill>
                <a:ln w="5956"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EACE9257-32FB-0F30-4BD5-96F9331AC6E3}"/>
                    </a:ext>
                  </a:extLst>
                </p:cNvPr>
                <p:cNvSpPr/>
                <p:nvPr/>
              </p:nvSpPr>
              <p:spPr>
                <a:xfrm>
                  <a:off x="3613258" y="6553083"/>
                  <a:ext cx="77524" cy="90536"/>
                </a:xfrm>
                <a:custGeom>
                  <a:avLst/>
                  <a:gdLst>
                    <a:gd name="connsiteX0" fmla="*/ 52823 w 77524"/>
                    <a:gd name="connsiteY0" fmla="*/ 16386 h 90536"/>
                    <a:gd name="connsiteX1" fmla="*/ 50321 w 77524"/>
                    <a:gd name="connsiteY1" fmla="*/ 11619 h 90536"/>
                    <a:gd name="connsiteX2" fmla="*/ 45077 w 77524"/>
                    <a:gd name="connsiteY2" fmla="*/ 8580 h 90536"/>
                    <a:gd name="connsiteX3" fmla="*/ 41442 w 77524"/>
                    <a:gd name="connsiteY3" fmla="*/ 8461 h 90536"/>
                    <a:gd name="connsiteX4" fmla="*/ 35007 w 77524"/>
                    <a:gd name="connsiteY4" fmla="*/ 9474 h 90536"/>
                    <a:gd name="connsiteX5" fmla="*/ 24282 w 77524"/>
                    <a:gd name="connsiteY5" fmla="*/ 14777 h 90536"/>
                    <a:gd name="connsiteX6" fmla="*/ 17430 w 77524"/>
                    <a:gd name="connsiteY6" fmla="*/ 23655 h 90536"/>
                    <a:gd name="connsiteX7" fmla="*/ 14927 w 77524"/>
                    <a:gd name="connsiteY7" fmla="*/ 36049 h 90536"/>
                    <a:gd name="connsiteX8" fmla="*/ 17132 w 77524"/>
                    <a:gd name="connsiteY8" fmla="*/ 51660 h 90536"/>
                    <a:gd name="connsiteX9" fmla="*/ 32088 w 77524"/>
                    <a:gd name="connsiteY9" fmla="*/ 76507 h 90536"/>
                    <a:gd name="connsiteX10" fmla="*/ 56518 w 77524"/>
                    <a:gd name="connsiteY10" fmla="*/ 79189 h 90536"/>
                    <a:gd name="connsiteX11" fmla="*/ 65217 w 77524"/>
                    <a:gd name="connsiteY11" fmla="*/ 75673 h 90536"/>
                    <a:gd name="connsiteX12" fmla="*/ 73797 w 77524"/>
                    <a:gd name="connsiteY12" fmla="*/ 70430 h 90536"/>
                    <a:gd name="connsiteX13" fmla="*/ 76300 w 77524"/>
                    <a:gd name="connsiteY13" fmla="*/ 70549 h 90536"/>
                    <a:gd name="connsiteX14" fmla="*/ 77134 w 77524"/>
                    <a:gd name="connsiteY14" fmla="*/ 71860 h 90536"/>
                    <a:gd name="connsiteX15" fmla="*/ 77015 w 77524"/>
                    <a:gd name="connsiteY15" fmla="*/ 74541 h 90536"/>
                    <a:gd name="connsiteX16" fmla="*/ 67958 w 77524"/>
                    <a:gd name="connsiteY16" fmla="*/ 81930 h 90536"/>
                    <a:gd name="connsiteX17" fmla="*/ 53121 w 77524"/>
                    <a:gd name="connsiteY17" fmla="*/ 88484 h 90536"/>
                    <a:gd name="connsiteX18" fmla="*/ 37093 w 77524"/>
                    <a:gd name="connsiteY18" fmla="*/ 90510 h 90536"/>
                    <a:gd name="connsiteX19" fmla="*/ 22614 w 77524"/>
                    <a:gd name="connsiteY19" fmla="*/ 86875 h 90536"/>
                    <a:gd name="connsiteX20" fmla="*/ 10696 w 77524"/>
                    <a:gd name="connsiteY20" fmla="*/ 76448 h 90536"/>
                    <a:gd name="connsiteX21" fmla="*/ 2355 w 77524"/>
                    <a:gd name="connsiteY21" fmla="*/ 58215 h 90536"/>
                    <a:gd name="connsiteX22" fmla="*/ 269 w 77524"/>
                    <a:gd name="connsiteY22" fmla="*/ 37718 h 90536"/>
                    <a:gd name="connsiteX23" fmla="*/ 5751 w 77524"/>
                    <a:gd name="connsiteY23" fmla="*/ 21629 h 90536"/>
                    <a:gd name="connsiteX24" fmla="*/ 17549 w 77524"/>
                    <a:gd name="connsiteY24" fmla="*/ 9832 h 90536"/>
                    <a:gd name="connsiteX25" fmla="*/ 34471 w 77524"/>
                    <a:gd name="connsiteY25" fmla="*/ 2383 h 90536"/>
                    <a:gd name="connsiteX26" fmla="*/ 46924 w 77524"/>
                    <a:gd name="connsiteY26" fmla="*/ 238 h 90536"/>
                    <a:gd name="connsiteX27" fmla="*/ 54909 w 77524"/>
                    <a:gd name="connsiteY27" fmla="*/ 0 h 90536"/>
                    <a:gd name="connsiteX28" fmla="*/ 58841 w 77524"/>
                    <a:gd name="connsiteY28" fmla="*/ 2801 h 90536"/>
                    <a:gd name="connsiteX29" fmla="*/ 60689 w 77524"/>
                    <a:gd name="connsiteY29" fmla="*/ 14360 h 90536"/>
                    <a:gd name="connsiteX30" fmla="*/ 58901 w 77524"/>
                    <a:gd name="connsiteY30" fmla="*/ 17518 h 90536"/>
                    <a:gd name="connsiteX31" fmla="*/ 55862 w 77524"/>
                    <a:gd name="connsiteY31" fmla="*/ 18352 h 90536"/>
                    <a:gd name="connsiteX32" fmla="*/ 52823 w 77524"/>
                    <a:gd name="connsiteY32" fmla="*/ 16386 h 9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524" h="90536">
                      <a:moveTo>
                        <a:pt x="52823" y="16386"/>
                      </a:moveTo>
                      <a:cubicBezTo>
                        <a:pt x="51393" y="13883"/>
                        <a:pt x="51274" y="13407"/>
                        <a:pt x="50321" y="11619"/>
                      </a:cubicBezTo>
                      <a:cubicBezTo>
                        <a:pt x="49129" y="9415"/>
                        <a:pt x="47997" y="8938"/>
                        <a:pt x="45077" y="8580"/>
                      </a:cubicBezTo>
                      <a:cubicBezTo>
                        <a:pt x="43945" y="8402"/>
                        <a:pt x="42694" y="8461"/>
                        <a:pt x="41442" y="8461"/>
                      </a:cubicBezTo>
                      <a:cubicBezTo>
                        <a:pt x="39417" y="8521"/>
                        <a:pt x="37271" y="8878"/>
                        <a:pt x="35007" y="9474"/>
                      </a:cubicBezTo>
                      <a:cubicBezTo>
                        <a:pt x="30836" y="10606"/>
                        <a:pt x="27261" y="12394"/>
                        <a:pt x="24282" y="14777"/>
                      </a:cubicBezTo>
                      <a:cubicBezTo>
                        <a:pt x="21303" y="17161"/>
                        <a:pt x="19038" y="20080"/>
                        <a:pt x="17430" y="23655"/>
                      </a:cubicBezTo>
                      <a:cubicBezTo>
                        <a:pt x="15821" y="27230"/>
                        <a:pt x="14987" y="31342"/>
                        <a:pt x="14927" y="36049"/>
                      </a:cubicBezTo>
                      <a:cubicBezTo>
                        <a:pt x="14808" y="40756"/>
                        <a:pt x="15583" y="45940"/>
                        <a:pt x="17132" y="51660"/>
                      </a:cubicBezTo>
                      <a:cubicBezTo>
                        <a:pt x="20469" y="63756"/>
                        <a:pt x="25474" y="72039"/>
                        <a:pt x="32088" y="76507"/>
                      </a:cubicBezTo>
                      <a:cubicBezTo>
                        <a:pt x="38702" y="80976"/>
                        <a:pt x="46865" y="81870"/>
                        <a:pt x="56518" y="79189"/>
                      </a:cubicBezTo>
                      <a:cubicBezTo>
                        <a:pt x="59318" y="78414"/>
                        <a:pt x="62238" y="77223"/>
                        <a:pt x="65217" y="75673"/>
                      </a:cubicBezTo>
                      <a:cubicBezTo>
                        <a:pt x="67779" y="74303"/>
                        <a:pt x="70580" y="72515"/>
                        <a:pt x="73797" y="70430"/>
                      </a:cubicBezTo>
                      <a:cubicBezTo>
                        <a:pt x="75466" y="69357"/>
                        <a:pt x="76300" y="70549"/>
                        <a:pt x="76300" y="70549"/>
                      </a:cubicBezTo>
                      <a:lnTo>
                        <a:pt x="77134" y="71860"/>
                      </a:lnTo>
                      <a:cubicBezTo>
                        <a:pt x="77134" y="71860"/>
                        <a:pt x="78087" y="73349"/>
                        <a:pt x="77015" y="74541"/>
                      </a:cubicBezTo>
                      <a:cubicBezTo>
                        <a:pt x="74572" y="77103"/>
                        <a:pt x="71533" y="79546"/>
                        <a:pt x="67958" y="81930"/>
                      </a:cubicBezTo>
                      <a:cubicBezTo>
                        <a:pt x="63787" y="84730"/>
                        <a:pt x="58901" y="86875"/>
                        <a:pt x="53121" y="88484"/>
                      </a:cubicBezTo>
                      <a:cubicBezTo>
                        <a:pt x="47639" y="89974"/>
                        <a:pt x="42277" y="90689"/>
                        <a:pt x="37093" y="90510"/>
                      </a:cubicBezTo>
                      <a:cubicBezTo>
                        <a:pt x="31909" y="90331"/>
                        <a:pt x="27082" y="89140"/>
                        <a:pt x="22614" y="86875"/>
                      </a:cubicBezTo>
                      <a:cubicBezTo>
                        <a:pt x="18145" y="84551"/>
                        <a:pt x="14212" y="81096"/>
                        <a:pt x="10696" y="76448"/>
                      </a:cubicBezTo>
                      <a:cubicBezTo>
                        <a:pt x="7181" y="71800"/>
                        <a:pt x="4380" y="65663"/>
                        <a:pt x="2355" y="58215"/>
                      </a:cubicBezTo>
                      <a:cubicBezTo>
                        <a:pt x="269" y="50647"/>
                        <a:pt x="-446" y="43795"/>
                        <a:pt x="269" y="37718"/>
                      </a:cubicBezTo>
                      <a:cubicBezTo>
                        <a:pt x="984" y="31640"/>
                        <a:pt x="2831" y="26277"/>
                        <a:pt x="5751" y="21629"/>
                      </a:cubicBezTo>
                      <a:cubicBezTo>
                        <a:pt x="8671" y="16982"/>
                        <a:pt x="12603" y="13049"/>
                        <a:pt x="17549" y="9832"/>
                      </a:cubicBezTo>
                      <a:cubicBezTo>
                        <a:pt x="22435" y="6674"/>
                        <a:pt x="28095" y="4171"/>
                        <a:pt x="34471" y="2383"/>
                      </a:cubicBezTo>
                      <a:cubicBezTo>
                        <a:pt x="38761" y="1192"/>
                        <a:pt x="42932" y="477"/>
                        <a:pt x="46924" y="238"/>
                      </a:cubicBezTo>
                      <a:cubicBezTo>
                        <a:pt x="49725" y="60"/>
                        <a:pt x="52406" y="0"/>
                        <a:pt x="54909" y="0"/>
                      </a:cubicBezTo>
                      <a:cubicBezTo>
                        <a:pt x="58424" y="0"/>
                        <a:pt x="58841" y="2801"/>
                        <a:pt x="58841" y="2801"/>
                      </a:cubicBezTo>
                      <a:lnTo>
                        <a:pt x="60689" y="14360"/>
                      </a:lnTo>
                      <a:cubicBezTo>
                        <a:pt x="60689" y="14360"/>
                        <a:pt x="61046" y="16922"/>
                        <a:pt x="58901" y="17518"/>
                      </a:cubicBezTo>
                      <a:cubicBezTo>
                        <a:pt x="56994" y="18054"/>
                        <a:pt x="55862" y="18352"/>
                        <a:pt x="55862" y="18352"/>
                      </a:cubicBezTo>
                      <a:cubicBezTo>
                        <a:pt x="55862" y="18352"/>
                        <a:pt x="54253" y="18829"/>
                        <a:pt x="52823" y="16386"/>
                      </a:cubicBezTo>
                      <a:close/>
                    </a:path>
                  </a:pathLst>
                </a:custGeom>
                <a:solidFill>
                  <a:srgbClr val="FFFFFF"/>
                </a:solidFill>
                <a:ln w="5956"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B3F20D73-87EB-CF3D-9F51-98B6DADF2729}"/>
                    </a:ext>
                  </a:extLst>
                </p:cNvPr>
                <p:cNvSpPr/>
                <p:nvPr/>
              </p:nvSpPr>
              <p:spPr>
                <a:xfrm>
                  <a:off x="3721829" y="6488767"/>
                  <a:ext cx="116537" cy="114988"/>
                </a:xfrm>
                <a:custGeom>
                  <a:avLst/>
                  <a:gdLst>
                    <a:gd name="connsiteX0" fmla="*/ 49659 w 116537"/>
                    <a:gd name="connsiteY0" fmla="*/ 60027 h 114988"/>
                    <a:gd name="connsiteX1" fmla="*/ 12061 w 116537"/>
                    <a:gd name="connsiteY1" fmla="*/ 42985 h 114988"/>
                    <a:gd name="connsiteX2" fmla="*/ 9141 w 116537"/>
                    <a:gd name="connsiteY2" fmla="*/ 42807 h 114988"/>
                    <a:gd name="connsiteX3" fmla="*/ 3480 w 116537"/>
                    <a:gd name="connsiteY3" fmla="*/ 44535 h 114988"/>
                    <a:gd name="connsiteX4" fmla="*/ 1216 w 116537"/>
                    <a:gd name="connsiteY4" fmla="*/ 43641 h 114988"/>
                    <a:gd name="connsiteX5" fmla="*/ 203 w 116537"/>
                    <a:gd name="connsiteY5" fmla="*/ 41913 h 114988"/>
                    <a:gd name="connsiteX6" fmla="*/ 799 w 116537"/>
                    <a:gd name="connsiteY6" fmla="*/ 39768 h 114988"/>
                    <a:gd name="connsiteX7" fmla="*/ 27851 w 116537"/>
                    <a:gd name="connsiteY7" fmla="*/ 24395 h 114988"/>
                    <a:gd name="connsiteX8" fmla="*/ 29996 w 116537"/>
                    <a:gd name="connsiteY8" fmla="*/ 24931 h 114988"/>
                    <a:gd name="connsiteX9" fmla="*/ 31009 w 116537"/>
                    <a:gd name="connsiteY9" fmla="*/ 26718 h 114988"/>
                    <a:gd name="connsiteX10" fmla="*/ 30651 w 116537"/>
                    <a:gd name="connsiteY10" fmla="*/ 29102 h 114988"/>
                    <a:gd name="connsiteX11" fmla="*/ 27314 w 116537"/>
                    <a:gd name="connsiteY11" fmla="*/ 32200 h 114988"/>
                    <a:gd name="connsiteX12" fmla="*/ 27553 w 116537"/>
                    <a:gd name="connsiteY12" fmla="*/ 33928 h 114988"/>
                    <a:gd name="connsiteX13" fmla="*/ 54366 w 116537"/>
                    <a:gd name="connsiteY13" fmla="*/ 46680 h 114988"/>
                    <a:gd name="connsiteX14" fmla="*/ 57643 w 116537"/>
                    <a:gd name="connsiteY14" fmla="*/ 16768 h 114988"/>
                    <a:gd name="connsiteX15" fmla="*/ 56332 w 116537"/>
                    <a:gd name="connsiteY15" fmla="*/ 15695 h 114988"/>
                    <a:gd name="connsiteX16" fmla="*/ 51625 w 116537"/>
                    <a:gd name="connsiteY16" fmla="*/ 17185 h 114988"/>
                    <a:gd name="connsiteX17" fmla="*/ 49361 w 116537"/>
                    <a:gd name="connsiteY17" fmla="*/ 16291 h 114988"/>
                    <a:gd name="connsiteX18" fmla="*/ 48348 w 116537"/>
                    <a:gd name="connsiteY18" fmla="*/ 14563 h 114988"/>
                    <a:gd name="connsiteX19" fmla="*/ 48944 w 116537"/>
                    <a:gd name="connsiteY19" fmla="*/ 12418 h 114988"/>
                    <a:gd name="connsiteX20" fmla="*/ 70394 w 116537"/>
                    <a:gd name="connsiteY20" fmla="*/ 203 h 114988"/>
                    <a:gd name="connsiteX21" fmla="*/ 72480 w 116537"/>
                    <a:gd name="connsiteY21" fmla="*/ 799 h 114988"/>
                    <a:gd name="connsiteX22" fmla="*/ 73493 w 116537"/>
                    <a:gd name="connsiteY22" fmla="*/ 2527 h 114988"/>
                    <a:gd name="connsiteX23" fmla="*/ 73076 w 116537"/>
                    <a:gd name="connsiteY23" fmla="*/ 4910 h 114988"/>
                    <a:gd name="connsiteX24" fmla="*/ 68190 w 116537"/>
                    <a:gd name="connsiteY24" fmla="*/ 9200 h 114988"/>
                    <a:gd name="connsiteX25" fmla="*/ 66879 w 116537"/>
                    <a:gd name="connsiteY25" fmla="*/ 11763 h 114988"/>
                    <a:gd name="connsiteX26" fmla="*/ 62708 w 116537"/>
                    <a:gd name="connsiteY26" fmla="*/ 49838 h 114988"/>
                    <a:gd name="connsiteX27" fmla="*/ 104358 w 116537"/>
                    <a:gd name="connsiteY27" fmla="*/ 69203 h 114988"/>
                    <a:gd name="connsiteX28" fmla="*/ 107278 w 116537"/>
                    <a:gd name="connsiteY28" fmla="*/ 69381 h 114988"/>
                    <a:gd name="connsiteX29" fmla="*/ 113057 w 116537"/>
                    <a:gd name="connsiteY29" fmla="*/ 67594 h 114988"/>
                    <a:gd name="connsiteX30" fmla="*/ 115322 w 116537"/>
                    <a:gd name="connsiteY30" fmla="*/ 68488 h 114988"/>
                    <a:gd name="connsiteX31" fmla="*/ 116335 w 116537"/>
                    <a:gd name="connsiteY31" fmla="*/ 70216 h 114988"/>
                    <a:gd name="connsiteX32" fmla="*/ 115739 w 116537"/>
                    <a:gd name="connsiteY32" fmla="*/ 72301 h 114988"/>
                    <a:gd name="connsiteX33" fmla="*/ 88568 w 116537"/>
                    <a:gd name="connsiteY33" fmla="*/ 87793 h 114988"/>
                    <a:gd name="connsiteX34" fmla="*/ 86483 w 116537"/>
                    <a:gd name="connsiteY34" fmla="*/ 87197 h 114988"/>
                    <a:gd name="connsiteX35" fmla="*/ 85469 w 116537"/>
                    <a:gd name="connsiteY35" fmla="*/ 85470 h 114988"/>
                    <a:gd name="connsiteX36" fmla="*/ 85887 w 116537"/>
                    <a:gd name="connsiteY36" fmla="*/ 83086 h 114988"/>
                    <a:gd name="connsiteX37" fmla="*/ 89521 w 116537"/>
                    <a:gd name="connsiteY37" fmla="*/ 79809 h 114988"/>
                    <a:gd name="connsiteX38" fmla="*/ 89283 w 116537"/>
                    <a:gd name="connsiteY38" fmla="*/ 78081 h 114988"/>
                    <a:gd name="connsiteX39" fmla="*/ 58001 w 116537"/>
                    <a:gd name="connsiteY39" fmla="*/ 63065 h 114988"/>
                    <a:gd name="connsiteX40" fmla="*/ 54187 w 116537"/>
                    <a:gd name="connsiteY40" fmla="*/ 98102 h 114988"/>
                    <a:gd name="connsiteX41" fmla="*/ 55498 w 116537"/>
                    <a:gd name="connsiteY41" fmla="*/ 99174 h 114988"/>
                    <a:gd name="connsiteX42" fmla="*/ 59967 w 116537"/>
                    <a:gd name="connsiteY42" fmla="*/ 97804 h 114988"/>
                    <a:gd name="connsiteX43" fmla="*/ 62231 w 116537"/>
                    <a:gd name="connsiteY43" fmla="*/ 98697 h 114988"/>
                    <a:gd name="connsiteX44" fmla="*/ 63244 w 116537"/>
                    <a:gd name="connsiteY44" fmla="*/ 100425 h 114988"/>
                    <a:gd name="connsiteX45" fmla="*/ 62648 w 116537"/>
                    <a:gd name="connsiteY45" fmla="*/ 102511 h 114988"/>
                    <a:gd name="connsiteX46" fmla="*/ 41079 w 116537"/>
                    <a:gd name="connsiteY46" fmla="*/ 114785 h 114988"/>
                    <a:gd name="connsiteX47" fmla="*/ 38993 w 116537"/>
                    <a:gd name="connsiteY47" fmla="*/ 114190 h 114988"/>
                    <a:gd name="connsiteX48" fmla="*/ 37980 w 116537"/>
                    <a:gd name="connsiteY48" fmla="*/ 112462 h 114988"/>
                    <a:gd name="connsiteX49" fmla="*/ 38397 w 116537"/>
                    <a:gd name="connsiteY49" fmla="*/ 110078 h 114988"/>
                    <a:gd name="connsiteX50" fmla="*/ 43283 w 116537"/>
                    <a:gd name="connsiteY50" fmla="*/ 105788 h 114988"/>
                    <a:gd name="connsiteX51" fmla="*/ 44654 w 116537"/>
                    <a:gd name="connsiteY51" fmla="*/ 103226 h 114988"/>
                    <a:gd name="connsiteX52" fmla="*/ 49659 w 116537"/>
                    <a:gd name="connsiteY52" fmla="*/ 60027 h 1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537" h="114988">
                      <a:moveTo>
                        <a:pt x="49659" y="60027"/>
                      </a:moveTo>
                      <a:lnTo>
                        <a:pt x="12061" y="42985"/>
                      </a:lnTo>
                      <a:cubicBezTo>
                        <a:pt x="11286" y="42628"/>
                        <a:pt x="9975" y="42568"/>
                        <a:pt x="9141" y="42807"/>
                      </a:cubicBezTo>
                      <a:lnTo>
                        <a:pt x="3480" y="44535"/>
                      </a:lnTo>
                      <a:cubicBezTo>
                        <a:pt x="2646" y="44773"/>
                        <a:pt x="1633" y="44415"/>
                        <a:pt x="1216" y="43641"/>
                      </a:cubicBezTo>
                      <a:lnTo>
                        <a:pt x="203" y="41913"/>
                      </a:lnTo>
                      <a:cubicBezTo>
                        <a:pt x="-214" y="41138"/>
                        <a:pt x="24" y="40244"/>
                        <a:pt x="799" y="39768"/>
                      </a:cubicBezTo>
                      <a:lnTo>
                        <a:pt x="27851" y="24395"/>
                      </a:lnTo>
                      <a:cubicBezTo>
                        <a:pt x="28566" y="23978"/>
                        <a:pt x="29519" y="24216"/>
                        <a:pt x="29996" y="24931"/>
                      </a:cubicBezTo>
                      <a:lnTo>
                        <a:pt x="31009" y="26718"/>
                      </a:lnTo>
                      <a:cubicBezTo>
                        <a:pt x="31426" y="27433"/>
                        <a:pt x="31247" y="28506"/>
                        <a:pt x="30651" y="29102"/>
                      </a:cubicBezTo>
                      <a:lnTo>
                        <a:pt x="27314" y="32200"/>
                      </a:lnTo>
                      <a:cubicBezTo>
                        <a:pt x="26659" y="32796"/>
                        <a:pt x="26778" y="33571"/>
                        <a:pt x="27553" y="33928"/>
                      </a:cubicBezTo>
                      <a:lnTo>
                        <a:pt x="54366" y="46680"/>
                      </a:lnTo>
                      <a:lnTo>
                        <a:pt x="57643" y="16768"/>
                      </a:lnTo>
                      <a:cubicBezTo>
                        <a:pt x="57762" y="15934"/>
                        <a:pt x="57166" y="15397"/>
                        <a:pt x="56332" y="15695"/>
                      </a:cubicBezTo>
                      <a:lnTo>
                        <a:pt x="51625" y="17185"/>
                      </a:lnTo>
                      <a:cubicBezTo>
                        <a:pt x="50791" y="17423"/>
                        <a:pt x="49778" y="17066"/>
                        <a:pt x="49361" y="16291"/>
                      </a:cubicBezTo>
                      <a:lnTo>
                        <a:pt x="48348" y="14563"/>
                      </a:lnTo>
                      <a:cubicBezTo>
                        <a:pt x="47931" y="13789"/>
                        <a:pt x="48169" y="12835"/>
                        <a:pt x="48944" y="12418"/>
                      </a:cubicBezTo>
                      <a:lnTo>
                        <a:pt x="70394" y="203"/>
                      </a:lnTo>
                      <a:cubicBezTo>
                        <a:pt x="71109" y="-214"/>
                        <a:pt x="72063" y="24"/>
                        <a:pt x="72480" y="799"/>
                      </a:cubicBezTo>
                      <a:lnTo>
                        <a:pt x="73493" y="2527"/>
                      </a:lnTo>
                      <a:cubicBezTo>
                        <a:pt x="73910" y="3242"/>
                        <a:pt x="73731" y="4315"/>
                        <a:pt x="73076" y="4910"/>
                      </a:cubicBezTo>
                      <a:lnTo>
                        <a:pt x="68190" y="9200"/>
                      </a:lnTo>
                      <a:cubicBezTo>
                        <a:pt x="67534" y="9737"/>
                        <a:pt x="66939" y="10928"/>
                        <a:pt x="66879" y="11763"/>
                      </a:cubicBezTo>
                      <a:lnTo>
                        <a:pt x="62708" y="49838"/>
                      </a:lnTo>
                      <a:lnTo>
                        <a:pt x="104358" y="69203"/>
                      </a:lnTo>
                      <a:cubicBezTo>
                        <a:pt x="105133" y="69560"/>
                        <a:pt x="106444" y="69620"/>
                        <a:pt x="107278" y="69381"/>
                      </a:cubicBezTo>
                      <a:lnTo>
                        <a:pt x="113057" y="67594"/>
                      </a:lnTo>
                      <a:cubicBezTo>
                        <a:pt x="113892" y="67356"/>
                        <a:pt x="114905" y="67713"/>
                        <a:pt x="115322" y="68488"/>
                      </a:cubicBezTo>
                      <a:lnTo>
                        <a:pt x="116335" y="70216"/>
                      </a:lnTo>
                      <a:cubicBezTo>
                        <a:pt x="116752" y="70931"/>
                        <a:pt x="116514" y="71884"/>
                        <a:pt x="115739" y="72301"/>
                      </a:cubicBezTo>
                      <a:lnTo>
                        <a:pt x="88568" y="87793"/>
                      </a:lnTo>
                      <a:cubicBezTo>
                        <a:pt x="87793" y="88210"/>
                        <a:pt x="86900" y="87972"/>
                        <a:pt x="86483" y="87197"/>
                      </a:cubicBezTo>
                      <a:lnTo>
                        <a:pt x="85469" y="85470"/>
                      </a:lnTo>
                      <a:cubicBezTo>
                        <a:pt x="85053" y="84695"/>
                        <a:pt x="85231" y="83622"/>
                        <a:pt x="85887" y="83086"/>
                      </a:cubicBezTo>
                      <a:lnTo>
                        <a:pt x="89521" y="79809"/>
                      </a:lnTo>
                      <a:cubicBezTo>
                        <a:pt x="90177" y="79213"/>
                        <a:pt x="90058" y="78438"/>
                        <a:pt x="89283" y="78081"/>
                      </a:cubicBezTo>
                      <a:lnTo>
                        <a:pt x="58001" y="63065"/>
                      </a:lnTo>
                      <a:lnTo>
                        <a:pt x="54187" y="98102"/>
                      </a:lnTo>
                      <a:cubicBezTo>
                        <a:pt x="54068" y="98936"/>
                        <a:pt x="54664" y="99412"/>
                        <a:pt x="55498" y="99174"/>
                      </a:cubicBezTo>
                      <a:lnTo>
                        <a:pt x="59967" y="97804"/>
                      </a:lnTo>
                      <a:cubicBezTo>
                        <a:pt x="60801" y="97565"/>
                        <a:pt x="61814" y="97923"/>
                        <a:pt x="62231" y="98697"/>
                      </a:cubicBezTo>
                      <a:lnTo>
                        <a:pt x="63244" y="100425"/>
                      </a:lnTo>
                      <a:cubicBezTo>
                        <a:pt x="63661" y="101141"/>
                        <a:pt x="63423" y="102094"/>
                        <a:pt x="62648" y="102511"/>
                      </a:cubicBezTo>
                      <a:lnTo>
                        <a:pt x="41079" y="114785"/>
                      </a:lnTo>
                      <a:cubicBezTo>
                        <a:pt x="40364" y="115203"/>
                        <a:pt x="39410" y="114964"/>
                        <a:pt x="38993" y="114190"/>
                      </a:cubicBezTo>
                      <a:lnTo>
                        <a:pt x="37980" y="112462"/>
                      </a:lnTo>
                      <a:cubicBezTo>
                        <a:pt x="37563" y="111687"/>
                        <a:pt x="37742" y="110674"/>
                        <a:pt x="38397" y="110078"/>
                      </a:cubicBezTo>
                      <a:lnTo>
                        <a:pt x="43283" y="105788"/>
                      </a:lnTo>
                      <a:cubicBezTo>
                        <a:pt x="43939" y="105252"/>
                        <a:pt x="44534" y="104060"/>
                        <a:pt x="44654" y="103226"/>
                      </a:cubicBezTo>
                      <a:lnTo>
                        <a:pt x="49659" y="60027"/>
                      </a:lnTo>
                      <a:close/>
                    </a:path>
                  </a:pathLst>
                </a:custGeom>
                <a:solidFill>
                  <a:srgbClr val="FFFFFF"/>
                </a:solidFill>
                <a:ln w="5956"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FE7E2CD1-BEFD-D139-1A8A-C458E5C717E3}"/>
                    </a:ext>
                  </a:extLst>
                </p:cNvPr>
                <p:cNvSpPr/>
                <p:nvPr/>
              </p:nvSpPr>
              <p:spPr>
                <a:xfrm>
                  <a:off x="3837498" y="6432389"/>
                  <a:ext cx="80460" cy="85033"/>
                </a:xfrm>
                <a:custGeom>
                  <a:avLst/>
                  <a:gdLst>
                    <a:gd name="connsiteX0" fmla="*/ 27181 w 80460"/>
                    <a:gd name="connsiteY0" fmla="*/ 2001 h 85033"/>
                    <a:gd name="connsiteX1" fmla="*/ 27241 w 80460"/>
                    <a:gd name="connsiteY1" fmla="*/ 4384 h 85033"/>
                    <a:gd name="connsiteX2" fmla="*/ 23189 w 80460"/>
                    <a:gd name="connsiteY2" fmla="*/ 9627 h 85033"/>
                    <a:gd name="connsiteX3" fmla="*/ 23248 w 80460"/>
                    <a:gd name="connsiteY3" fmla="*/ 12011 h 85033"/>
                    <a:gd name="connsiteX4" fmla="*/ 68354 w 80460"/>
                    <a:gd name="connsiteY4" fmla="*/ 63135 h 85033"/>
                    <a:gd name="connsiteX5" fmla="*/ 70738 w 80460"/>
                    <a:gd name="connsiteY5" fmla="*/ 63492 h 85033"/>
                    <a:gd name="connsiteX6" fmla="*/ 76398 w 80460"/>
                    <a:gd name="connsiteY6" fmla="*/ 60156 h 85033"/>
                    <a:gd name="connsiteX7" fmla="*/ 78782 w 80460"/>
                    <a:gd name="connsiteY7" fmla="*/ 60513 h 85033"/>
                    <a:gd name="connsiteX8" fmla="*/ 80093 w 80460"/>
                    <a:gd name="connsiteY8" fmla="*/ 62003 h 85033"/>
                    <a:gd name="connsiteX9" fmla="*/ 79974 w 80460"/>
                    <a:gd name="connsiteY9" fmla="*/ 64208 h 85033"/>
                    <a:gd name="connsiteX10" fmla="*/ 56795 w 80460"/>
                    <a:gd name="connsiteY10" fmla="*/ 84645 h 85033"/>
                    <a:gd name="connsiteX11" fmla="*/ 54590 w 80460"/>
                    <a:gd name="connsiteY11" fmla="*/ 84526 h 85033"/>
                    <a:gd name="connsiteX12" fmla="*/ 53279 w 80460"/>
                    <a:gd name="connsiteY12" fmla="*/ 83037 h 85033"/>
                    <a:gd name="connsiteX13" fmla="*/ 53220 w 80460"/>
                    <a:gd name="connsiteY13" fmla="*/ 80653 h 85033"/>
                    <a:gd name="connsiteX14" fmla="*/ 57272 w 80460"/>
                    <a:gd name="connsiteY14" fmla="*/ 75409 h 85033"/>
                    <a:gd name="connsiteX15" fmla="*/ 57212 w 80460"/>
                    <a:gd name="connsiteY15" fmla="*/ 73026 h 85033"/>
                    <a:gd name="connsiteX16" fmla="*/ 12106 w 80460"/>
                    <a:gd name="connsiteY16" fmla="*/ 21902 h 85033"/>
                    <a:gd name="connsiteX17" fmla="*/ 9722 w 80460"/>
                    <a:gd name="connsiteY17" fmla="*/ 21545 h 85033"/>
                    <a:gd name="connsiteX18" fmla="*/ 4062 w 80460"/>
                    <a:gd name="connsiteY18" fmla="*/ 24881 h 85033"/>
                    <a:gd name="connsiteX19" fmla="*/ 1678 w 80460"/>
                    <a:gd name="connsiteY19" fmla="*/ 24524 h 85033"/>
                    <a:gd name="connsiteX20" fmla="*/ 368 w 80460"/>
                    <a:gd name="connsiteY20" fmla="*/ 23034 h 85033"/>
                    <a:gd name="connsiteX21" fmla="*/ 487 w 80460"/>
                    <a:gd name="connsiteY21" fmla="*/ 20830 h 85033"/>
                    <a:gd name="connsiteX22" fmla="*/ 23665 w 80460"/>
                    <a:gd name="connsiteY22" fmla="*/ 392 h 85033"/>
                    <a:gd name="connsiteX23" fmla="*/ 25870 w 80460"/>
                    <a:gd name="connsiteY23" fmla="*/ 511 h 85033"/>
                    <a:gd name="connsiteX24" fmla="*/ 27181 w 80460"/>
                    <a:gd name="connsiteY24" fmla="*/ 2001 h 8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460" h="85033">
                      <a:moveTo>
                        <a:pt x="27181" y="2001"/>
                      </a:moveTo>
                      <a:cubicBezTo>
                        <a:pt x="27717" y="2656"/>
                        <a:pt x="27777" y="3728"/>
                        <a:pt x="27241" y="4384"/>
                      </a:cubicBezTo>
                      <a:lnTo>
                        <a:pt x="23189" y="9627"/>
                      </a:lnTo>
                      <a:cubicBezTo>
                        <a:pt x="22653" y="10283"/>
                        <a:pt x="22712" y="11415"/>
                        <a:pt x="23248" y="12011"/>
                      </a:cubicBezTo>
                      <a:lnTo>
                        <a:pt x="68354" y="63135"/>
                      </a:lnTo>
                      <a:cubicBezTo>
                        <a:pt x="68891" y="63790"/>
                        <a:pt x="69963" y="63969"/>
                        <a:pt x="70738" y="63492"/>
                      </a:cubicBezTo>
                      <a:lnTo>
                        <a:pt x="76398" y="60156"/>
                      </a:lnTo>
                      <a:cubicBezTo>
                        <a:pt x="77113" y="59739"/>
                        <a:pt x="78186" y="59858"/>
                        <a:pt x="78782" y="60513"/>
                      </a:cubicBezTo>
                      <a:lnTo>
                        <a:pt x="80093" y="62003"/>
                      </a:lnTo>
                      <a:cubicBezTo>
                        <a:pt x="80629" y="62658"/>
                        <a:pt x="80569" y="63612"/>
                        <a:pt x="79974" y="64208"/>
                      </a:cubicBezTo>
                      <a:lnTo>
                        <a:pt x="56795" y="84645"/>
                      </a:lnTo>
                      <a:cubicBezTo>
                        <a:pt x="56139" y="85182"/>
                        <a:pt x="55186" y="85182"/>
                        <a:pt x="54590" y="84526"/>
                      </a:cubicBezTo>
                      <a:lnTo>
                        <a:pt x="53279" y="83037"/>
                      </a:lnTo>
                      <a:cubicBezTo>
                        <a:pt x="52683" y="82381"/>
                        <a:pt x="52683" y="81309"/>
                        <a:pt x="53220" y="80653"/>
                      </a:cubicBezTo>
                      <a:lnTo>
                        <a:pt x="57272" y="75409"/>
                      </a:lnTo>
                      <a:cubicBezTo>
                        <a:pt x="57808" y="74754"/>
                        <a:pt x="57748" y="73682"/>
                        <a:pt x="57212" y="73026"/>
                      </a:cubicBezTo>
                      <a:lnTo>
                        <a:pt x="12106" y="21902"/>
                      </a:lnTo>
                      <a:cubicBezTo>
                        <a:pt x="11570" y="21246"/>
                        <a:pt x="10497" y="21068"/>
                        <a:pt x="9722" y="21545"/>
                      </a:cubicBezTo>
                      <a:lnTo>
                        <a:pt x="4062" y="24881"/>
                      </a:lnTo>
                      <a:cubicBezTo>
                        <a:pt x="3287" y="25298"/>
                        <a:pt x="2274" y="25120"/>
                        <a:pt x="1678" y="24524"/>
                      </a:cubicBezTo>
                      <a:lnTo>
                        <a:pt x="368" y="23034"/>
                      </a:lnTo>
                      <a:cubicBezTo>
                        <a:pt x="-169" y="22379"/>
                        <a:pt x="-109" y="21425"/>
                        <a:pt x="487" y="20830"/>
                      </a:cubicBezTo>
                      <a:lnTo>
                        <a:pt x="23665" y="392"/>
                      </a:lnTo>
                      <a:cubicBezTo>
                        <a:pt x="24321" y="-204"/>
                        <a:pt x="25274" y="-85"/>
                        <a:pt x="25870" y="511"/>
                      </a:cubicBezTo>
                      <a:lnTo>
                        <a:pt x="27181" y="2001"/>
                      </a:lnTo>
                      <a:close/>
                    </a:path>
                  </a:pathLst>
                </a:custGeom>
                <a:solidFill>
                  <a:srgbClr val="FFFFFF"/>
                </a:solidFill>
                <a:ln w="5956" cap="flat">
                  <a:noFill/>
                  <a:prstDash val="solid"/>
                  <a:miter/>
                </a:ln>
              </p:spPr>
              <p:txBody>
                <a:bodyPr rtlCol="0" anchor="ctr"/>
                <a:lstStyle/>
                <a:p>
                  <a:endParaRPr lang="LID4096"/>
                </a:p>
              </p:txBody>
            </p:sp>
          </p:grpSp>
          <p:sp>
            <p:nvSpPr>
              <p:cNvPr id="142" name="Freeform: Shape 141">
                <a:extLst>
                  <a:ext uri="{FF2B5EF4-FFF2-40B4-BE49-F238E27FC236}">
                    <a16:creationId xmlns:a16="http://schemas.microsoft.com/office/drawing/2014/main" id="{81CBFEB4-A726-02CD-1F71-CB14551CAFFA}"/>
                  </a:ext>
                </a:extLst>
              </p:cNvPr>
              <p:cNvSpPr/>
              <p:nvPr/>
            </p:nvSpPr>
            <p:spPr>
              <a:xfrm>
                <a:off x="2997177" y="5576156"/>
                <a:ext cx="114703" cy="98105"/>
              </a:xfrm>
              <a:custGeom>
                <a:avLst/>
                <a:gdLst>
                  <a:gd name="connsiteX0" fmla="*/ 98853 w 114703"/>
                  <a:gd name="connsiteY0" fmla="*/ 57408 h 98105"/>
                  <a:gd name="connsiteX1" fmla="*/ 101415 w 114703"/>
                  <a:gd name="connsiteY1" fmla="*/ 56573 h 98105"/>
                  <a:gd name="connsiteX2" fmla="*/ 114286 w 114703"/>
                  <a:gd name="connsiteY2" fmla="*/ 43048 h 98105"/>
                  <a:gd name="connsiteX3" fmla="*/ 114226 w 114703"/>
                  <a:gd name="connsiteY3" fmla="*/ 40843 h 98105"/>
                  <a:gd name="connsiteX4" fmla="*/ 112796 w 114703"/>
                  <a:gd name="connsiteY4" fmla="*/ 39472 h 98105"/>
                  <a:gd name="connsiteX5" fmla="*/ 110412 w 114703"/>
                  <a:gd name="connsiteY5" fmla="*/ 39294 h 98105"/>
                  <a:gd name="connsiteX6" fmla="*/ 105526 w 114703"/>
                  <a:gd name="connsiteY6" fmla="*/ 42690 h 98105"/>
                  <a:gd name="connsiteX7" fmla="*/ 102726 w 114703"/>
                  <a:gd name="connsiteY7" fmla="*/ 43345 h 98105"/>
                  <a:gd name="connsiteX8" fmla="*/ 64234 w 114703"/>
                  <a:gd name="connsiteY8" fmla="*/ 37089 h 98105"/>
                  <a:gd name="connsiteX9" fmla="*/ 63340 w 114703"/>
                  <a:gd name="connsiteY9" fmla="*/ 35421 h 98105"/>
                  <a:gd name="connsiteX10" fmla="*/ 67869 w 114703"/>
                  <a:gd name="connsiteY10" fmla="*/ 19988 h 98105"/>
                  <a:gd name="connsiteX11" fmla="*/ 60778 w 114703"/>
                  <a:gd name="connsiteY11" fmla="*/ 5568 h 98105"/>
                  <a:gd name="connsiteX12" fmla="*/ 51006 w 114703"/>
                  <a:gd name="connsiteY12" fmla="*/ 206 h 98105"/>
                  <a:gd name="connsiteX13" fmla="*/ 41353 w 114703"/>
                  <a:gd name="connsiteY13" fmla="*/ 1219 h 98105"/>
                  <a:gd name="connsiteX14" fmla="*/ 32296 w 114703"/>
                  <a:gd name="connsiteY14" fmla="*/ 6462 h 98105"/>
                  <a:gd name="connsiteX15" fmla="*/ 25265 w 114703"/>
                  <a:gd name="connsiteY15" fmla="*/ 12838 h 98105"/>
                  <a:gd name="connsiteX16" fmla="*/ 23061 w 114703"/>
                  <a:gd name="connsiteY16" fmla="*/ 15042 h 98105"/>
                  <a:gd name="connsiteX17" fmla="*/ 418 w 114703"/>
                  <a:gd name="connsiteY17" fmla="*/ 38817 h 98105"/>
                  <a:gd name="connsiteX18" fmla="*/ 478 w 114703"/>
                  <a:gd name="connsiteY18" fmla="*/ 41022 h 98105"/>
                  <a:gd name="connsiteX19" fmla="*/ 1908 w 114703"/>
                  <a:gd name="connsiteY19" fmla="*/ 42392 h 98105"/>
                  <a:gd name="connsiteX20" fmla="*/ 4291 w 114703"/>
                  <a:gd name="connsiteY20" fmla="*/ 42571 h 98105"/>
                  <a:gd name="connsiteX21" fmla="*/ 9713 w 114703"/>
                  <a:gd name="connsiteY21" fmla="*/ 38638 h 98105"/>
                  <a:gd name="connsiteX22" fmla="*/ 12097 w 114703"/>
                  <a:gd name="connsiteY22" fmla="*/ 38817 h 98105"/>
                  <a:gd name="connsiteX23" fmla="*/ 61612 w 114703"/>
                  <a:gd name="connsiteY23" fmla="*/ 85949 h 98105"/>
                  <a:gd name="connsiteX24" fmla="*/ 61910 w 114703"/>
                  <a:gd name="connsiteY24" fmla="*/ 88332 h 98105"/>
                  <a:gd name="connsiteX25" fmla="*/ 58275 w 114703"/>
                  <a:gd name="connsiteY25" fmla="*/ 93933 h 98105"/>
                  <a:gd name="connsiteX26" fmla="*/ 58573 w 114703"/>
                  <a:gd name="connsiteY26" fmla="*/ 96317 h 98105"/>
                  <a:gd name="connsiteX27" fmla="*/ 60063 w 114703"/>
                  <a:gd name="connsiteY27" fmla="*/ 97687 h 98105"/>
                  <a:gd name="connsiteX28" fmla="*/ 62268 w 114703"/>
                  <a:gd name="connsiteY28" fmla="*/ 97628 h 98105"/>
                  <a:gd name="connsiteX29" fmla="*/ 83480 w 114703"/>
                  <a:gd name="connsiteY29" fmla="*/ 75343 h 98105"/>
                  <a:gd name="connsiteX30" fmla="*/ 83420 w 114703"/>
                  <a:gd name="connsiteY30" fmla="*/ 73138 h 98105"/>
                  <a:gd name="connsiteX31" fmla="*/ 81931 w 114703"/>
                  <a:gd name="connsiteY31" fmla="*/ 71708 h 98105"/>
                  <a:gd name="connsiteX32" fmla="*/ 79547 w 114703"/>
                  <a:gd name="connsiteY32" fmla="*/ 71529 h 98105"/>
                  <a:gd name="connsiteX33" fmla="*/ 74185 w 114703"/>
                  <a:gd name="connsiteY33" fmla="*/ 75343 h 98105"/>
                  <a:gd name="connsiteX34" fmla="*/ 71801 w 114703"/>
                  <a:gd name="connsiteY34" fmla="*/ 75164 h 98105"/>
                  <a:gd name="connsiteX35" fmla="*/ 48980 w 114703"/>
                  <a:gd name="connsiteY35" fmla="*/ 53475 h 98105"/>
                  <a:gd name="connsiteX36" fmla="*/ 52377 w 114703"/>
                  <a:gd name="connsiteY36" fmla="*/ 49900 h 98105"/>
                  <a:gd name="connsiteX37" fmla="*/ 54998 w 114703"/>
                  <a:gd name="connsiteY37" fmla="*/ 49066 h 98105"/>
                  <a:gd name="connsiteX38" fmla="*/ 98853 w 114703"/>
                  <a:gd name="connsiteY38" fmla="*/ 57408 h 98105"/>
                  <a:gd name="connsiteX39" fmla="*/ 46239 w 114703"/>
                  <a:gd name="connsiteY39" fmla="*/ 48768 h 98105"/>
                  <a:gd name="connsiteX40" fmla="*/ 45226 w 114703"/>
                  <a:gd name="connsiteY40" fmla="*/ 49781 h 98105"/>
                  <a:gd name="connsiteX41" fmla="*/ 20618 w 114703"/>
                  <a:gd name="connsiteY41" fmla="*/ 26483 h 98105"/>
                  <a:gd name="connsiteX42" fmla="*/ 25027 w 114703"/>
                  <a:gd name="connsiteY42" fmla="*/ 21895 h 98105"/>
                  <a:gd name="connsiteX43" fmla="*/ 27232 w 114703"/>
                  <a:gd name="connsiteY43" fmla="*/ 19690 h 98105"/>
                  <a:gd name="connsiteX44" fmla="*/ 31820 w 114703"/>
                  <a:gd name="connsiteY44" fmla="*/ 15638 h 98105"/>
                  <a:gd name="connsiteX45" fmla="*/ 37599 w 114703"/>
                  <a:gd name="connsiteY45" fmla="*/ 12897 h 98105"/>
                  <a:gd name="connsiteX46" fmla="*/ 43677 w 114703"/>
                  <a:gd name="connsiteY46" fmla="*/ 13314 h 98105"/>
                  <a:gd name="connsiteX47" fmla="*/ 50172 w 114703"/>
                  <a:gd name="connsiteY47" fmla="*/ 17545 h 98105"/>
                  <a:gd name="connsiteX48" fmla="*/ 57084 w 114703"/>
                  <a:gd name="connsiteY48" fmla="*/ 31131 h 98105"/>
                  <a:gd name="connsiteX49" fmla="*/ 51244 w 114703"/>
                  <a:gd name="connsiteY49" fmla="*/ 43167 h 98105"/>
                  <a:gd name="connsiteX50" fmla="*/ 49278 w 114703"/>
                  <a:gd name="connsiteY50" fmla="*/ 45550 h 98105"/>
                  <a:gd name="connsiteX51" fmla="*/ 46239 w 114703"/>
                  <a:gd name="connsiteY51" fmla="*/ 48768 h 9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4703" h="98105">
                    <a:moveTo>
                      <a:pt x="98853" y="57408"/>
                    </a:moveTo>
                    <a:cubicBezTo>
                      <a:pt x="99687" y="57527"/>
                      <a:pt x="100879" y="57169"/>
                      <a:pt x="101415" y="56573"/>
                    </a:cubicBezTo>
                    <a:lnTo>
                      <a:pt x="114286" y="43048"/>
                    </a:lnTo>
                    <a:cubicBezTo>
                      <a:pt x="114881" y="42392"/>
                      <a:pt x="114822" y="41439"/>
                      <a:pt x="114226" y="40843"/>
                    </a:cubicBezTo>
                    <a:lnTo>
                      <a:pt x="112796" y="39472"/>
                    </a:lnTo>
                    <a:cubicBezTo>
                      <a:pt x="112141" y="38877"/>
                      <a:pt x="111068" y="38817"/>
                      <a:pt x="110412" y="39294"/>
                    </a:cubicBezTo>
                    <a:lnTo>
                      <a:pt x="105526" y="42690"/>
                    </a:lnTo>
                    <a:cubicBezTo>
                      <a:pt x="104811" y="43167"/>
                      <a:pt x="103560" y="43465"/>
                      <a:pt x="102726" y="43345"/>
                    </a:cubicBezTo>
                    <a:lnTo>
                      <a:pt x="64234" y="37089"/>
                    </a:lnTo>
                    <a:cubicBezTo>
                      <a:pt x="63400" y="36970"/>
                      <a:pt x="62983" y="36195"/>
                      <a:pt x="63340" y="35421"/>
                    </a:cubicBezTo>
                    <a:cubicBezTo>
                      <a:pt x="63340" y="35421"/>
                      <a:pt x="68047" y="25291"/>
                      <a:pt x="67869" y="19988"/>
                    </a:cubicBezTo>
                    <a:cubicBezTo>
                      <a:pt x="67690" y="14685"/>
                      <a:pt x="65306" y="9918"/>
                      <a:pt x="60778" y="5568"/>
                    </a:cubicBezTo>
                    <a:cubicBezTo>
                      <a:pt x="57560" y="2470"/>
                      <a:pt x="54283" y="682"/>
                      <a:pt x="51006" y="206"/>
                    </a:cubicBezTo>
                    <a:cubicBezTo>
                      <a:pt x="47729" y="-271"/>
                      <a:pt x="44511" y="86"/>
                      <a:pt x="41353" y="1219"/>
                    </a:cubicBezTo>
                    <a:cubicBezTo>
                      <a:pt x="38195" y="2351"/>
                      <a:pt x="35216" y="4138"/>
                      <a:pt x="32296" y="6462"/>
                    </a:cubicBezTo>
                    <a:cubicBezTo>
                      <a:pt x="29377" y="8786"/>
                      <a:pt x="25265" y="12838"/>
                      <a:pt x="25265" y="12838"/>
                    </a:cubicBezTo>
                    <a:cubicBezTo>
                      <a:pt x="24669" y="13434"/>
                      <a:pt x="23656" y="14447"/>
                      <a:pt x="23061" y="15042"/>
                    </a:cubicBezTo>
                    <a:lnTo>
                      <a:pt x="418" y="38817"/>
                    </a:lnTo>
                    <a:cubicBezTo>
                      <a:pt x="-178" y="39472"/>
                      <a:pt x="-118" y="40426"/>
                      <a:pt x="478" y="41022"/>
                    </a:cubicBezTo>
                    <a:lnTo>
                      <a:pt x="1908" y="42392"/>
                    </a:lnTo>
                    <a:cubicBezTo>
                      <a:pt x="2504" y="42988"/>
                      <a:pt x="3576" y="43048"/>
                      <a:pt x="4291" y="42571"/>
                    </a:cubicBezTo>
                    <a:lnTo>
                      <a:pt x="9713" y="38638"/>
                    </a:lnTo>
                    <a:cubicBezTo>
                      <a:pt x="10428" y="38162"/>
                      <a:pt x="11501" y="38221"/>
                      <a:pt x="12097" y="38817"/>
                    </a:cubicBezTo>
                    <a:lnTo>
                      <a:pt x="61612" y="85949"/>
                    </a:lnTo>
                    <a:cubicBezTo>
                      <a:pt x="62208" y="86545"/>
                      <a:pt x="62327" y="87617"/>
                      <a:pt x="61910" y="88332"/>
                    </a:cubicBezTo>
                    <a:lnTo>
                      <a:pt x="58275" y="93933"/>
                    </a:lnTo>
                    <a:cubicBezTo>
                      <a:pt x="57799" y="94648"/>
                      <a:pt x="57918" y="95721"/>
                      <a:pt x="58573" y="96317"/>
                    </a:cubicBezTo>
                    <a:lnTo>
                      <a:pt x="60063" y="97687"/>
                    </a:lnTo>
                    <a:cubicBezTo>
                      <a:pt x="60659" y="98283"/>
                      <a:pt x="61672" y="98223"/>
                      <a:pt x="62268" y="97628"/>
                    </a:cubicBezTo>
                    <a:lnTo>
                      <a:pt x="83480" y="75343"/>
                    </a:lnTo>
                    <a:cubicBezTo>
                      <a:pt x="84076" y="74747"/>
                      <a:pt x="84016" y="73734"/>
                      <a:pt x="83420" y="73138"/>
                    </a:cubicBezTo>
                    <a:lnTo>
                      <a:pt x="81931" y="71708"/>
                    </a:lnTo>
                    <a:cubicBezTo>
                      <a:pt x="81335" y="71112"/>
                      <a:pt x="80262" y="71053"/>
                      <a:pt x="79547" y="71529"/>
                    </a:cubicBezTo>
                    <a:lnTo>
                      <a:pt x="74185" y="75343"/>
                    </a:lnTo>
                    <a:cubicBezTo>
                      <a:pt x="73470" y="75819"/>
                      <a:pt x="72397" y="75760"/>
                      <a:pt x="71801" y="75164"/>
                    </a:cubicBezTo>
                    <a:lnTo>
                      <a:pt x="48980" y="53475"/>
                    </a:lnTo>
                    <a:lnTo>
                      <a:pt x="52377" y="49900"/>
                    </a:lnTo>
                    <a:cubicBezTo>
                      <a:pt x="52972" y="49304"/>
                      <a:pt x="54164" y="48887"/>
                      <a:pt x="54998" y="49066"/>
                    </a:cubicBezTo>
                    <a:lnTo>
                      <a:pt x="98853" y="57408"/>
                    </a:lnTo>
                    <a:close/>
                    <a:moveTo>
                      <a:pt x="46239" y="48768"/>
                    </a:moveTo>
                    <a:cubicBezTo>
                      <a:pt x="45643" y="49423"/>
                      <a:pt x="45226" y="49781"/>
                      <a:pt x="45226" y="49781"/>
                    </a:cubicBezTo>
                    <a:lnTo>
                      <a:pt x="20618" y="26483"/>
                    </a:lnTo>
                    <a:lnTo>
                      <a:pt x="25027" y="21895"/>
                    </a:lnTo>
                    <a:cubicBezTo>
                      <a:pt x="25623" y="21239"/>
                      <a:pt x="26576" y="20286"/>
                      <a:pt x="27232" y="19690"/>
                    </a:cubicBezTo>
                    <a:cubicBezTo>
                      <a:pt x="27232" y="19690"/>
                      <a:pt x="29913" y="17068"/>
                      <a:pt x="31820" y="15638"/>
                    </a:cubicBezTo>
                    <a:cubicBezTo>
                      <a:pt x="33726" y="14268"/>
                      <a:pt x="35633" y="13314"/>
                      <a:pt x="37599" y="12897"/>
                    </a:cubicBezTo>
                    <a:cubicBezTo>
                      <a:pt x="39566" y="12480"/>
                      <a:pt x="41592" y="12599"/>
                      <a:pt x="43677" y="13314"/>
                    </a:cubicBezTo>
                    <a:cubicBezTo>
                      <a:pt x="45762" y="14029"/>
                      <a:pt x="47908" y="15460"/>
                      <a:pt x="50172" y="17545"/>
                    </a:cubicBezTo>
                    <a:cubicBezTo>
                      <a:pt x="55058" y="22193"/>
                      <a:pt x="57382" y="26721"/>
                      <a:pt x="57084" y="31131"/>
                    </a:cubicBezTo>
                    <a:cubicBezTo>
                      <a:pt x="56845" y="35540"/>
                      <a:pt x="51244" y="43167"/>
                      <a:pt x="51244" y="43167"/>
                    </a:cubicBezTo>
                    <a:cubicBezTo>
                      <a:pt x="50768" y="43882"/>
                      <a:pt x="49814" y="44954"/>
                      <a:pt x="49278" y="45550"/>
                    </a:cubicBezTo>
                    <a:lnTo>
                      <a:pt x="46239" y="48768"/>
                    </a:lnTo>
                    <a:close/>
                  </a:path>
                </a:pathLst>
              </a:custGeom>
              <a:solidFill>
                <a:srgbClr val="FFFFFF"/>
              </a:solidFill>
              <a:ln w="5956" cap="flat">
                <a:noFill/>
                <a:prstDash val="solid"/>
                <a:miter/>
              </a:ln>
            </p:spPr>
            <p:txBody>
              <a:bodyPr rtlCol="0" anchor="ctr"/>
              <a:lstStyle/>
              <a:p>
                <a:endParaRPr lang="LID4096"/>
              </a:p>
            </p:txBody>
          </p:sp>
        </p:grpSp>
        <p:grpSp>
          <p:nvGrpSpPr>
            <p:cNvPr id="143" name="Graphic 26">
              <a:extLst>
                <a:ext uri="{FF2B5EF4-FFF2-40B4-BE49-F238E27FC236}">
                  <a16:creationId xmlns:a16="http://schemas.microsoft.com/office/drawing/2014/main" id="{3B17A4AA-C52E-FF5E-C7FC-7578A5F03A80}"/>
                </a:ext>
              </a:extLst>
            </p:cNvPr>
            <p:cNvGrpSpPr/>
            <p:nvPr/>
          </p:nvGrpSpPr>
          <p:grpSpPr>
            <a:xfrm>
              <a:off x="5678931" y="4861707"/>
              <a:ext cx="2785609" cy="731408"/>
              <a:chOff x="4497831" y="5661807"/>
              <a:chExt cx="2785609" cy="731408"/>
            </a:xfrm>
            <a:solidFill>
              <a:srgbClr val="FFFFFF"/>
            </a:solidFill>
          </p:grpSpPr>
          <p:sp>
            <p:nvSpPr>
              <p:cNvPr id="144" name="Freeform: Shape 143">
                <a:extLst>
                  <a:ext uri="{FF2B5EF4-FFF2-40B4-BE49-F238E27FC236}">
                    <a16:creationId xmlns:a16="http://schemas.microsoft.com/office/drawing/2014/main" id="{E78F9C12-C10F-08C1-DB02-4D1ED1166FBA}"/>
                  </a:ext>
                </a:extLst>
              </p:cNvPr>
              <p:cNvSpPr/>
              <p:nvPr/>
            </p:nvSpPr>
            <p:spPr>
              <a:xfrm>
                <a:off x="4497831" y="5671162"/>
                <a:ext cx="312405" cy="298998"/>
              </a:xfrm>
              <a:custGeom>
                <a:avLst/>
                <a:gdLst>
                  <a:gd name="connsiteX0" fmla="*/ 0 w 312405"/>
                  <a:gd name="connsiteY0" fmla="*/ 7269 h 298998"/>
                  <a:gd name="connsiteX1" fmla="*/ 0 w 312405"/>
                  <a:gd name="connsiteY1" fmla="*/ 0 h 298998"/>
                  <a:gd name="connsiteX2" fmla="*/ 135735 w 312405"/>
                  <a:gd name="connsiteY2" fmla="*/ 0 h 298998"/>
                  <a:gd name="connsiteX3" fmla="*/ 135735 w 312405"/>
                  <a:gd name="connsiteY3" fmla="*/ 7269 h 298998"/>
                  <a:gd name="connsiteX4" fmla="*/ 95635 w 312405"/>
                  <a:gd name="connsiteY4" fmla="*/ 59526 h 298998"/>
                  <a:gd name="connsiteX5" fmla="*/ 95635 w 312405"/>
                  <a:gd name="connsiteY5" fmla="*/ 176611 h 298998"/>
                  <a:gd name="connsiteX6" fmla="*/ 172201 w 312405"/>
                  <a:gd name="connsiteY6" fmla="*/ 275880 h 298998"/>
                  <a:gd name="connsiteX7" fmla="*/ 253237 w 312405"/>
                  <a:gd name="connsiteY7" fmla="*/ 173393 h 298998"/>
                  <a:gd name="connsiteX8" fmla="*/ 253237 w 312405"/>
                  <a:gd name="connsiteY8" fmla="*/ 59168 h 298998"/>
                  <a:gd name="connsiteX9" fmla="*/ 213136 w 312405"/>
                  <a:gd name="connsiteY9" fmla="*/ 7329 h 298998"/>
                  <a:gd name="connsiteX10" fmla="*/ 213136 w 312405"/>
                  <a:gd name="connsiteY10" fmla="*/ 59 h 298998"/>
                  <a:gd name="connsiteX11" fmla="*/ 312406 w 312405"/>
                  <a:gd name="connsiteY11" fmla="*/ 59 h 298998"/>
                  <a:gd name="connsiteX12" fmla="*/ 312406 w 312405"/>
                  <a:gd name="connsiteY12" fmla="*/ 7329 h 298998"/>
                  <a:gd name="connsiteX13" fmla="*/ 272305 w 312405"/>
                  <a:gd name="connsiteY13" fmla="*/ 59168 h 298998"/>
                  <a:gd name="connsiteX14" fmla="*/ 272305 w 312405"/>
                  <a:gd name="connsiteY14" fmla="*/ 172618 h 298998"/>
                  <a:gd name="connsiteX15" fmla="*/ 158854 w 312405"/>
                  <a:gd name="connsiteY15" fmla="*/ 298999 h 298998"/>
                  <a:gd name="connsiteX16" fmla="*/ 40161 w 312405"/>
                  <a:gd name="connsiteY16" fmla="*/ 182331 h 298998"/>
                  <a:gd name="connsiteX17" fmla="*/ 40161 w 312405"/>
                  <a:gd name="connsiteY17" fmla="*/ 59585 h 298998"/>
                  <a:gd name="connsiteX18" fmla="*/ 0 w 312405"/>
                  <a:gd name="connsiteY18" fmla="*/ 7269 h 29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05" h="298998">
                    <a:moveTo>
                      <a:pt x="0" y="7269"/>
                    </a:moveTo>
                    <a:lnTo>
                      <a:pt x="0" y="0"/>
                    </a:lnTo>
                    <a:lnTo>
                      <a:pt x="135735" y="0"/>
                    </a:lnTo>
                    <a:lnTo>
                      <a:pt x="135735" y="7269"/>
                    </a:lnTo>
                    <a:cubicBezTo>
                      <a:pt x="96469" y="12155"/>
                      <a:pt x="95635" y="16982"/>
                      <a:pt x="95635" y="59526"/>
                    </a:cubicBezTo>
                    <a:lnTo>
                      <a:pt x="95635" y="176611"/>
                    </a:lnTo>
                    <a:cubicBezTo>
                      <a:pt x="95635" y="240188"/>
                      <a:pt x="117085" y="275880"/>
                      <a:pt x="172201" y="275880"/>
                    </a:cubicBezTo>
                    <a:cubicBezTo>
                      <a:pt x="231787" y="275880"/>
                      <a:pt x="252046" y="234170"/>
                      <a:pt x="253237" y="173393"/>
                    </a:cubicBezTo>
                    <a:lnTo>
                      <a:pt x="253237" y="59168"/>
                    </a:lnTo>
                    <a:cubicBezTo>
                      <a:pt x="253237" y="17458"/>
                      <a:pt x="252403" y="12155"/>
                      <a:pt x="213136" y="7329"/>
                    </a:cubicBezTo>
                    <a:lnTo>
                      <a:pt x="213136" y="59"/>
                    </a:lnTo>
                    <a:lnTo>
                      <a:pt x="312406" y="59"/>
                    </a:lnTo>
                    <a:lnTo>
                      <a:pt x="312406" y="7329"/>
                    </a:lnTo>
                    <a:cubicBezTo>
                      <a:pt x="273079" y="12215"/>
                      <a:pt x="272305" y="17458"/>
                      <a:pt x="272305" y="59168"/>
                    </a:cubicBezTo>
                    <a:lnTo>
                      <a:pt x="272305" y="172618"/>
                    </a:lnTo>
                    <a:cubicBezTo>
                      <a:pt x="272305" y="260507"/>
                      <a:pt x="231370" y="298999"/>
                      <a:pt x="158854" y="298999"/>
                    </a:cubicBezTo>
                    <a:cubicBezTo>
                      <a:pt x="78235" y="298999"/>
                      <a:pt x="40161" y="257289"/>
                      <a:pt x="40161" y="182331"/>
                    </a:cubicBezTo>
                    <a:lnTo>
                      <a:pt x="40161" y="59585"/>
                    </a:lnTo>
                    <a:cubicBezTo>
                      <a:pt x="40101" y="17816"/>
                      <a:pt x="39267" y="12155"/>
                      <a:pt x="0" y="7269"/>
                    </a:cubicBezTo>
                    <a:close/>
                  </a:path>
                </a:pathLst>
              </a:custGeom>
              <a:solidFill>
                <a:srgbClr val="FFFFFF"/>
              </a:solidFill>
              <a:ln w="5956" cap="flat">
                <a:noFill/>
                <a:prstDash val="solid"/>
                <a:miter/>
              </a:ln>
            </p:spPr>
            <p:txBody>
              <a:bodyPr rtlCol="0" anchor="ctr"/>
              <a:lstStyle/>
              <a:p>
                <a:endParaRPr lang="LID4096"/>
              </a:p>
            </p:txBody>
          </p:sp>
          <p:sp>
            <p:nvSpPr>
              <p:cNvPr id="145" name="Freeform: Shape 144">
                <a:extLst>
                  <a:ext uri="{FF2B5EF4-FFF2-40B4-BE49-F238E27FC236}">
                    <a16:creationId xmlns:a16="http://schemas.microsoft.com/office/drawing/2014/main" id="{96519661-CFD1-1E35-8DA2-CC22320F8973}"/>
                  </a:ext>
                </a:extLst>
              </p:cNvPr>
              <p:cNvSpPr/>
              <p:nvPr/>
            </p:nvSpPr>
            <p:spPr>
              <a:xfrm>
                <a:off x="4829662" y="5671103"/>
                <a:ext cx="305910" cy="293755"/>
              </a:xfrm>
              <a:custGeom>
                <a:avLst/>
                <a:gdLst>
                  <a:gd name="connsiteX0" fmla="*/ 206642 w 305910"/>
                  <a:gd name="connsiteY0" fmla="*/ 7329 h 293755"/>
                  <a:gd name="connsiteX1" fmla="*/ 206642 w 305910"/>
                  <a:gd name="connsiteY1" fmla="*/ 60 h 293755"/>
                  <a:gd name="connsiteX2" fmla="*/ 305911 w 305910"/>
                  <a:gd name="connsiteY2" fmla="*/ 60 h 293755"/>
                  <a:gd name="connsiteX3" fmla="*/ 305911 w 305910"/>
                  <a:gd name="connsiteY3" fmla="*/ 7329 h 293755"/>
                  <a:gd name="connsiteX4" fmla="*/ 265810 w 305910"/>
                  <a:gd name="connsiteY4" fmla="*/ 59168 h 293755"/>
                  <a:gd name="connsiteX5" fmla="*/ 265810 w 305910"/>
                  <a:gd name="connsiteY5" fmla="*/ 293755 h 293755"/>
                  <a:gd name="connsiteX6" fmla="*/ 231787 w 305910"/>
                  <a:gd name="connsiteY6" fmla="*/ 293755 h 293755"/>
                  <a:gd name="connsiteX7" fmla="*/ 59228 w 305910"/>
                  <a:gd name="connsiteY7" fmla="*/ 70549 h 293755"/>
                  <a:gd name="connsiteX8" fmla="*/ 59228 w 305910"/>
                  <a:gd name="connsiteY8" fmla="*/ 234647 h 293755"/>
                  <a:gd name="connsiteX9" fmla="*/ 99329 w 305910"/>
                  <a:gd name="connsiteY9" fmla="*/ 286486 h 293755"/>
                  <a:gd name="connsiteX10" fmla="*/ 99329 w 305910"/>
                  <a:gd name="connsiteY10" fmla="*/ 293755 h 293755"/>
                  <a:gd name="connsiteX11" fmla="*/ 60 w 305910"/>
                  <a:gd name="connsiteY11" fmla="*/ 293755 h 293755"/>
                  <a:gd name="connsiteX12" fmla="*/ 60 w 305910"/>
                  <a:gd name="connsiteY12" fmla="*/ 286486 h 293755"/>
                  <a:gd name="connsiteX13" fmla="*/ 40161 w 305910"/>
                  <a:gd name="connsiteY13" fmla="*/ 234647 h 293755"/>
                  <a:gd name="connsiteX14" fmla="*/ 40161 w 305910"/>
                  <a:gd name="connsiteY14" fmla="*/ 45821 h 293755"/>
                  <a:gd name="connsiteX15" fmla="*/ 33249 w 305910"/>
                  <a:gd name="connsiteY15" fmla="*/ 36883 h 293755"/>
                  <a:gd name="connsiteX16" fmla="*/ 0 w 305910"/>
                  <a:gd name="connsiteY16" fmla="*/ 6078 h 293755"/>
                  <a:gd name="connsiteX17" fmla="*/ 0 w 305910"/>
                  <a:gd name="connsiteY17" fmla="*/ 0 h 293755"/>
                  <a:gd name="connsiteX18" fmla="*/ 75375 w 305910"/>
                  <a:gd name="connsiteY18" fmla="*/ 0 h 293755"/>
                  <a:gd name="connsiteX19" fmla="*/ 246743 w 305910"/>
                  <a:gd name="connsiteY19" fmla="*/ 220406 h 293755"/>
                  <a:gd name="connsiteX20" fmla="*/ 246743 w 305910"/>
                  <a:gd name="connsiteY20" fmla="*/ 59168 h 293755"/>
                  <a:gd name="connsiteX21" fmla="*/ 206642 w 305910"/>
                  <a:gd name="connsiteY21" fmla="*/ 7329 h 29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5910" h="293755">
                    <a:moveTo>
                      <a:pt x="206642" y="7329"/>
                    </a:moveTo>
                    <a:lnTo>
                      <a:pt x="206642" y="60"/>
                    </a:lnTo>
                    <a:lnTo>
                      <a:pt x="305911" y="60"/>
                    </a:lnTo>
                    <a:lnTo>
                      <a:pt x="305911" y="7329"/>
                    </a:lnTo>
                    <a:cubicBezTo>
                      <a:pt x="266585" y="12215"/>
                      <a:pt x="265810" y="17458"/>
                      <a:pt x="265810" y="59168"/>
                    </a:cubicBezTo>
                    <a:lnTo>
                      <a:pt x="265810" y="293755"/>
                    </a:lnTo>
                    <a:lnTo>
                      <a:pt x="231787" y="293755"/>
                    </a:lnTo>
                    <a:lnTo>
                      <a:pt x="59228" y="70549"/>
                    </a:lnTo>
                    <a:lnTo>
                      <a:pt x="59228" y="234647"/>
                    </a:lnTo>
                    <a:cubicBezTo>
                      <a:pt x="59228" y="276356"/>
                      <a:pt x="60062" y="281659"/>
                      <a:pt x="99329" y="286486"/>
                    </a:cubicBezTo>
                    <a:lnTo>
                      <a:pt x="99329" y="293755"/>
                    </a:lnTo>
                    <a:lnTo>
                      <a:pt x="60" y="293755"/>
                    </a:lnTo>
                    <a:lnTo>
                      <a:pt x="60" y="286486"/>
                    </a:lnTo>
                    <a:cubicBezTo>
                      <a:pt x="39386" y="281600"/>
                      <a:pt x="40161" y="276356"/>
                      <a:pt x="40161" y="234647"/>
                    </a:cubicBezTo>
                    <a:lnTo>
                      <a:pt x="40161" y="45821"/>
                    </a:lnTo>
                    <a:lnTo>
                      <a:pt x="33249" y="36883"/>
                    </a:lnTo>
                    <a:cubicBezTo>
                      <a:pt x="19067" y="18233"/>
                      <a:pt x="11381" y="10547"/>
                      <a:pt x="0" y="6078"/>
                    </a:cubicBezTo>
                    <a:lnTo>
                      <a:pt x="0" y="0"/>
                    </a:lnTo>
                    <a:lnTo>
                      <a:pt x="75375" y="0"/>
                    </a:lnTo>
                    <a:lnTo>
                      <a:pt x="246743" y="220406"/>
                    </a:lnTo>
                    <a:lnTo>
                      <a:pt x="246743" y="59168"/>
                    </a:lnTo>
                    <a:cubicBezTo>
                      <a:pt x="246743" y="17458"/>
                      <a:pt x="245908" y="12215"/>
                      <a:pt x="206642" y="7329"/>
                    </a:cubicBezTo>
                    <a:close/>
                  </a:path>
                </a:pathLst>
              </a:custGeom>
              <a:solidFill>
                <a:srgbClr val="FFFFFF"/>
              </a:solidFill>
              <a:ln w="5956"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E14085B1-84D4-2DFB-5D41-AB964E05C6C6}"/>
                  </a:ext>
                </a:extLst>
              </p:cNvPr>
              <p:cNvSpPr/>
              <p:nvPr/>
            </p:nvSpPr>
            <p:spPr>
              <a:xfrm>
                <a:off x="5160241" y="5671222"/>
                <a:ext cx="135734" cy="293636"/>
              </a:xfrm>
              <a:custGeom>
                <a:avLst/>
                <a:gdLst>
                  <a:gd name="connsiteX0" fmla="*/ 95634 w 135734"/>
                  <a:gd name="connsiteY0" fmla="*/ 234528 h 293636"/>
                  <a:gd name="connsiteX1" fmla="*/ 135735 w 135734"/>
                  <a:gd name="connsiteY1" fmla="*/ 286367 h 293636"/>
                  <a:gd name="connsiteX2" fmla="*/ 135735 w 135734"/>
                  <a:gd name="connsiteY2" fmla="*/ 293636 h 293636"/>
                  <a:gd name="connsiteX3" fmla="*/ 0 w 135734"/>
                  <a:gd name="connsiteY3" fmla="*/ 293636 h 293636"/>
                  <a:gd name="connsiteX4" fmla="*/ 0 w 135734"/>
                  <a:gd name="connsiteY4" fmla="*/ 286367 h 293636"/>
                  <a:gd name="connsiteX5" fmla="*/ 40101 w 135734"/>
                  <a:gd name="connsiteY5" fmla="*/ 234528 h 293636"/>
                  <a:gd name="connsiteX6" fmla="*/ 40101 w 135734"/>
                  <a:gd name="connsiteY6" fmla="*/ 59109 h 293636"/>
                  <a:gd name="connsiteX7" fmla="*/ 0 w 135734"/>
                  <a:gd name="connsiteY7" fmla="*/ 7269 h 293636"/>
                  <a:gd name="connsiteX8" fmla="*/ 0 w 135734"/>
                  <a:gd name="connsiteY8" fmla="*/ 0 h 293636"/>
                  <a:gd name="connsiteX9" fmla="*/ 135735 w 135734"/>
                  <a:gd name="connsiteY9" fmla="*/ 0 h 293636"/>
                  <a:gd name="connsiteX10" fmla="*/ 135735 w 135734"/>
                  <a:gd name="connsiteY10" fmla="*/ 7269 h 293636"/>
                  <a:gd name="connsiteX11" fmla="*/ 95634 w 135734"/>
                  <a:gd name="connsiteY11" fmla="*/ 59109 h 293636"/>
                  <a:gd name="connsiteX12" fmla="*/ 95634 w 135734"/>
                  <a:gd name="connsiteY12" fmla="*/ 234528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734" h="293636">
                    <a:moveTo>
                      <a:pt x="95634" y="234528"/>
                    </a:moveTo>
                    <a:cubicBezTo>
                      <a:pt x="95634" y="276237"/>
                      <a:pt x="96469" y="281540"/>
                      <a:pt x="135735" y="286367"/>
                    </a:cubicBezTo>
                    <a:lnTo>
                      <a:pt x="135735" y="293636"/>
                    </a:lnTo>
                    <a:lnTo>
                      <a:pt x="0" y="293636"/>
                    </a:lnTo>
                    <a:lnTo>
                      <a:pt x="0" y="286367"/>
                    </a:lnTo>
                    <a:cubicBezTo>
                      <a:pt x="39326" y="281481"/>
                      <a:pt x="40101" y="276237"/>
                      <a:pt x="40101" y="234528"/>
                    </a:cubicBezTo>
                    <a:lnTo>
                      <a:pt x="40101" y="59109"/>
                    </a:lnTo>
                    <a:cubicBezTo>
                      <a:pt x="40101" y="17399"/>
                      <a:pt x="39266" y="12096"/>
                      <a:pt x="0" y="7269"/>
                    </a:cubicBezTo>
                    <a:lnTo>
                      <a:pt x="0" y="0"/>
                    </a:lnTo>
                    <a:lnTo>
                      <a:pt x="135735" y="0"/>
                    </a:lnTo>
                    <a:lnTo>
                      <a:pt x="135735" y="7269"/>
                    </a:lnTo>
                    <a:cubicBezTo>
                      <a:pt x="96409" y="12155"/>
                      <a:pt x="95634" y="17399"/>
                      <a:pt x="95634" y="59109"/>
                    </a:cubicBezTo>
                    <a:lnTo>
                      <a:pt x="95634" y="234528"/>
                    </a:lnTo>
                    <a:close/>
                  </a:path>
                </a:pathLst>
              </a:custGeom>
              <a:solidFill>
                <a:srgbClr val="FFFFFF"/>
              </a:solidFill>
              <a:ln w="5956"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E9499353-CAC2-23A9-A8FE-C2D22F18BF3F}"/>
                  </a:ext>
                </a:extLst>
              </p:cNvPr>
              <p:cNvSpPr/>
              <p:nvPr/>
            </p:nvSpPr>
            <p:spPr>
              <a:xfrm>
                <a:off x="5317069" y="5671162"/>
                <a:ext cx="297389" cy="293695"/>
              </a:xfrm>
              <a:custGeom>
                <a:avLst/>
                <a:gdLst>
                  <a:gd name="connsiteX0" fmla="*/ 41352 w 297389"/>
                  <a:gd name="connsiteY0" fmla="*/ 46953 h 293695"/>
                  <a:gd name="connsiteX1" fmla="*/ 0 w 297389"/>
                  <a:gd name="connsiteY1" fmla="*/ 7269 h 293695"/>
                  <a:gd name="connsiteX2" fmla="*/ 0 w 297389"/>
                  <a:gd name="connsiteY2" fmla="*/ 0 h 293695"/>
                  <a:gd name="connsiteX3" fmla="*/ 125188 w 297389"/>
                  <a:gd name="connsiteY3" fmla="*/ 0 h 293695"/>
                  <a:gd name="connsiteX4" fmla="*/ 125188 w 297389"/>
                  <a:gd name="connsiteY4" fmla="*/ 7269 h 293695"/>
                  <a:gd name="connsiteX5" fmla="*/ 99269 w 297389"/>
                  <a:gd name="connsiteY5" fmla="*/ 38075 h 293695"/>
                  <a:gd name="connsiteX6" fmla="*/ 170593 w 297389"/>
                  <a:gd name="connsiteY6" fmla="*/ 232919 h 293695"/>
                  <a:gd name="connsiteX7" fmla="*/ 219989 w 297389"/>
                  <a:gd name="connsiteY7" fmla="*/ 89914 h 293695"/>
                  <a:gd name="connsiteX8" fmla="*/ 203781 w 297389"/>
                  <a:gd name="connsiteY8" fmla="*/ 7269 h 293695"/>
                  <a:gd name="connsiteX9" fmla="*/ 203781 w 297389"/>
                  <a:gd name="connsiteY9" fmla="*/ 0 h 293695"/>
                  <a:gd name="connsiteX10" fmla="*/ 297390 w 297389"/>
                  <a:gd name="connsiteY10" fmla="*/ 0 h 293695"/>
                  <a:gd name="connsiteX11" fmla="*/ 297390 w 297389"/>
                  <a:gd name="connsiteY11" fmla="*/ 7269 h 293695"/>
                  <a:gd name="connsiteX12" fmla="*/ 245133 w 297389"/>
                  <a:gd name="connsiteY12" fmla="*/ 76150 h 293695"/>
                  <a:gd name="connsiteX13" fmla="*/ 168566 w 297389"/>
                  <a:gd name="connsiteY13" fmla="*/ 293696 h 293695"/>
                  <a:gd name="connsiteX14" fmla="*/ 135735 w 297389"/>
                  <a:gd name="connsiteY14" fmla="*/ 293696 h 293695"/>
                  <a:gd name="connsiteX15" fmla="*/ 41352 w 297389"/>
                  <a:gd name="connsiteY15" fmla="*/ 46953 h 2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389" h="293695">
                    <a:moveTo>
                      <a:pt x="41352" y="46953"/>
                    </a:moveTo>
                    <a:cubicBezTo>
                      <a:pt x="30031" y="17399"/>
                      <a:pt x="25145" y="10487"/>
                      <a:pt x="0" y="7269"/>
                    </a:cubicBezTo>
                    <a:lnTo>
                      <a:pt x="0" y="0"/>
                    </a:lnTo>
                    <a:lnTo>
                      <a:pt x="125188" y="0"/>
                    </a:lnTo>
                    <a:lnTo>
                      <a:pt x="125188" y="7269"/>
                    </a:lnTo>
                    <a:cubicBezTo>
                      <a:pt x="99686" y="10487"/>
                      <a:pt x="91940" y="17816"/>
                      <a:pt x="99269" y="38075"/>
                    </a:cubicBezTo>
                    <a:lnTo>
                      <a:pt x="170593" y="232919"/>
                    </a:lnTo>
                    <a:lnTo>
                      <a:pt x="219989" y="89914"/>
                    </a:lnTo>
                    <a:cubicBezTo>
                      <a:pt x="246325" y="13764"/>
                      <a:pt x="235004" y="10487"/>
                      <a:pt x="203781" y="7269"/>
                    </a:cubicBezTo>
                    <a:lnTo>
                      <a:pt x="203781" y="0"/>
                    </a:lnTo>
                    <a:lnTo>
                      <a:pt x="297390" y="0"/>
                    </a:lnTo>
                    <a:lnTo>
                      <a:pt x="297390" y="7269"/>
                    </a:lnTo>
                    <a:cubicBezTo>
                      <a:pt x="270279" y="10487"/>
                      <a:pt x="266227" y="15790"/>
                      <a:pt x="245133" y="76150"/>
                    </a:cubicBezTo>
                    <a:lnTo>
                      <a:pt x="168566" y="293696"/>
                    </a:lnTo>
                    <a:lnTo>
                      <a:pt x="135735" y="293696"/>
                    </a:lnTo>
                    <a:lnTo>
                      <a:pt x="41352" y="46953"/>
                    </a:lnTo>
                    <a:close/>
                  </a:path>
                </a:pathLst>
              </a:custGeom>
              <a:solidFill>
                <a:srgbClr val="FFFFFF"/>
              </a:solidFill>
              <a:ln w="5956"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7670653A-A8F6-58CD-C8DC-BFCE8DF91FE6}"/>
                  </a:ext>
                </a:extLst>
              </p:cNvPr>
              <p:cNvSpPr/>
              <p:nvPr/>
            </p:nvSpPr>
            <p:spPr>
              <a:xfrm>
                <a:off x="5635552" y="5670030"/>
                <a:ext cx="260923" cy="295244"/>
              </a:xfrm>
              <a:custGeom>
                <a:avLst/>
                <a:gdLst>
                  <a:gd name="connsiteX0" fmla="*/ 150274 w 260923"/>
                  <a:gd name="connsiteY0" fmla="*/ 294828 h 295244"/>
                  <a:gd name="connsiteX1" fmla="*/ 0 w 260923"/>
                  <a:gd name="connsiteY1" fmla="*/ 294828 h 295244"/>
                  <a:gd name="connsiteX2" fmla="*/ 0 w 260923"/>
                  <a:gd name="connsiteY2" fmla="*/ 287558 h 295244"/>
                  <a:gd name="connsiteX3" fmla="*/ 40101 w 260923"/>
                  <a:gd name="connsiteY3" fmla="*/ 235719 h 295244"/>
                  <a:gd name="connsiteX4" fmla="*/ 40101 w 260923"/>
                  <a:gd name="connsiteY4" fmla="*/ 60300 h 295244"/>
                  <a:gd name="connsiteX5" fmla="*/ 0 w 260923"/>
                  <a:gd name="connsiteY5" fmla="*/ 8461 h 295244"/>
                  <a:gd name="connsiteX6" fmla="*/ 0 w 260923"/>
                  <a:gd name="connsiteY6" fmla="*/ 1192 h 295244"/>
                  <a:gd name="connsiteX7" fmla="*/ 146222 w 260923"/>
                  <a:gd name="connsiteY7" fmla="*/ 1192 h 295244"/>
                  <a:gd name="connsiteX8" fmla="*/ 241857 w 260923"/>
                  <a:gd name="connsiteY8" fmla="*/ 0 h 295244"/>
                  <a:gd name="connsiteX9" fmla="*/ 251569 w 260923"/>
                  <a:gd name="connsiteY9" fmla="*/ 96826 h 295244"/>
                  <a:gd name="connsiteX10" fmla="*/ 243466 w 260923"/>
                  <a:gd name="connsiteY10" fmla="*/ 96826 h 295244"/>
                  <a:gd name="connsiteX11" fmla="*/ 117085 w 260923"/>
                  <a:gd name="connsiteY11" fmla="*/ 15790 h 295244"/>
                  <a:gd name="connsiteX12" fmla="*/ 95635 w 260923"/>
                  <a:gd name="connsiteY12" fmla="*/ 15790 h 295244"/>
                  <a:gd name="connsiteX13" fmla="*/ 95635 w 260923"/>
                  <a:gd name="connsiteY13" fmla="*/ 134484 h 295244"/>
                  <a:gd name="connsiteX14" fmla="*/ 143064 w 260923"/>
                  <a:gd name="connsiteY14" fmla="*/ 134484 h 295244"/>
                  <a:gd name="connsiteX15" fmla="*/ 184774 w 260923"/>
                  <a:gd name="connsiteY15" fmla="*/ 89080 h 295244"/>
                  <a:gd name="connsiteX16" fmla="*/ 192043 w 260923"/>
                  <a:gd name="connsiteY16" fmla="*/ 89080 h 295244"/>
                  <a:gd name="connsiteX17" fmla="*/ 192043 w 260923"/>
                  <a:gd name="connsiteY17" fmla="*/ 197644 h 295244"/>
                  <a:gd name="connsiteX18" fmla="*/ 184774 w 260923"/>
                  <a:gd name="connsiteY18" fmla="*/ 197644 h 295244"/>
                  <a:gd name="connsiteX19" fmla="*/ 143064 w 260923"/>
                  <a:gd name="connsiteY19" fmla="*/ 152240 h 295244"/>
                  <a:gd name="connsiteX20" fmla="*/ 95635 w 260923"/>
                  <a:gd name="connsiteY20" fmla="*/ 152240 h 295244"/>
                  <a:gd name="connsiteX21" fmla="*/ 95635 w 260923"/>
                  <a:gd name="connsiteY21" fmla="*/ 263248 h 295244"/>
                  <a:gd name="connsiteX22" fmla="*/ 116310 w 260923"/>
                  <a:gd name="connsiteY22" fmla="*/ 280646 h 295244"/>
                  <a:gd name="connsiteX23" fmla="*/ 131684 w 260923"/>
                  <a:gd name="connsiteY23" fmla="*/ 280646 h 295244"/>
                  <a:gd name="connsiteX24" fmla="*/ 253237 w 260923"/>
                  <a:gd name="connsiteY24" fmla="*/ 198419 h 295244"/>
                  <a:gd name="connsiteX25" fmla="*/ 260924 w 260923"/>
                  <a:gd name="connsiteY25" fmla="*/ 198419 h 295244"/>
                  <a:gd name="connsiteX26" fmla="*/ 244717 w 260923"/>
                  <a:gd name="connsiteY26" fmla="*/ 295245 h 295244"/>
                  <a:gd name="connsiteX27" fmla="*/ 150274 w 260923"/>
                  <a:gd name="connsiteY27" fmla="*/ 294828 h 29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923" h="295244">
                    <a:moveTo>
                      <a:pt x="150274" y="294828"/>
                    </a:moveTo>
                    <a:lnTo>
                      <a:pt x="0" y="294828"/>
                    </a:lnTo>
                    <a:lnTo>
                      <a:pt x="0" y="287558"/>
                    </a:lnTo>
                    <a:cubicBezTo>
                      <a:pt x="39267" y="282672"/>
                      <a:pt x="40101" y="277429"/>
                      <a:pt x="40101" y="235719"/>
                    </a:cubicBezTo>
                    <a:lnTo>
                      <a:pt x="40101" y="60300"/>
                    </a:lnTo>
                    <a:cubicBezTo>
                      <a:pt x="40101" y="18591"/>
                      <a:pt x="39267" y="13287"/>
                      <a:pt x="0" y="8461"/>
                    </a:cubicBezTo>
                    <a:lnTo>
                      <a:pt x="0" y="1192"/>
                    </a:lnTo>
                    <a:lnTo>
                      <a:pt x="146222" y="1192"/>
                    </a:lnTo>
                    <a:cubicBezTo>
                      <a:pt x="174168" y="1192"/>
                      <a:pt x="210217" y="1192"/>
                      <a:pt x="241857" y="0"/>
                    </a:cubicBezTo>
                    <a:lnTo>
                      <a:pt x="251569" y="96826"/>
                    </a:lnTo>
                    <a:lnTo>
                      <a:pt x="243466" y="96826"/>
                    </a:lnTo>
                    <a:cubicBezTo>
                      <a:pt x="223206" y="28362"/>
                      <a:pt x="195678" y="15790"/>
                      <a:pt x="117085" y="15790"/>
                    </a:cubicBezTo>
                    <a:lnTo>
                      <a:pt x="95635" y="15790"/>
                    </a:lnTo>
                    <a:lnTo>
                      <a:pt x="95635" y="134484"/>
                    </a:lnTo>
                    <a:lnTo>
                      <a:pt x="143064" y="134484"/>
                    </a:lnTo>
                    <a:cubicBezTo>
                      <a:pt x="166183" y="134484"/>
                      <a:pt x="180722" y="123163"/>
                      <a:pt x="184774" y="89080"/>
                    </a:cubicBezTo>
                    <a:lnTo>
                      <a:pt x="192043" y="89080"/>
                    </a:lnTo>
                    <a:lnTo>
                      <a:pt x="192043" y="197644"/>
                    </a:lnTo>
                    <a:lnTo>
                      <a:pt x="184774" y="197644"/>
                    </a:lnTo>
                    <a:cubicBezTo>
                      <a:pt x="180722" y="163621"/>
                      <a:pt x="166124" y="152240"/>
                      <a:pt x="143064" y="152240"/>
                    </a:cubicBezTo>
                    <a:lnTo>
                      <a:pt x="95635" y="152240"/>
                    </a:lnTo>
                    <a:lnTo>
                      <a:pt x="95635" y="263248"/>
                    </a:lnTo>
                    <a:cubicBezTo>
                      <a:pt x="95635" y="277429"/>
                      <a:pt x="98495" y="280646"/>
                      <a:pt x="116310" y="280646"/>
                    </a:cubicBezTo>
                    <a:lnTo>
                      <a:pt x="131684" y="280646"/>
                    </a:lnTo>
                    <a:cubicBezTo>
                      <a:pt x="205450" y="280646"/>
                      <a:pt x="231370" y="264022"/>
                      <a:pt x="253237" y="198419"/>
                    </a:cubicBezTo>
                    <a:lnTo>
                      <a:pt x="260924" y="198419"/>
                    </a:lnTo>
                    <a:lnTo>
                      <a:pt x="244717" y="295245"/>
                    </a:lnTo>
                    <a:cubicBezTo>
                      <a:pt x="212302" y="294828"/>
                      <a:pt x="179054" y="294828"/>
                      <a:pt x="150274" y="294828"/>
                    </a:cubicBezTo>
                    <a:close/>
                  </a:path>
                </a:pathLst>
              </a:custGeom>
              <a:solidFill>
                <a:srgbClr val="FFFFFF"/>
              </a:solidFill>
              <a:ln w="5956"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41E144E5-50B0-0897-CE9B-1E069D8F800F}"/>
                  </a:ext>
                </a:extLst>
              </p:cNvPr>
              <p:cNvSpPr/>
              <p:nvPr/>
            </p:nvSpPr>
            <p:spPr>
              <a:xfrm>
                <a:off x="5934134" y="5670805"/>
                <a:ext cx="300607" cy="294172"/>
              </a:xfrm>
              <a:custGeom>
                <a:avLst/>
                <a:gdLst>
                  <a:gd name="connsiteX0" fmla="*/ 0 w 300607"/>
                  <a:gd name="connsiteY0" fmla="*/ 286784 h 294172"/>
                  <a:gd name="connsiteX1" fmla="*/ 40101 w 300607"/>
                  <a:gd name="connsiteY1" fmla="*/ 234945 h 294172"/>
                  <a:gd name="connsiteX2" fmla="*/ 40101 w 300607"/>
                  <a:gd name="connsiteY2" fmla="*/ 59526 h 294172"/>
                  <a:gd name="connsiteX3" fmla="*/ 0 w 300607"/>
                  <a:gd name="connsiteY3" fmla="*/ 7686 h 294172"/>
                  <a:gd name="connsiteX4" fmla="*/ 0 w 300607"/>
                  <a:gd name="connsiteY4" fmla="*/ 417 h 294172"/>
                  <a:gd name="connsiteX5" fmla="*/ 51839 w 300607"/>
                  <a:gd name="connsiteY5" fmla="*/ 417 h 294172"/>
                  <a:gd name="connsiteX6" fmla="*/ 125188 w 300607"/>
                  <a:gd name="connsiteY6" fmla="*/ 0 h 294172"/>
                  <a:gd name="connsiteX7" fmla="*/ 258064 w 300607"/>
                  <a:gd name="connsiteY7" fmla="*/ 77401 h 294172"/>
                  <a:gd name="connsiteX8" fmla="*/ 184714 w 300607"/>
                  <a:gd name="connsiteY8" fmla="*/ 150333 h 294172"/>
                  <a:gd name="connsiteX9" fmla="*/ 247517 w 300607"/>
                  <a:gd name="connsiteY9" fmla="*/ 247577 h 294172"/>
                  <a:gd name="connsiteX10" fmla="*/ 300607 w 300607"/>
                  <a:gd name="connsiteY10" fmla="*/ 286903 h 294172"/>
                  <a:gd name="connsiteX11" fmla="*/ 300607 w 300607"/>
                  <a:gd name="connsiteY11" fmla="*/ 294172 h 294172"/>
                  <a:gd name="connsiteX12" fmla="*/ 209859 w 300607"/>
                  <a:gd name="connsiteY12" fmla="*/ 294172 h 294172"/>
                  <a:gd name="connsiteX13" fmla="*/ 176253 w 300607"/>
                  <a:gd name="connsiteY13" fmla="*/ 235004 h 294172"/>
                  <a:gd name="connsiteX14" fmla="*/ 158854 w 300607"/>
                  <a:gd name="connsiteY14" fmla="*/ 207833 h 294172"/>
                  <a:gd name="connsiteX15" fmla="*/ 124831 w 300607"/>
                  <a:gd name="connsiteY15" fmla="*/ 156352 h 294172"/>
                  <a:gd name="connsiteX16" fmla="*/ 95634 w 300607"/>
                  <a:gd name="connsiteY16" fmla="*/ 156352 h 294172"/>
                  <a:gd name="connsiteX17" fmla="*/ 95634 w 300607"/>
                  <a:gd name="connsiteY17" fmla="*/ 234945 h 294172"/>
                  <a:gd name="connsiteX18" fmla="*/ 139787 w 300607"/>
                  <a:gd name="connsiteY18" fmla="*/ 286784 h 294172"/>
                  <a:gd name="connsiteX19" fmla="*/ 139787 w 300607"/>
                  <a:gd name="connsiteY19" fmla="*/ 294053 h 294172"/>
                  <a:gd name="connsiteX20" fmla="*/ 0 w 300607"/>
                  <a:gd name="connsiteY20" fmla="*/ 294053 h 294172"/>
                  <a:gd name="connsiteX21" fmla="*/ 0 w 300607"/>
                  <a:gd name="connsiteY21" fmla="*/ 286784 h 294172"/>
                  <a:gd name="connsiteX22" fmla="*/ 122805 w 300607"/>
                  <a:gd name="connsiteY22" fmla="*/ 14539 h 294172"/>
                  <a:gd name="connsiteX23" fmla="*/ 95634 w 300607"/>
                  <a:gd name="connsiteY23" fmla="*/ 14539 h 294172"/>
                  <a:gd name="connsiteX24" fmla="*/ 95634 w 300607"/>
                  <a:gd name="connsiteY24" fmla="*/ 141753 h 294172"/>
                  <a:gd name="connsiteX25" fmla="*/ 122805 w 300607"/>
                  <a:gd name="connsiteY25" fmla="*/ 141753 h 294172"/>
                  <a:gd name="connsiteX26" fmla="*/ 196572 w 300607"/>
                  <a:gd name="connsiteY26" fmla="*/ 78176 h 294172"/>
                  <a:gd name="connsiteX27" fmla="*/ 122805 w 300607"/>
                  <a:gd name="connsiteY27" fmla="*/ 14539 h 29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0607" h="294172">
                    <a:moveTo>
                      <a:pt x="0" y="286784"/>
                    </a:moveTo>
                    <a:cubicBezTo>
                      <a:pt x="39266" y="281898"/>
                      <a:pt x="40101" y="276654"/>
                      <a:pt x="40101" y="234945"/>
                    </a:cubicBezTo>
                    <a:lnTo>
                      <a:pt x="40101" y="59526"/>
                    </a:lnTo>
                    <a:cubicBezTo>
                      <a:pt x="40101" y="17816"/>
                      <a:pt x="39266" y="12513"/>
                      <a:pt x="0" y="7686"/>
                    </a:cubicBezTo>
                    <a:lnTo>
                      <a:pt x="0" y="417"/>
                    </a:lnTo>
                    <a:lnTo>
                      <a:pt x="51839" y="417"/>
                    </a:lnTo>
                    <a:cubicBezTo>
                      <a:pt x="71681" y="417"/>
                      <a:pt x="112616" y="0"/>
                      <a:pt x="125188" y="0"/>
                    </a:cubicBezTo>
                    <a:cubicBezTo>
                      <a:pt x="200147" y="0"/>
                      <a:pt x="258064" y="20259"/>
                      <a:pt x="258064" y="77401"/>
                    </a:cubicBezTo>
                    <a:cubicBezTo>
                      <a:pt x="258064" y="116727"/>
                      <a:pt x="228509" y="139787"/>
                      <a:pt x="184714" y="150333"/>
                    </a:cubicBezTo>
                    <a:lnTo>
                      <a:pt x="247517" y="247577"/>
                    </a:lnTo>
                    <a:cubicBezTo>
                      <a:pt x="266167" y="276356"/>
                      <a:pt x="272245" y="283626"/>
                      <a:pt x="300607" y="286903"/>
                    </a:cubicBezTo>
                    <a:lnTo>
                      <a:pt x="300607" y="294172"/>
                    </a:lnTo>
                    <a:lnTo>
                      <a:pt x="209859" y="294172"/>
                    </a:lnTo>
                    <a:cubicBezTo>
                      <a:pt x="202173" y="279157"/>
                      <a:pt x="189600" y="256872"/>
                      <a:pt x="176253" y="235004"/>
                    </a:cubicBezTo>
                    <a:lnTo>
                      <a:pt x="158854" y="207833"/>
                    </a:lnTo>
                    <a:cubicBezTo>
                      <a:pt x="141813" y="181079"/>
                      <a:pt x="132935" y="167315"/>
                      <a:pt x="124831" y="156352"/>
                    </a:cubicBezTo>
                    <a:lnTo>
                      <a:pt x="95634" y="156352"/>
                    </a:lnTo>
                    <a:lnTo>
                      <a:pt x="95634" y="234945"/>
                    </a:lnTo>
                    <a:cubicBezTo>
                      <a:pt x="95634" y="276654"/>
                      <a:pt x="96469" y="281957"/>
                      <a:pt x="139787" y="286784"/>
                    </a:cubicBezTo>
                    <a:lnTo>
                      <a:pt x="139787" y="294053"/>
                    </a:lnTo>
                    <a:lnTo>
                      <a:pt x="0" y="294053"/>
                    </a:lnTo>
                    <a:lnTo>
                      <a:pt x="0" y="286784"/>
                    </a:lnTo>
                    <a:close/>
                    <a:moveTo>
                      <a:pt x="122805" y="14539"/>
                    </a:moveTo>
                    <a:lnTo>
                      <a:pt x="95634" y="14539"/>
                    </a:lnTo>
                    <a:lnTo>
                      <a:pt x="95634" y="141753"/>
                    </a:lnTo>
                    <a:lnTo>
                      <a:pt x="122805" y="141753"/>
                    </a:lnTo>
                    <a:cubicBezTo>
                      <a:pt x="169401" y="141753"/>
                      <a:pt x="196572" y="125546"/>
                      <a:pt x="196572" y="78176"/>
                    </a:cubicBezTo>
                    <a:cubicBezTo>
                      <a:pt x="196572" y="30805"/>
                      <a:pt x="169401" y="14539"/>
                      <a:pt x="122805" y="14539"/>
                    </a:cubicBezTo>
                    <a:close/>
                  </a:path>
                </a:pathLst>
              </a:custGeom>
              <a:solidFill>
                <a:srgbClr val="FFFFFF"/>
              </a:solidFill>
              <a:ln w="5956"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09BD17B4-7B7C-2273-206B-FDAAA654400D}"/>
                  </a:ext>
                </a:extLst>
              </p:cNvPr>
              <p:cNvSpPr/>
              <p:nvPr/>
            </p:nvSpPr>
            <p:spPr>
              <a:xfrm>
                <a:off x="6266381" y="5661807"/>
                <a:ext cx="209144" cy="308353"/>
              </a:xfrm>
              <a:custGeom>
                <a:avLst/>
                <a:gdLst>
                  <a:gd name="connsiteX0" fmla="*/ 0 w 209144"/>
                  <a:gd name="connsiteY0" fmla="*/ 286426 h 308353"/>
                  <a:gd name="connsiteX1" fmla="*/ 0 w 209144"/>
                  <a:gd name="connsiteY1" fmla="*/ 187574 h 308353"/>
                  <a:gd name="connsiteX2" fmla="*/ 8104 w 209144"/>
                  <a:gd name="connsiteY2" fmla="*/ 187574 h 308353"/>
                  <a:gd name="connsiteX3" fmla="*/ 97660 w 209144"/>
                  <a:gd name="connsiteY3" fmla="*/ 293338 h 308353"/>
                  <a:gd name="connsiteX4" fmla="*/ 162906 w 209144"/>
                  <a:gd name="connsiteY4" fmla="*/ 239473 h 308353"/>
                  <a:gd name="connsiteX5" fmla="*/ 108624 w 209144"/>
                  <a:gd name="connsiteY5" fmla="*/ 182331 h 308353"/>
                  <a:gd name="connsiteX6" fmla="*/ 72575 w 209144"/>
                  <a:gd name="connsiteY6" fmla="*/ 165289 h 308353"/>
                  <a:gd name="connsiteX7" fmla="*/ 2503 w 209144"/>
                  <a:gd name="connsiteY7" fmla="*/ 79010 h 308353"/>
                  <a:gd name="connsiteX8" fmla="*/ 103381 w 209144"/>
                  <a:gd name="connsiteY8" fmla="*/ 0 h 308353"/>
                  <a:gd name="connsiteX9" fmla="*/ 190494 w 209144"/>
                  <a:gd name="connsiteY9" fmla="*/ 20259 h 308353"/>
                  <a:gd name="connsiteX10" fmla="*/ 190494 w 209144"/>
                  <a:gd name="connsiteY10" fmla="*/ 103321 h 308353"/>
                  <a:gd name="connsiteX11" fmla="*/ 182391 w 209144"/>
                  <a:gd name="connsiteY11" fmla="*/ 103321 h 308353"/>
                  <a:gd name="connsiteX12" fmla="*/ 102963 w 209144"/>
                  <a:gd name="connsiteY12" fmla="*/ 15015 h 308353"/>
                  <a:gd name="connsiteX13" fmla="*/ 47072 w 209144"/>
                  <a:gd name="connsiteY13" fmla="*/ 58751 h 308353"/>
                  <a:gd name="connsiteX14" fmla="*/ 87590 w 209144"/>
                  <a:gd name="connsiteY14" fmla="*/ 109816 h 308353"/>
                  <a:gd name="connsiteX15" fmla="*/ 130551 w 209144"/>
                  <a:gd name="connsiteY15" fmla="*/ 130074 h 308353"/>
                  <a:gd name="connsiteX16" fmla="*/ 209144 w 209144"/>
                  <a:gd name="connsiteY16" fmla="*/ 217605 h 308353"/>
                  <a:gd name="connsiteX17" fmla="*/ 97720 w 209144"/>
                  <a:gd name="connsiteY17" fmla="*/ 308354 h 308353"/>
                  <a:gd name="connsiteX18" fmla="*/ 0 w 209144"/>
                  <a:gd name="connsiteY18" fmla="*/ 286426 h 30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144" h="308353">
                    <a:moveTo>
                      <a:pt x="0" y="286426"/>
                    </a:moveTo>
                    <a:lnTo>
                      <a:pt x="0" y="187574"/>
                    </a:lnTo>
                    <a:lnTo>
                      <a:pt x="8104" y="187574"/>
                    </a:lnTo>
                    <a:cubicBezTo>
                      <a:pt x="19425" y="262950"/>
                      <a:pt x="49396" y="293338"/>
                      <a:pt x="97660" y="293338"/>
                    </a:cubicBezTo>
                    <a:cubicBezTo>
                      <a:pt x="133293" y="293338"/>
                      <a:pt x="162906" y="275939"/>
                      <a:pt x="162906" y="239473"/>
                    </a:cubicBezTo>
                    <a:cubicBezTo>
                      <a:pt x="162906" y="211945"/>
                      <a:pt x="141039" y="197763"/>
                      <a:pt x="108624" y="182331"/>
                    </a:cubicBezTo>
                    <a:lnTo>
                      <a:pt x="72575" y="165289"/>
                    </a:lnTo>
                    <a:cubicBezTo>
                      <a:pt x="29614" y="145030"/>
                      <a:pt x="2503" y="118277"/>
                      <a:pt x="2503" y="79010"/>
                    </a:cubicBezTo>
                    <a:cubicBezTo>
                      <a:pt x="2503" y="32414"/>
                      <a:pt x="46655" y="0"/>
                      <a:pt x="103381" y="0"/>
                    </a:cubicBezTo>
                    <a:cubicBezTo>
                      <a:pt x="132577" y="0"/>
                      <a:pt x="170652" y="8104"/>
                      <a:pt x="190494" y="20259"/>
                    </a:cubicBezTo>
                    <a:lnTo>
                      <a:pt x="190494" y="103321"/>
                    </a:lnTo>
                    <a:lnTo>
                      <a:pt x="182391" y="103321"/>
                    </a:lnTo>
                    <a:cubicBezTo>
                      <a:pt x="171069" y="45404"/>
                      <a:pt x="143064" y="15015"/>
                      <a:pt x="102963" y="15015"/>
                    </a:cubicBezTo>
                    <a:cubicBezTo>
                      <a:pt x="70132" y="15015"/>
                      <a:pt x="47072" y="30389"/>
                      <a:pt x="47072" y="58751"/>
                    </a:cubicBezTo>
                    <a:cubicBezTo>
                      <a:pt x="47072" y="86696"/>
                      <a:pt x="66140" y="99686"/>
                      <a:pt x="87590" y="109816"/>
                    </a:cubicBezTo>
                    <a:lnTo>
                      <a:pt x="130551" y="130074"/>
                    </a:lnTo>
                    <a:cubicBezTo>
                      <a:pt x="175538" y="151168"/>
                      <a:pt x="209144" y="173453"/>
                      <a:pt x="209144" y="217605"/>
                    </a:cubicBezTo>
                    <a:cubicBezTo>
                      <a:pt x="209144" y="270696"/>
                      <a:pt x="158497" y="308354"/>
                      <a:pt x="97720" y="308354"/>
                    </a:cubicBezTo>
                    <a:cubicBezTo>
                      <a:pt x="57977" y="308354"/>
                      <a:pt x="23536" y="298999"/>
                      <a:pt x="0" y="286426"/>
                    </a:cubicBezTo>
                    <a:close/>
                  </a:path>
                </a:pathLst>
              </a:custGeom>
              <a:solidFill>
                <a:srgbClr val="FFFFFF"/>
              </a:solidFill>
              <a:ln w="5956"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63C4B902-2BDA-C202-6078-E2B5B40A05A1}"/>
                  </a:ext>
                </a:extLst>
              </p:cNvPr>
              <p:cNvSpPr/>
              <p:nvPr/>
            </p:nvSpPr>
            <p:spPr>
              <a:xfrm>
                <a:off x="6513958" y="5671222"/>
                <a:ext cx="135734" cy="293636"/>
              </a:xfrm>
              <a:custGeom>
                <a:avLst/>
                <a:gdLst>
                  <a:gd name="connsiteX0" fmla="*/ 95634 w 135734"/>
                  <a:gd name="connsiteY0" fmla="*/ 234528 h 293636"/>
                  <a:gd name="connsiteX1" fmla="*/ 135735 w 135734"/>
                  <a:gd name="connsiteY1" fmla="*/ 286367 h 293636"/>
                  <a:gd name="connsiteX2" fmla="*/ 135735 w 135734"/>
                  <a:gd name="connsiteY2" fmla="*/ 293636 h 293636"/>
                  <a:gd name="connsiteX3" fmla="*/ 0 w 135734"/>
                  <a:gd name="connsiteY3" fmla="*/ 293636 h 293636"/>
                  <a:gd name="connsiteX4" fmla="*/ 0 w 135734"/>
                  <a:gd name="connsiteY4" fmla="*/ 286367 h 293636"/>
                  <a:gd name="connsiteX5" fmla="*/ 40101 w 135734"/>
                  <a:gd name="connsiteY5" fmla="*/ 234528 h 293636"/>
                  <a:gd name="connsiteX6" fmla="*/ 40101 w 135734"/>
                  <a:gd name="connsiteY6" fmla="*/ 59109 h 293636"/>
                  <a:gd name="connsiteX7" fmla="*/ 0 w 135734"/>
                  <a:gd name="connsiteY7" fmla="*/ 7269 h 293636"/>
                  <a:gd name="connsiteX8" fmla="*/ 0 w 135734"/>
                  <a:gd name="connsiteY8" fmla="*/ 0 h 293636"/>
                  <a:gd name="connsiteX9" fmla="*/ 135735 w 135734"/>
                  <a:gd name="connsiteY9" fmla="*/ 0 h 293636"/>
                  <a:gd name="connsiteX10" fmla="*/ 135735 w 135734"/>
                  <a:gd name="connsiteY10" fmla="*/ 7269 h 293636"/>
                  <a:gd name="connsiteX11" fmla="*/ 95634 w 135734"/>
                  <a:gd name="connsiteY11" fmla="*/ 59109 h 293636"/>
                  <a:gd name="connsiteX12" fmla="*/ 95634 w 135734"/>
                  <a:gd name="connsiteY12" fmla="*/ 234528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734" h="293636">
                    <a:moveTo>
                      <a:pt x="95634" y="234528"/>
                    </a:moveTo>
                    <a:cubicBezTo>
                      <a:pt x="95634" y="276237"/>
                      <a:pt x="96469" y="281540"/>
                      <a:pt x="135735" y="286367"/>
                    </a:cubicBezTo>
                    <a:lnTo>
                      <a:pt x="135735" y="293636"/>
                    </a:lnTo>
                    <a:lnTo>
                      <a:pt x="0" y="293636"/>
                    </a:lnTo>
                    <a:lnTo>
                      <a:pt x="0" y="286367"/>
                    </a:lnTo>
                    <a:cubicBezTo>
                      <a:pt x="39266" y="281481"/>
                      <a:pt x="40101" y="276237"/>
                      <a:pt x="40101" y="234528"/>
                    </a:cubicBezTo>
                    <a:lnTo>
                      <a:pt x="40101" y="59109"/>
                    </a:lnTo>
                    <a:cubicBezTo>
                      <a:pt x="40101" y="17399"/>
                      <a:pt x="39266" y="12096"/>
                      <a:pt x="0" y="7269"/>
                    </a:cubicBezTo>
                    <a:lnTo>
                      <a:pt x="0" y="0"/>
                    </a:lnTo>
                    <a:lnTo>
                      <a:pt x="135735" y="0"/>
                    </a:lnTo>
                    <a:lnTo>
                      <a:pt x="135735" y="7269"/>
                    </a:lnTo>
                    <a:cubicBezTo>
                      <a:pt x="96409" y="12155"/>
                      <a:pt x="95634" y="17399"/>
                      <a:pt x="95634" y="59109"/>
                    </a:cubicBezTo>
                    <a:lnTo>
                      <a:pt x="95634" y="234528"/>
                    </a:lnTo>
                    <a:close/>
                  </a:path>
                </a:pathLst>
              </a:custGeom>
              <a:solidFill>
                <a:srgbClr val="FFFFFF"/>
              </a:solidFill>
              <a:ln w="5956"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F3EFAA85-7312-B745-8F87-38CA35810661}"/>
                  </a:ext>
                </a:extLst>
              </p:cNvPr>
              <p:cNvSpPr/>
              <p:nvPr/>
            </p:nvSpPr>
            <p:spPr>
              <a:xfrm>
                <a:off x="6680498" y="5670030"/>
                <a:ext cx="293755" cy="294827"/>
              </a:xfrm>
              <a:custGeom>
                <a:avLst/>
                <a:gdLst>
                  <a:gd name="connsiteX0" fmla="*/ 74541 w 293755"/>
                  <a:gd name="connsiteY0" fmla="*/ 287558 h 294827"/>
                  <a:gd name="connsiteX1" fmla="*/ 119111 w 293755"/>
                  <a:gd name="connsiteY1" fmla="*/ 235719 h 294827"/>
                  <a:gd name="connsiteX2" fmla="*/ 119111 w 293755"/>
                  <a:gd name="connsiteY2" fmla="*/ 14539 h 294827"/>
                  <a:gd name="connsiteX3" fmla="*/ 108982 w 293755"/>
                  <a:gd name="connsiteY3" fmla="*/ 14539 h 294827"/>
                  <a:gd name="connsiteX4" fmla="*/ 8104 w 293755"/>
                  <a:gd name="connsiteY4" fmla="*/ 108147 h 294827"/>
                  <a:gd name="connsiteX5" fmla="*/ 0 w 293755"/>
                  <a:gd name="connsiteY5" fmla="*/ 108147 h 294827"/>
                  <a:gd name="connsiteX6" fmla="*/ 12156 w 293755"/>
                  <a:gd name="connsiteY6" fmla="*/ 0 h 294827"/>
                  <a:gd name="connsiteX7" fmla="*/ 108982 w 293755"/>
                  <a:gd name="connsiteY7" fmla="*/ 1192 h 294827"/>
                  <a:gd name="connsiteX8" fmla="*/ 184357 w 293755"/>
                  <a:gd name="connsiteY8" fmla="*/ 1192 h 294827"/>
                  <a:gd name="connsiteX9" fmla="*/ 281600 w 293755"/>
                  <a:gd name="connsiteY9" fmla="*/ 0 h 294827"/>
                  <a:gd name="connsiteX10" fmla="*/ 293755 w 293755"/>
                  <a:gd name="connsiteY10" fmla="*/ 108147 h 294827"/>
                  <a:gd name="connsiteX11" fmla="*/ 285235 w 293755"/>
                  <a:gd name="connsiteY11" fmla="*/ 108147 h 294827"/>
                  <a:gd name="connsiteX12" fmla="*/ 184774 w 293755"/>
                  <a:gd name="connsiteY12" fmla="*/ 14539 h 294827"/>
                  <a:gd name="connsiteX13" fmla="*/ 174645 w 293755"/>
                  <a:gd name="connsiteY13" fmla="*/ 14539 h 294827"/>
                  <a:gd name="connsiteX14" fmla="*/ 174645 w 293755"/>
                  <a:gd name="connsiteY14" fmla="*/ 235719 h 294827"/>
                  <a:gd name="connsiteX15" fmla="*/ 219214 w 293755"/>
                  <a:gd name="connsiteY15" fmla="*/ 287558 h 294827"/>
                  <a:gd name="connsiteX16" fmla="*/ 219214 w 293755"/>
                  <a:gd name="connsiteY16" fmla="*/ 294828 h 294827"/>
                  <a:gd name="connsiteX17" fmla="*/ 74601 w 293755"/>
                  <a:gd name="connsiteY17" fmla="*/ 294828 h 294827"/>
                  <a:gd name="connsiteX18" fmla="*/ 74601 w 293755"/>
                  <a:gd name="connsiteY18" fmla="*/ 287558 h 29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3755" h="294827">
                    <a:moveTo>
                      <a:pt x="74541" y="287558"/>
                    </a:moveTo>
                    <a:cubicBezTo>
                      <a:pt x="117502" y="282672"/>
                      <a:pt x="119111" y="276237"/>
                      <a:pt x="119111" y="235719"/>
                    </a:cubicBezTo>
                    <a:lnTo>
                      <a:pt x="119111" y="14539"/>
                    </a:lnTo>
                    <a:lnTo>
                      <a:pt x="108982" y="14539"/>
                    </a:lnTo>
                    <a:cubicBezTo>
                      <a:pt x="52256" y="14539"/>
                      <a:pt x="28363" y="43318"/>
                      <a:pt x="8104" y="108147"/>
                    </a:cubicBezTo>
                    <a:lnTo>
                      <a:pt x="0" y="108147"/>
                    </a:lnTo>
                    <a:lnTo>
                      <a:pt x="12156" y="0"/>
                    </a:lnTo>
                    <a:cubicBezTo>
                      <a:pt x="43378" y="1192"/>
                      <a:pt x="81036" y="1192"/>
                      <a:pt x="108982" y="1192"/>
                    </a:cubicBezTo>
                    <a:lnTo>
                      <a:pt x="184357" y="1192"/>
                    </a:lnTo>
                    <a:cubicBezTo>
                      <a:pt x="212302" y="1192"/>
                      <a:pt x="249960" y="1192"/>
                      <a:pt x="281600" y="0"/>
                    </a:cubicBezTo>
                    <a:lnTo>
                      <a:pt x="293755" y="108147"/>
                    </a:lnTo>
                    <a:lnTo>
                      <a:pt x="285235" y="108147"/>
                    </a:lnTo>
                    <a:cubicBezTo>
                      <a:pt x="265393" y="43318"/>
                      <a:pt x="241499" y="14539"/>
                      <a:pt x="184774" y="14539"/>
                    </a:cubicBezTo>
                    <a:lnTo>
                      <a:pt x="174645" y="14539"/>
                    </a:lnTo>
                    <a:lnTo>
                      <a:pt x="174645" y="235719"/>
                    </a:lnTo>
                    <a:cubicBezTo>
                      <a:pt x="174645" y="276237"/>
                      <a:pt x="176253" y="282732"/>
                      <a:pt x="219214" y="287558"/>
                    </a:cubicBezTo>
                    <a:lnTo>
                      <a:pt x="219214" y="294828"/>
                    </a:lnTo>
                    <a:lnTo>
                      <a:pt x="74601" y="294828"/>
                    </a:lnTo>
                    <a:lnTo>
                      <a:pt x="74601" y="287558"/>
                    </a:lnTo>
                    <a:close/>
                  </a:path>
                </a:pathLst>
              </a:custGeom>
              <a:solidFill>
                <a:srgbClr val="FFFFFF"/>
              </a:solidFill>
              <a:ln w="5956"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26336A26-4016-9713-8E64-E5AB5F2BA0EB}"/>
                  </a:ext>
                </a:extLst>
              </p:cNvPr>
              <p:cNvSpPr/>
              <p:nvPr/>
            </p:nvSpPr>
            <p:spPr>
              <a:xfrm>
                <a:off x="6990520" y="5671222"/>
                <a:ext cx="292920" cy="293636"/>
              </a:xfrm>
              <a:custGeom>
                <a:avLst/>
                <a:gdLst>
                  <a:gd name="connsiteX0" fmla="*/ 214269 w 292920"/>
                  <a:gd name="connsiteY0" fmla="*/ 286367 h 293636"/>
                  <a:gd name="connsiteX1" fmla="*/ 214269 w 292920"/>
                  <a:gd name="connsiteY1" fmla="*/ 293636 h 293636"/>
                  <a:gd name="connsiteX2" fmla="*/ 69655 w 292920"/>
                  <a:gd name="connsiteY2" fmla="*/ 293636 h 293636"/>
                  <a:gd name="connsiteX3" fmla="*/ 69655 w 292920"/>
                  <a:gd name="connsiteY3" fmla="*/ 286367 h 293636"/>
                  <a:gd name="connsiteX4" fmla="*/ 114225 w 292920"/>
                  <a:gd name="connsiteY4" fmla="*/ 234528 h 293636"/>
                  <a:gd name="connsiteX5" fmla="*/ 114225 w 292920"/>
                  <a:gd name="connsiteY5" fmla="*/ 178219 h 293636"/>
                  <a:gd name="connsiteX6" fmla="*/ 40101 w 292920"/>
                  <a:gd name="connsiteY6" fmla="*/ 44927 h 293636"/>
                  <a:gd name="connsiteX7" fmla="*/ 0 w 292920"/>
                  <a:gd name="connsiteY7" fmla="*/ 7269 h 293636"/>
                  <a:gd name="connsiteX8" fmla="*/ 0 w 292920"/>
                  <a:gd name="connsiteY8" fmla="*/ 0 h 293636"/>
                  <a:gd name="connsiteX9" fmla="*/ 125189 w 292920"/>
                  <a:gd name="connsiteY9" fmla="*/ 0 h 293636"/>
                  <a:gd name="connsiteX10" fmla="*/ 125189 w 292920"/>
                  <a:gd name="connsiteY10" fmla="*/ 7269 h 293636"/>
                  <a:gd name="connsiteX11" fmla="*/ 100103 w 292920"/>
                  <a:gd name="connsiteY11" fmla="*/ 36466 h 293636"/>
                  <a:gd name="connsiteX12" fmla="*/ 162489 w 292920"/>
                  <a:gd name="connsiteY12" fmla="*/ 153968 h 293636"/>
                  <a:gd name="connsiteX13" fmla="*/ 212302 w 292920"/>
                  <a:gd name="connsiteY13" fmla="*/ 65663 h 293636"/>
                  <a:gd name="connsiteX14" fmla="*/ 202590 w 292920"/>
                  <a:gd name="connsiteY14" fmla="*/ 7329 h 293636"/>
                  <a:gd name="connsiteX15" fmla="*/ 202590 w 292920"/>
                  <a:gd name="connsiteY15" fmla="*/ 60 h 293636"/>
                  <a:gd name="connsiteX16" fmla="*/ 292921 w 292920"/>
                  <a:gd name="connsiteY16" fmla="*/ 60 h 293636"/>
                  <a:gd name="connsiteX17" fmla="*/ 292921 w 292920"/>
                  <a:gd name="connsiteY17" fmla="*/ 7329 h 293636"/>
                  <a:gd name="connsiteX18" fmla="*/ 237388 w 292920"/>
                  <a:gd name="connsiteY18" fmla="*/ 57977 h 293636"/>
                  <a:gd name="connsiteX19" fmla="*/ 169758 w 292920"/>
                  <a:gd name="connsiteY19" fmla="*/ 175479 h 293636"/>
                  <a:gd name="connsiteX20" fmla="*/ 169758 w 292920"/>
                  <a:gd name="connsiteY20" fmla="*/ 234647 h 293636"/>
                  <a:gd name="connsiteX21" fmla="*/ 214269 w 292920"/>
                  <a:gd name="connsiteY21" fmla="*/ 286367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2920" h="293636">
                    <a:moveTo>
                      <a:pt x="214269" y="286367"/>
                    </a:moveTo>
                    <a:lnTo>
                      <a:pt x="214269" y="293636"/>
                    </a:lnTo>
                    <a:lnTo>
                      <a:pt x="69655" y="293636"/>
                    </a:lnTo>
                    <a:lnTo>
                      <a:pt x="69655" y="286367"/>
                    </a:lnTo>
                    <a:cubicBezTo>
                      <a:pt x="112616" y="281481"/>
                      <a:pt x="114225" y="275045"/>
                      <a:pt x="114225" y="234528"/>
                    </a:cubicBezTo>
                    <a:lnTo>
                      <a:pt x="114225" y="178219"/>
                    </a:lnTo>
                    <a:lnTo>
                      <a:pt x="40101" y="44927"/>
                    </a:lnTo>
                    <a:cubicBezTo>
                      <a:pt x="24311" y="15731"/>
                      <a:pt x="18650" y="10487"/>
                      <a:pt x="0" y="7269"/>
                    </a:cubicBezTo>
                    <a:lnTo>
                      <a:pt x="0" y="0"/>
                    </a:lnTo>
                    <a:lnTo>
                      <a:pt x="125189" y="0"/>
                    </a:lnTo>
                    <a:lnTo>
                      <a:pt x="125189" y="7269"/>
                    </a:lnTo>
                    <a:cubicBezTo>
                      <a:pt x="99686" y="10487"/>
                      <a:pt x="90331" y="17399"/>
                      <a:pt x="100103" y="36466"/>
                    </a:cubicBezTo>
                    <a:lnTo>
                      <a:pt x="162489" y="153968"/>
                    </a:lnTo>
                    <a:lnTo>
                      <a:pt x="212302" y="65663"/>
                    </a:lnTo>
                    <a:cubicBezTo>
                      <a:pt x="238639" y="19901"/>
                      <a:pt x="231727" y="10189"/>
                      <a:pt x="202590" y="7329"/>
                    </a:cubicBezTo>
                    <a:lnTo>
                      <a:pt x="202590" y="60"/>
                    </a:lnTo>
                    <a:lnTo>
                      <a:pt x="292921" y="60"/>
                    </a:lnTo>
                    <a:lnTo>
                      <a:pt x="292921" y="7329"/>
                    </a:lnTo>
                    <a:cubicBezTo>
                      <a:pt x="271053" y="10964"/>
                      <a:pt x="261341" y="17876"/>
                      <a:pt x="237388" y="57977"/>
                    </a:cubicBezTo>
                    <a:lnTo>
                      <a:pt x="169758" y="175479"/>
                    </a:lnTo>
                    <a:lnTo>
                      <a:pt x="169758" y="234647"/>
                    </a:lnTo>
                    <a:cubicBezTo>
                      <a:pt x="169699" y="274986"/>
                      <a:pt x="171308" y="281481"/>
                      <a:pt x="214269" y="286367"/>
                    </a:cubicBezTo>
                    <a:close/>
                  </a:path>
                </a:pathLst>
              </a:custGeom>
              <a:solidFill>
                <a:srgbClr val="FFFFFF"/>
              </a:solidFill>
              <a:ln w="5956"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3AE0A548-43CE-908A-7AC2-4B0FBD5169EE}"/>
                  </a:ext>
                </a:extLst>
              </p:cNvPr>
              <p:cNvSpPr/>
              <p:nvPr/>
            </p:nvSpPr>
            <p:spPr>
              <a:xfrm>
                <a:off x="4511179" y="6086114"/>
                <a:ext cx="308711" cy="307102"/>
              </a:xfrm>
              <a:custGeom>
                <a:avLst/>
                <a:gdLst>
                  <a:gd name="connsiteX0" fmla="*/ 154385 w 308711"/>
                  <a:gd name="connsiteY0" fmla="*/ 0 h 307102"/>
                  <a:gd name="connsiteX1" fmla="*/ 308711 w 308711"/>
                  <a:gd name="connsiteY1" fmla="*/ 153551 h 307102"/>
                  <a:gd name="connsiteX2" fmla="*/ 154385 w 308711"/>
                  <a:gd name="connsiteY2" fmla="*/ 307102 h 307102"/>
                  <a:gd name="connsiteX3" fmla="*/ 0 w 308711"/>
                  <a:gd name="connsiteY3" fmla="*/ 153551 h 307102"/>
                  <a:gd name="connsiteX4" fmla="*/ 154385 w 308711"/>
                  <a:gd name="connsiteY4" fmla="*/ 0 h 307102"/>
                  <a:gd name="connsiteX5" fmla="*/ 154385 w 308711"/>
                  <a:gd name="connsiteY5" fmla="*/ 14956 h 307102"/>
                  <a:gd name="connsiteX6" fmla="*/ 62028 w 308711"/>
                  <a:gd name="connsiteY6" fmla="*/ 153492 h 307102"/>
                  <a:gd name="connsiteX7" fmla="*/ 154385 w 308711"/>
                  <a:gd name="connsiteY7" fmla="*/ 292027 h 307102"/>
                  <a:gd name="connsiteX8" fmla="*/ 246742 w 308711"/>
                  <a:gd name="connsiteY8" fmla="*/ 153492 h 307102"/>
                  <a:gd name="connsiteX9" fmla="*/ 154385 w 308711"/>
                  <a:gd name="connsiteY9" fmla="*/ 14956 h 30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711" h="307102">
                    <a:moveTo>
                      <a:pt x="154385" y="0"/>
                    </a:moveTo>
                    <a:cubicBezTo>
                      <a:pt x="233812" y="0"/>
                      <a:pt x="308711" y="53508"/>
                      <a:pt x="308711" y="153551"/>
                    </a:cubicBezTo>
                    <a:cubicBezTo>
                      <a:pt x="308711" y="253595"/>
                      <a:pt x="233753" y="307102"/>
                      <a:pt x="154385" y="307102"/>
                    </a:cubicBezTo>
                    <a:cubicBezTo>
                      <a:pt x="74958" y="307102"/>
                      <a:pt x="0" y="253595"/>
                      <a:pt x="0" y="153551"/>
                    </a:cubicBezTo>
                    <a:cubicBezTo>
                      <a:pt x="0" y="53508"/>
                      <a:pt x="74958" y="0"/>
                      <a:pt x="154385" y="0"/>
                    </a:cubicBezTo>
                    <a:close/>
                    <a:moveTo>
                      <a:pt x="154385" y="14956"/>
                    </a:moveTo>
                    <a:cubicBezTo>
                      <a:pt x="98494" y="14956"/>
                      <a:pt x="62028" y="68046"/>
                      <a:pt x="62028" y="153492"/>
                    </a:cubicBezTo>
                    <a:cubicBezTo>
                      <a:pt x="62028" y="238937"/>
                      <a:pt x="98494" y="292027"/>
                      <a:pt x="154385" y="292027"/>
                    </a:cubicBezTo>
                    <a:cubicBezTo>
                      <a:pt x="210276" y="292027"/>
                      <a:pt x="246742" y="238937"/>
                      <a:pt x="246742" y="153492"/>
                    </a:cubicBezTo>
                    <a:cubicBezTo>
                      <a:pt x="246742" y="68046"/>
                      <a:pt x="210276" y="14956"/>
                      <a:pt x="154385" y="14956"/>
                    </a:cubicBezTo>
                    <a:close/>
                  </a:path>
                </a:pathLst>
              </a:custGeom>
              <a:solidFill>
                <a:srgbClr val="FFFFFF"/>
              </a:solidFill>
              <a:ln w="5956"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C4C4824C-7312-AB23-68CE-CE8EC6B7C228}"/>
                  </a:ext>
                </a:extLst>
              </p:cNvPr>
              <p:cNvSpPr/>
              <p:nvPr/>
            </p:nvSpPr>
            <p:spPr>
              <a:xfrm>
                <a:off x="4858799" y="6093085"/>
                <a:ext cx="259732" cy="294827"/>
              </a:xfrm>
              <a:custGeom>
                <a:avLst/>
                <a:gdLst>
                  <a:gd name="connsiteX0" fmla="*/ 0 w 259732"/>
                  <a:gd name="connsiteY0" fmla="*/ 287558 h 294827"/>
                  <a:gd name="connsiteX1" fmla="*/ 40101 w 259732"/>
                  <a:gd name="connsiteY1" fmla="*/ 235719 h 294827"/>
                  <a:gd name="connsiteX2" fmla="*/ 40101 w 259732"/>
                  <a:gd name="connsiteY2" fmla="*/ 60300 h 294827"/>
                  <a:gd name="connsiteX3" fmla="*/ 0 w 259732"/>
                  <a:gd name="connsiteY3" fmla="*/ 8461 h 294827"/>
                  <a:gd name="connsiteX4" fmla="*/ 0 w 259732"/>
                  <a:gd name="connsiteY4" fmla="*/ 1192 h 294827"/>
                  <a:gd name="connsiteX5" fmla="*/ 154386 w 259732"/>
                  <a:gd name="connsiteY5" fmla="*/ 1192 h 294827"/>
                  <a:gd name="connsiteX6" fmla="*/ 250020 w 259732"/>
                  <a:gd name="connsiteY6" fmla="*/ 0 h 294827"/>
                  <a:gd name="connsiteX7" fmla="*/ 259732 w 259732"/>
                  <a:gd name="connsiteY7" fmla="*/ 96826 h 294827"/>
                  <a:gd name="connsiteX8" fmla="*/ 251628 w 259732"/>
                  <a:gd name="connsiteY8" fmla="*/ 96826 h 294827"/>
                  <a:gd name="connsiteX9" fmla="*/ 125248 w 259732"/>
                  <a:gd name="connsiteY9" fmla="*/ 15790 h 294827"/>
                  <a:gd name="connsiteX10" fmla="*/ 95694 w 259732"/>
                  <a:gd name="connsiteY10" fmla="*/ 15790 h 294827"/>
                  <a:gd name="connsiteX11" fmla="*/ 95694 w 259732"/>
                  <a:gd name="connsiteY11" fmla="*/ 134484 h 294827"/>
                  <a:gd name="connsiteX12" fmla="*/ 143124 w 259732"/>
                  <a:gd name="connsiteY12" fmla="*/ 134484 h 294827"/>
                  <a:gd name="connsiteX13" fmla="*/ 184834 w 259732"/>
                  <a:gd name="connsiteY13" fmla="*/ 89080 h 294827"/>
                  <a:gd name="connsiteX14" fmla="*/ 192103 w 259732"/>
                  <a:gd name="connsiteY14" fmla="*/ 89080 h 294827"/>
                  <a:gd name="connsiteX15" fmla="*/ 192103 w 259732"/>
                  <a:gd name="connsiteY15" fmla="*/ 197644 h 294827"/>
                  <a:gd name="connsiteX16" fmla="*/ 184834 w 259732"/>
                  <a:gd name="connsiteY16" fmla="*/ 197644 h 294827"/>
                  <a:gd name="connsiteX17" fmla="*/ 143124 w 259732"/>
                  <a:gd name="connsiteY17" fmla="*/ 152240 h 294827"/>
                  <a:gd name="connsiteX18" fmla="*/ 95694 w 259732"/>
                  <a:gd name="connsiteY18" fmla="*/ 152240 h 294827"/>
                  <a:gd name="connsiteX19" fmla="*/ 95694 w 259732"/>
                  <a:gd name="connsiteY19" fmla="*/ 236077 h 294827"/>
                  <a:gd name="connsiteX20" fmla="*/ 140264 w 259732"/>
                  <a:gd name="connsiteY20" fmla="*/ 287558 h 294827"/>
                  <a:gd name="connsiteX21" fmla="*/ 140264 w 259732"/>
                  <a:gd name="connsiteY21" fmla="*/ 294828 h 294827"/>
                  <a:gd name="connsiteX22" fmla="*/ 60 w 259732"/>
                  <a:gd name="connsiteY22" fmla="*/ 294828 h 294827"/>
                  <a:gd name="connsiteX23" fmla="*/ 60 w 259732"/>
                  <a:gd name="connsiteY23" fmla="*/ 287558 h 29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9732" h="294827">
                    <a:moveTo>
                      <a:pt x="0" y="287558"/>
                    </a:moveTo>
                    <a:cubicBezTo>
                      <a:pt x="39326" y="282672"/>
                      <a:pt x="40101" y="277429"/>
                      <a:pt x="40101" y="235719"/>
                    </a:cubicBezTo>
                    <a:lnTo>
                      <a:pt x="40101" y="60300"/>
                    </a:lnTo>
                    <a:cubicBezTo>
                      <a:pt x="40101" y="18591"/>
                      <a:pt x="39267" y="13287"/>
                      <a:pt x="0" y="8461"/>
                    </a:cubicBezTo>
                    <a:lnTo>
                      <a:pt x="0" y="1192"/>
                    </a:lnTo>
                    <a:lnTo>
                      <a:pt x="154386" y="1192"/>
                    </a:lnTo>
                    <a:cubicBezTo>
                      <a:pt x="182331" y="1192"/>
                      <a:pt x="218380" y="1192"/>
                      <a:pt x="250020" y="0"/>
                    </a:cubicBezTo>
                    <a:lnTo>
                      <a:pt x="259732" y="96826"/>
                    </a:lnTo>
                    <a:lnTo>
                      <a:pt x="251628" y="96826"/>
                    </a:lnTo>
                    <a:cubicBezTo>
                      <a:pt x="231370" y="28362"/>
                      <a:pt x="203841" y="15790"/>
                      <a:pt x="125248" y="15790"/>
                    </a:cubicBezTo>
                    <a:lnTo>
                      <a:pt x="95694" y="15790"/>
                    </a:lnTo>
                    <a:lnTo>
                      <a:pt x="95694" y="134484"/>
                    </a:lnTo>
                    <a:lnTo>
                      <a:pt x="143124" y="134484"/>
                    </a:lnTo>
                    <a:cubicBezTo>
                      <a:pt x="166243" y="134484"/>
                      <a:pt x="180782" y="123163"/>
                      <a:pt x="184834" y="89080"/>
                    </a:cubicBezTo>
                    <a:lnTo>
                      <a:pt x="192103" y="89080"/>
                    </a:lnTo>
                    <a:lnTo>
                      <a:pt x="192103" y="197644"/>
                    </a:lnTo>
                    <a:lnTo>
                      <a:pt x="184834" y="197644"/>
                    </a:lnTo>
                    <a:cubicBezTo>
                      <a:pt x="180782" y="163621"/>
                      <a:pt x="166183" y="152240"/>
                      <a:pt x="143124" y="152240"/>
                    </a:cubicBezTo>
                    <a:lnTo>
                      <a:pt x="95694" y="152240"/>
                    </a:lnTo>
                    <a:lnTo>
                      <a:pt x="95694" y="236077"/>
                    </a:lnTo>
                    <a:cubicBezTo>
                      <a:pt x="95694" y="276595"/>
                      <a:pt x="97303" y="282672"/>
                      <a:pt x="140264" y="287558"/>
                    </a:cubicBezTo>
                    <a:lnTo>
                      <a:pt x="140264" y="294828"/>
                    </a:lnTo>
                    <a:lnTo>
                      <a:pt x="60" y="294828"/>
                    </a:lnTo>
                    <a:lnTo>
                      <a:pt x="60" y="287558"/>
                    </a:lnTo>
                    <a:close/>
                  </a:path>
                </a:pathLst>
              </a:custGeom>
              <a:solidFill>
                <a:srgbClr val="FFFFFF"/>
              </a:solidFill>
              <a:ln w="5956"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3B72B056-B60F-AAD9-2F37-47273D07A816}"/>
                  </a:ext>
                </a:extLst>
              </p:cNvPr>
              <p:cNvSpPr/>
              <p:nvPr/>
            </p:nvSpPr>
            <p:spPr>
              <a:xfrm>
                <a:off x="5254266" y="6086114"/>
                <a:ext cx="308711" cy="307102"/>
              </a:xfrm>
              <a:custGeom>
                <a:avLst/>
                <a:gdLst>
                  <a:gd name="connsiteX0" fmla="*/ 154386 w 308711"/>
                  <a:gd name="connsiteY0" fmla="*/ 0 h 307102"/>
                  <a:gd name="connsiteX1" fmla="*/ 308711 w 308711"/>
                  <a:gd name="connsiteY1" fmla="*/ 153551 h 307102"/>
                  <a:gd name="connsiteX2" fmla="*/ 154386 w 308711"/>
                  <a:gd name="connsiteY2" fmla="*/ 307102 h 307102"/>
                  <a:gd name="connsiteX3" fmla="*/ 0 w 308711"/>
                  <a:gd name="connsiteY3" fmla="*/ 153551 h 307102"/>
                  <a:gd name="connsiteX4" fmla="*/ 154386 w 308711"/>
                  <a:gd name="connsiteY4" fmla="*/ 0 h 307102"/>
                  <a:gd name="connsiteX5" fmla="*/ 154386 w 308711"/>
                  <a:gd name="connsiteY5" fmla="*/ 14956 h 307102"/>
                  <a:gd name="connsiteX6" fmla="*/ 62028 w 308711"/>
                  <a:gd name="connsiteY6" fmla="*/ 153492 h 307102"/>
                  <a:gd name="connsiteX7" fmla="*/ 154386 w 308711"/>
                  <a:gd name="connsiteY7" fmla="*/ 292027 h 307102"/>
                  <a:gd name="connsiteX8" fmla="*/ 246743 w 308711"/>
                  <a:gd name="connsiteY8" fmla="*/ 153492 h 307102"/>
                  <a:gd name="connsiteX9" fmla="*/ 154386 w 308711"/>
                  <a:gd name="connsiteY9" fmla="*/ 14956 h 30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711" h="307102">
                    <a:moveTo>
                      <a:pt x="154386" y="0"/>
                    </a:moveTo>
                    <a:cubicBezTo>
                      <a:pt x="233812" y="0"/>
                      <a:pt x="308711" y="53508"/>
                      <a:pt x="308711" y="153551"/>
                    </a:cubicBezTo>
                    <a:cubicBezTo>
                      <a:pt x="308711" y="253595"/>
                      <a:pt x="233753" y="307102"/>
                      <a:pt x="154386" y="307102"/>
                    </a:cubicBezTo>
                    <a:cubicBezTo>
                      <a:pt x="74958" y="307102"/>
                      <a:pt x="0" y="253595"/>
                      <a:pt x="0" y="153551"/>
                    </a:cubicBezTo>
                    <a:cubicBezTo>
                      <a:pt x="0" y="53508"/>
                      <a:pt x="74958" y="0"/>
                      <a:pt x="154386" y="0"/>
                    </a:cubicBezTo>
                    <a:close/>
                    <a:moveTo>
                      <a:pt x="154386" y="14956"/>
                    </a:moveTo>
                    <a:cubicBezTo>
                      <a:pt x="98495" y="14956"/>
                      <a:pt x="62028" y="68046"/>
                      <a:pt x="62028" y="153492"/>
                    </a:cubicBezTo>
                    <a:cubicBezTo>
                      <a:pt x="62028" y="238937"/>
                      <a:pt x="98495" y="292027"/>
                      <a:pt x="154386" y="292027"/>
                    </a:cubicBezTo>
                    <a:cubicBezTo>
                      <a:pt x="210277" y="292027"/>
                      <a:pt x="246743" y="238937"/>
                      <a:pt x="246743" y="153492"/>
                    </a:cubicBezTo>
                    <a:cubicBezTo>
                      <a:pt x="246743" y="68046"/>
                      <a:pt x="210277" y="14956"/>
                      <a:pt x="154386" y="14956"/>
                    </a:cubicBezTo>
                    <a:close/>
                  </a:path>
                </a:pathLst>
              </a:custGeom>
              <a:solidFill>
                <a:srgbClr val="FFFFFF"/>
              </a:solidFill>
              <a:ln w="5956"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CDB9628E-BCEF-7901-E0B1-89AAB096CEBE}"/>
                  </a:ext>
                </a:extLst>
              </p:cNvPr>
              <p:cNvSpPr/>
              <p:nvPr/>
            </p:nvSpPr>
            <p:spPr>
              <a:xfrm>
                <a:off x="5616902" y="6084863"/>
                <a:ext cx="209144" cy="308353"/>
              </a:xfrm>
              <a:custGeom>
                <a:avLst/>
                <a:gdLst>
                  <a:gd name="connsiteX0" fmla="*/ 0 w 209144"/>
                  <a:gd name="connsiteY0" fmla="*/ 286426 h 308353"/>
                  <a:gd name="connsiteX1" fmla="*/ 0 w 209144"/>
                  <a:gd name="connsiteY1" fmla="*/ 187574 h 308353"/>
                  <a:gd name="connsiteX2" fmla="*/ 8104 w 209144"/>
                  <a:gd name="connsiteY2" fmla="*/ 187574 h 308353"/>
                  <a:gd name="connsiteX3" fmla="*/ 97660 w 209144"/>
                  <a:gd name="connsiteY3" fmla="*/ 293338 h 308353"/>
                  <a:gd name="connsiteX4" fmla="*/ 162906 w 209144"/>
                  <a:gd name="connsiteY4" fmla="*/ 239473 h 308353"/>
                  <a:gd name="connsiteX5" fmla="*/ 108624 w 209144"/>
                  <a:gd name="connsiteY5" fmla="*/ 182331 h 308353"/>
                  <a:gd name="connsiteX6" fmla="*/ 72575 w 209144"/>
                  <a:gd name="connsiteY6" fmla="*/ 165289 h 308353"/>
                  <a:gd name="connsiteX7" fmla="*/ 2503 w 209144"/>
                  <a:gd name="connsiteY7" fmla="*/ 79010 h 308353"/>
                  <a:gd name="connsiteX8" fmla="*/ 103381 w 209144"/>
                  <a:gd name="connsiteY8" fmla="*/ 0 h 308353"/>
                  <a:gd name="connsiteX9" fmla="*/ 190494 w 209144"/>
                  <a:gd name="connsiteY9" fmla="*/ 20259 h 308353"/>
                  <a:gd name="connsiteX10" fmla="*/ 190494 w 209144"/>
                  <a:gd name="connsiteY10" fmla="*/ 103321 h 308353"/>
                  <a:gd name="connsiteX11" fmla="*/ 182391 w 209144"/>
                  <a:gd name="connsiteY11" fmla="*/ 103321 h 308353"/>
                  <a:gd name="connsiteX12" fmla="*/ 102963 w 209144"/>
                  <a:gd name="connsiteY12" fmla="*/ 15015 h 308353"/>
                  <a:gd name="connsiteX13" fmla="*/ 47072 w 209144"/>
                  <a:gd name="connsiteY13" fmla="*/ 58751 h 308353"/>
                  <a:gd name="connsiteX14" fmla="*/ 87590 w 209144"/>
                  <a:gd name="connsiteY14" fmla="*/ 109816 h 308353"/>
                  <a:gd name="connsiteX15" fmla="*/ 130551 w 209144"/>
                  <a:gd name="connsiteY15" fmla="*/ 130074 h 308353"/>
                  <a:gd name="connsiteX16" fmla="*/ 209144 w 209144"/>
                  <a:gd name="connsiteY16" fmla="*/ 217605 h 308353"/>
                  <a:gd name="connsiteX17" fmla="*/ 97720 w 209144"/>
                  <a:gd name="connsiteY17" fmla="*/ 308354 h 308353"/>
                  <a:gd name="connsiteX18" fmla="*/ 0 w 209144"/>
                  <a:gd name="connsiteY18" fmla="*/ 286426 h 30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144" h="308353">
                    <a:moveTo>
                      <a:pt x="0" y="286426"/>
                    </a:moveTo>
                    <a:lnTo>
                      <a:pt x="0" y="187574"/>
                    </a:lnTo>
                    <a:lnTo>
                      <a:pt x="8104" y="187574"/>
                    </a:lnTo>
                    <a:cubicBezTo>
                      <a:pt x="19425" y="262950"/>
                      <a:pt x="49396" y="293338"/>
                      <a:pt x="97660" y="293338"/>
                    </a:cubicBezTo>
                    <a:cubicBezTo>
                      <a:pt x="133293" y="293338"/>
                      <a:pt x="162906" y="275939"/>
                      <a:pt x="162906" y="239473"/>
                    </a:cubicBezTo>
                    <a:cubicBezTo>
                      <a:pt x="162906" y="211945"/>
                      <a:pt x="141039" y="197763"/>
                      <a:pt x="108624" y="182331"/>
                    </a:cubicBezTo>
                    <a:lnTo>
                      <a:pt x="72575" y="165289"/>
                    </a:lnTo>
                    <a:cubicBezTo>
                      <a:pt x="29614" y="145030"/>
                      <a:pt x="2503" y="118277"/>
                      <a:pt x="2503" y="79010"/>
                    </a:cubicBezTo>
                    <a:cubicBezTo>
                      <a:pt x="2503" y="32414"/>
                      <a:pt x="46655" y="0"/>
                      <a:pt x="103381" y="0"/>
                    </a:cubicBezTo>
                    <a:cubicBezTo>
                      <a:pt x="132577" y="0"/>
                      <a:pt x="170652" y="8104"/>
                      <a:pt x="190494" y="20259"/>
                    </a:cubicBezTo>
                    <a:lnTo>
                      <a:pt x="190494" y="103321"/>
                    </a:lnTo>
                    <a:lnTo>
                      <a:pt x="182391" y="103321"/>
                    </a:lnTo>
                    <a:cubicBezTo>
                      <a:pt x="171069" y="45404"/>
                      <a:pt x="143064" y="15015"/>
                      <a:pt x="102963" y="15015"/>
                    </a:cubicBezTo>
                    <a:cubicBezTo>
                      <a:pt x="70132" y="15015"/>
                      <a:pt x="47072" y="30389"/>
                      <a:pt x="47072" y="58751"/>
                    </a:cubicBezTo>
                    <a:cubicBezTo>
                      <a:pt x="47072" y="86696"/>
                      <a:pt x="66140" y="99686"/>
                      <a:pt x="87590" y="109816"/>
                    </a:cubicBezTo>
                    <a:lnTo>
                      <a:pt x="130551" y="130074"/>
                    </a:lnTo>
                    <a:cubicBezTo>
                      <a:pt x="175538" y="151168"/>
                      <a:pt x="209144" y="173453"/>
                      <a:pt x="209144" y="217605"/>
                    </a:cubicBezTo>
                    <a:cubicBezTo>
                      <a:pt x="209144" y="270696"/>
                      <a:pt x="158497" y="308354"/>
                      <a:pt x="97720" y="308354"/>
                    </a:cubicBezTo>
                    <a:cubicBezTo>
                      <a:pt x="57917" y="308354"/>
                      <a:pt x="23477" y="298999"/>
                      <a:pt x="0" y="286426"/>
                    </a:cubicBezTo>
                    <a:close/>
                  </a:path>
                </a:pathLst>
              </a:custGeom>
              <a:solidFill>
                <a:srgbClr val="FFFFFF"/>
              </a:solidFill>
              <a:ln w="5956" cap="flat">
                <a:noFill/>
                <a:prstDash val="solid"/>
                <a:miter/>
              </a:ln>
            </p:spPr>
            <p:txBody>
              <a:bodyPr rtlCol="0" anchor="ctr"/>
              <a:lstStyle/>
              <a:p>
                <a:endParaRPr lang="LID4096"/>
              </a:p>
            </p:txBody>
          </p:sp>
          <p:sp>
            <p:nvSpPr>
              <p:cNvPr id="158" name="Freeform: Shape 157">
                <a:extLst>
                  <a:ext uri="{FF2B5EF4-FFF2-40B4-BE49-F238E27FC236}">
                    <a16:creationId xmlns:a16="http://schemas.microsoft.com/office/drawing/2014/main" id="{46A85130-7CA8-2297-4C23-1BDAFCFD861A}"/>
                  </a:ext>
                </a:extLst>
              </p:cNvPr>
              <p:cNvSpPr/>
              <p:nvPr/>
            </p:nvSpPr>
            <p:spPr>
              <a:xfrm>
                <a:off x="5864479" y="6094277"/>
                <a:ext cx="247576" cy="294112"/>
              </a:xfrm>
              <a:custGeom>
                <a:avLst/>
                <a:gdLst>
                  <a:gd name="connsiteX0" fmla="*/ 0 w 247576"/>
                  <a:gd name="connsiteY0" fmla="*/ 286367 h 294112"/>
                  <a:gd name="connsiteX1" fmla="*/ 40101 w 247576"/>
                  <a:gd name="connsiteY1" fmla="*/ 234528 h 294112"/>
                  <a:gd name="connsiteX2" fmla="*/ 40101 w 247576"/>
                  <a:gd name="connsiteY2" fmla="*/ 59109 h 294112"/>
                  <a:gd name="connsiteX3" fmla="*/ 0 w 247576"/>
                  <a:gd name="connsiteY3" fmla="*/ 7269 h 294112"/>
                  <a:gd name="connsiteX4" fmla="*/ 0 w 247576"/>
                  <a:gd name="connsiteY4" fmla="*/ 0 h 294112"/>
                  <a:gd name="connsiteX5" fmla="*/ 135735 w 247576"/>
                  <a:gd name="connsiteY5" fmla="*/ 0 h 294112"/>
                  <a:gd name="connsiteX6" fmla="*/ 135735 w 247576"/>
                  <a:gd name="connsiteY6" fmla="*/ 7269 h 294112"/>
                  <a:gd name="connsiteX7" fmla="*/ 95634 w 247576"/>
                  <a:gd name="connsiteY7" fmla="*/ 59109 h 294112"/>
                  <a:gd name="connsiteX8" fmla="*/ 95634 w 247576"/>
                  <a:gd name="connsiteY8" fmla="*/ 262890 h 294112"/>
                  <a:gd name="connsiteX9" fmla="*/ 112258 w 247576"/>
                  <a:gd name="connsiteY9" fmla="*/ 279514 h 294112"/>
                  <a:gd name="connsiteX10" fmla="*/ 124831 w 247576"/>
                  <a:gd name="connsiteY10" fmla="*/ 279514 h 294112"/>
                  <a:gd name="connsiteX11" fmla="*/ 239473 w 247576"/>
                  <a:gd name="connsiteY11" fmla="*/ 192401 h 294112"/>
                  <a:gd name="connsiteX12" fmla="*/ 247577 w 247576"/>
                  <a:gd name="connsiteY12" fmla="*/ 192401 h 294112"/>
                  <a:gd name="connsiteX13" fmla="*/ 234587 w 247576"/>
                  <a:gd name="connsiteY13" fmla="*/ 294113 h 294112"/>
                  <a:gd name="connsiteX14" fmla="*/ 151525 w 247576"/>
                  <a:gd name="connsiteY14" fmla="*/ 293696 h 294112"/>
                  <a:gd name="connsiteX15" fmla="*/ 0 w 247576"/>
                  <a:gd name="connsiteY15" fmla="*/ 293696 h 294112"/>
                  <a:gd name="connsiteX16" fmla="*/ 0 w 247576"/>
                  <a:gd name="connsiteY16" fmla="*/ 286367 h 29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576" h="294112">
                    <a:moveTo>
                      <a:pt x="0" y="286367"/>
                    </a:moveTo>
                    <a:cubicBezTo>
                      <a:pt x="39266" y="281481"/>
                      <a:pt x="40101" y="276237"/>
                      <a:pt x="40101" y="234528"/>
                    </a:cubicBezTo>
                    <a:lnTo>
                      <a:pt x="40101" y="59109"/>
                    </a:lnTo>
                    <a:cubicBezTo>
                      <a:pt x="40101" y="17399"/>
                      <a:pt x="39266" y="12096"/>
                      <a:pt x="0" y="7269"/>
                    </a:cubicBezTo>
                    <a:lnTo>
                      <a:pt x="0" y="0"/>
                    </a:lnTo>
                    <a:lnTo>
                      <a:pt x="135735" y="0"/>
                    </a:lnTo>
                    <a:lnTo>
                      <a:pt x="135735" y="7269"/>
                    </a:lnTo>
                    <a:cubicBezTo>
                      <a:pt x="96409" y="12155"/>
                      <a:pt x="95634" y="17399"/>
                      <a:pt x="95634" y="59109"/>
                    </a:cubicBezTo>
                    <a:lnTo>
                      <a:pt x="95634" y="262890"/>
                    </a:lnTo>
                    <a:cubicBezTo>
                      <a:pt x="95634" y="276237"/>
                      <a:pt x="99686" y="279514"/>
                      <a:pt x="112258" y="279514"/>
                    </a:cubicBezTo>
                    <a:lnTo>
                      <a:pt x="124831" y="279514"/>
                    </a:lnTo>
                    <a:cubicBezTo>
                      <a:pt x="198181" y="279514"/>
                      <a:pt x="217605" y="261698"/>
                      <a:pt x="239473" y="192401"/>
                    </a:cubicBezTo>
                    <a:lnTo>
                      <a:pt x="247577" y="192401"/>
                    </a:lnTo>
                    <a:lnTo>
                      <a:pt x="234587" y="294113"/>
                    </a:lnTo>
                    <a:cubicBezTo>
                      <a:pt x="215162" y="293696"/>
                      <a:pt x="167732" y="293696"/>
                      <a:pt x="151525" y="293696"/>
                    </a:cubicBezTo>
                    <a:lnTo>
                      <a:pt x="0" y="293696"/>
                    </a:lnTo>
                    <a:lnTo>
                      <a:pt x="0" y="286367"/>
                    </a:lnTo>
                    <a:close/>
                  </a:path>
                </a:pathLst>
              </a:custGeom>
              <a:solidFill>
                <a:srgbClr val="FFFFFF"/>
              </a:solidFill>
              <a:ln w="5956" cap="flat">
                <a:noFill/>
                <a:prstDash val="solid"/>
                <a:miter/>
              </a:ln>
            </p:spPr>
            <p:txBody>
              <a:bodyPr rtlCol="0" anchor="ctr"/>
              <a:lstStyle/>
              <a:p>
                <a:endParaRPr lang="LID4096"/>
              </a:p>
            </p:txBody>
          </p:sp>
          <p:sp>
            <p:nvSpPr>
              <p:cNvPr id="159" name="Freeform: Shape 158">
                <a:extLst>
                  <a:ext uri="{FF2B5EF4-FFF2-40B4-BE49-F238E27FC236}">
                    <a16:creationId xmlns:a16="http://schemas.microsoft.com/office/drawing/2014/main" id="{A99C656A-FD2F-25B8-A770-43C6B3A229A6}"/>
                  </a:ext>
                </a:extLst>
              </p:cNvPr>
              <p:cNvSpPr/>
              <p:nvPr/>
            </p:nvSpPr>
            <p:spPr>
              <a:xfrm>
                <a:off x="6141967" y="6086114"/>
                <a:ext cx="308770" cy="307102"/>
              </a:xfrm>
              <a:custGeom>
                <a:avLst/>
                <a:gdLst>
                  <a:gd name="connsiteX0" fmla="*/ 154385 w 308770"/>
                  <a:gd name="connsiteY0" fmla="*/ 0 h 307102"/>
                  <a:gd name="connsiteX1" fmla="*/ 308770 w 308770"/>
                  <a:gd name="connsiteY1" fmla="*/ 153551 h 307102"/>
                  <a:gd name="connsiteX2" fmla="*/ 154385 w 308770"/>
                  <a:gd name="connsiteY2" fmla="*/ 307102 h 307102"/>
                  <a:gd name="connsiteX3" fmla="*/ 0 w 308770"/>
                  <a:gd name="connsiteY3" fmla="*/ 153551 h 307102"/>
                  <a:gd name="connsiteX4" fmla="*/ 154385 w 308770"/>
                  <a:gd name="connsiteY4" fmla="*/ 0 h 307102"/>
                  <a:gd name="connsiteX5" fmla="*/ 154385 w 308770"/>
                  <a:gd name="connsiteY5" fmla="*/ 14956 h 307102"/>
                  <a:gd name="connsiteX6" fmla="*/ 62028 w 308770"/>
                  <a:gd name="connsiteY6" fmla="*/ 153492 h 307102"/>
                  <a:gd name="connsiteX7" fmla="*/ 154385 w 308770"/>
                  <a:gd name="connsiteY7" fmla="*/ 292027 h 307102"/>
                  <a:gd name="connsiteX8" fmla="*/ 246742 w 308770"/>
                  <a:gd name="connsiteY8" fmla="*/ 153492 h 307102"/>
                  <a:gd name="connsiteX9" fmla="*/ 154385 w 308770"/>
                  <a:gd name="connsiteY9" fmla="*/ 14956 h 30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770" h="307102">
                    <a:moveTo>
                      <a:pt x="154385" y="0"/>
                    </a:moveTo>
                    <a:cubicBezTo>
                      <a:pt x="233812" y="0"/>
                      <a:pt x="308770" y="53508"/>
                      <a:pt x="308770" y="153551"/>
                    </a:cubicBezTo>
                    <a:cubicBezTo>
                      <a:pt x="308770" y="253595"/>
                      <a:pt x="233812" y="307102"/>
                      <a:pt x="154385" y="307102"/>
                    </a:cubicBezTo>
                    <a:cubicBezTo>
                      <a:pt x="74958" y="307102"/>
                      <a:pt x="0" y="253595"/>
                      <a:pt x="0" y="153551"/>
                    </a:cubicBezTo>
                    <a:cubicBezTo>
                      <a:pt x="0" y="53508"/>
                      <a:pt x="75018" y="0"/>
                      <a:pt x="154385" y="0"/>
                    </a:cubicBezTo>
                    <a:close/>
                    <a:moveTo>
                      <a:pt x="154385" y="14956"/>
                    </a:moveTo>
                    <a:cubicBezTo>
                      <a:pt x="98494" y="14956"/>
                      <a:pt x="62028" y="68046"/>
                      <a:pt x="62028" y="153492"/>
                    </a:cubicBezTo>
                    <a:cubicBezTo>
                      <a:pt x="62028" y="238937"/>
                      <a:pt x="98494" y="292027"/>
                      <a:pt x="154385" y="292027"/>
                    </a:cubicBezTo>
                    <a:cubicBezTo>
                      <a:pt x="210276" y="292027"/>
                      <a:pt x="246742" y="238937"/>
                      <a:pt x="246742" y="153492"/>
                    </a:cubicBezTo>
                    <a:cubicBezTo>
                      <a:pt x="246742" y="68046"/>
                      <a:pt x="210336" y="14956"/>
                      <a:pt x="154385" y="14956"/>
                    </a:cubicBezTo>
                    <a:close/>
                  </a:path>
                </a:pathLst>
              </a:custGeom>
              <a:solidFill>
                <a:srgbClr val="FFFFFF"/>
              </a:solidFill>
              <a:ln w="5956" cap="flat">
                <a:noFill/>
                <a:prstDash val="solid"/>
                <a:miter/>
              </a:ln>
            </p:spPr>
            <p:txBody>
              <a:bodyPr rtlCol="0" anchor="ctr"/>
              <a:lstStyle/>
              <a:p>
                <a:endParaRPr lang="LID4096"/>
              </a:p>
            </p:txBody>
          </p:sp>
        </p:grpSp>
      </p:grpSp>
      <p:pic>
        <p:nvPicPr>
          <p:cNvPr id="162" name="Picture 8" descr="NAISS logo">
            <a:extLst>
              <a:ext uri="{FF2B5EF4-FFF2-40B4-BE49-F238E27FC236}">
                <a16:creationId xmlns:a16="http://schemas.microsoft.com/office/drawing/2014/main" id="{7578AADC-75BF-874D-7EE1-AAB5E18D57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9865" y="5986010"/>
            <a:ext cx="1935744" cy="314559"/>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4">
            <a:extLst>
              <a:ext uri="{FF2B5EF4-FFF2-40B4-BE49-F238E27FC236}">
                <a16:creationId xmlns:a16="http://schemas.microsoft.com/office/drawing/2014/main" id="{313C811B-EB6C-1333-6349-4E7A5327DE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2217" y="5992341"/>
            <a:ext cx="2794983" cy="308919"/>
          </a:xfrm>
          <a:prstGeom prst="rect">
            <a:avLst/>
          </a:prstGeom>
          <a:noFill/>
          <a:extLst>
            <a:ext uri="{909E8E84-426E-40DD-AFC4-6F175D3DCCD1}">
              <a14:hiddenFill xmlns:a14="http://schemas.microsoft.com/office/drawing/2010/main">
                <a:solidFill>
                  <a:srgbClr val="FFFFFF"/>
                </a:solidFill>
              </a14:hiddenFill>
            </a:ext>
          </a:extLst>
        </p:spPr>
      </p:pic>
      <p:pic>
        <p:nvPicPr>
          <p:cNvPr id="164" name="Graphic 163">
            <a:extLst>
              <a:ext uri="{FF2B5EF4-FFF2-40B4-BE49-F238E27FC236}">
                <a16:creationId xmlns:a16="http://schemas.microsoft.com/office/drawing/2014/main" id="{654BF823-068D-DE60-F7E7-22BBF58394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05314" y="5687024"/>
            <a:ext cx="1857944" cy="912530"/>
          </a:xfrm>
          <a:prstGeom prst="rect">
            <a:avLst/>
          </a:prstGeom>
        </p:spPr>
      </p:pic>
      <p:pic>
        <p:nvPicPr>
          <p:cNvPr id="165" name="Picture 32">
            <a:extLst>
              <a:ext uri="{FF2B5EF4-FFF2-40B4-BE49-F238E27FC236}">
                <a16:creationId xmlns:a16="http://schemas.microsoft.com/office/drawing/2014/main" id="{A56DAE8D-26B6-47A3-34CC-A9ED5949B5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451" y="5536529"/>
            <a:ext cx="1213521" cy="1213521"/>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165" descr="A white letter on a black background&#10;&#10;Description automatically generated">
            <a:extLst>
              <a:ext uri="{FF2B5EF4-FFF2-40B4-BE49-F238E27FC236}">
                <a16:creationId xmlns:a16="http://schemas.microsoft.com/office/drawing/2014/main" id="{280D5C0D-9710-BB0F-7E18-6B24F10C6E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7579" y="5736311"/>
            <a:ext cx="1091128" cy="813957"/>
          </a:xfrm>
          <a:prstGeom prst="rect">
            <a:avLst/>
          </a:prstGeom>
        </p:spPr>
      </p:pic>
      <p:sp>
        <p:nvSpPr>
          <p:cNvPr id="168" name="Rectangle 167">
            <a:extLst>
              <a:ext uri="{FF2B5EF4-FFF2-40B4-BE49-F238E27FC236}">
                <a16:creationId xmlns:a16="http://schemas.microsoft.com/office/drawing/2014/main" id="{C9CD9EB5-151D-CAEB-0CC0-85D13D20DC43}"/>
              </a:ext>
            </a:extLst>
          </p:cNvPr>
          <p:cNvSpPr/>
          <p:nvPr/>
        </p:nvSpPr>
        <p:spPr>
          <a:xfrm flipV="1">
            <a:off x="0" y="0"/>
            <a:ext cx="12192000" cy="1422400"/>
          </a:xfrm>
          <a:prstGeom prst="rect">
            <a:avLst/>
          </a:prstGeom>
          <a:solidFill>
            <a:srgbClr val="B6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172" name="Graphic 171">
            <a:extLst>
              <a:ext uri="{FF2B5EF4-FFF2-40B4-BE49-F238E27FC236}">
                <a16:creationId xmlns:a16="http://schemas.microsoft.com/office/drawing/2014/main" id="{62115C1A-9E93-A408-5507-ECC6750E20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3280" y="-2776403"/>
            <a:ext cx="7250520" cy="6827703"/>
          </a:xfrm>
          <a:prstGeom prst="rect">
            <a:avLst/>
          </a:prstGeom>
        </p:spPr>
      </p:pic>
      <p:pic>
        <p:nvPicPr>
          <p:cNvPr id="173" name="Graphic 172">
            <a:extLst>
              <a:ext uri="{FF2B5EF4-FFF2-40B4-BE49-F238E27FC236}">
                <a16:creationId xmlns:a16="http://schemas.microsoft.com/office/drawing/2014/main" id="{2A9B23AC-BEFD-6A1A-2F0A-978E5D034F1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5952" y="-304800"/>
            <a:ext cx="3807269" cy="2208891"/>
          </a:xfrm>
          <a:prstGeom prst="rect">
            <a:avLst/>
          </a:prstGeom>
        </p:spPr>
      </p:pic>
    </p:spTree>
    <p:extLst>
      <p:ext uri="{BB962C8B-B14F-4D97-AF65-F5344CB8AC3E}">
        <p14:creationId xmlns:p14="http://schemas.microsoft.com/office/powerpoint/2010/main" val="121971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823A5A-BF0D-39FA-990B-7474E734B8C7}"/>
              </a:ext>
            </a:extLst>
          </p:cNvPr>
          <p:cNvSpPr/>
          <p:nvPr/>
        </p:nvSpPr>
        <p:spPr>
          <a:xfrm>
            <a:off x="6717235" y="1909322"/>
            <a:ext cx="5294144" cy="274201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2F99F730-AF63-4D76-9D9A-7CD5D4FD5390}"/>
              </a:ext>
            </a:extLst>
          </p:cNvPr>
          <p:cNvSpPr/>
          <p:nvPr/>
        </p:nvSpPr>
        <p:spPr>
          <a:xfrm>
            <a:off x="180623" y="3963587"/>
            <a:ext cx="5294144" cy="274201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Arrow: Pentagon 81">
            <a:extLst>
              <a:ext uri="{FF2B5EF4-FFF2-40B4-BE49-F238E27FC236}">
                <a16:creationId xmlns:a16="http://schemas.microsoft.com/office/drawing/2014/main" id="{7CD33EB0-C120-D52B-9E39-D9B5583D1FCD}"/>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836613"/>
            <a:ext cx="9472971" cy="716142"/>
          </a:xfrm>
        </p:spPr>
        <p:txBody>
          <a:bodyPr/>
          <a:lstStyle/>
          <a:p>
            <a:r>
              <a:rPr lang="sv-SE" dirty="0">
                <a:solidFill>
                  <a:schemeClr val="bg1"/>
                </a:solidFill>
              </a:rPr>
              <a:t>Ensemble-</a:t>
            </a:r>
            <a:r>
              <a:rPr lang="sv-SE" dirty="0" err="1">
                <a:solidFill>
                  <a:schemeClr val="bg1"/>
                </a:solidFill>
              </a:rPr>
              <a:t>Based</a:t>
            </a:r>
            <a:endParaRPr lang="en-GB" dirty="0">
              <a:solidFill>
                <a:schemeClr val="bg1"/>
              </a:solidFill>
            </a:endParaRPr>
          </a:p>
        </p:txBody>
      </p:sp>
      <p:grpSp>
        <p:nvGrpSpPr>
          <p:cNvPr id="39" name="Group 38">
            <a:extLst>
              <a:ext uri="{FF2B5EF4-FFF2-40B4-BE49-F238E27FC236}">
                <a16:creationId xmlns:a16="http://schemas.microsoft.com/office/drawing/2014/main" id="{80F2EF4F-A05D-3803-8768-513CD0F36236}"/>
              </a:ext>
            </a:extLst>
          </p:cNvPr>
          <p:cNvGrpSpPr/>
          <p:nvPr/>
        </p:nvGrpSpPr>
        <p:grpSpPr>
          <a:xfrm>
            <a:off x="538940" y="4972777"/>
            <a:ext cx="791775" cy="710644"/>
            <a:chOff x="3744325" y="2376152"/>
            <a:chExt cx="2842461" cy="3045541"/>
          </a:xfrm>
          <a:solidFill>
            <a:srgbClr val="FFC000"/>
          </a:solidFill>
        </p:grpSpPr>
        <p:sp>
          <p:nvSpPr>
            <p:cNvPr id="40" name="Free-form: Shape 39">
              <a:extLst>
                <a:ext uri="{FF2B5EF4-FFF2-40B4-BE49-F238E27FC236}">
                  <a16:creationId xmlns:a16="http://schemas.microsoft.com/office/drawing/2014/main" id="{80B4D296-3FAB-2F00-C83F-29E6110C87EC}"/>
                </a:ext>
              </a:extLst>
            </p:cNvPr>
            <p:cNvSpPr/>
            <p:nvPr/>
          </p:nvSpPr>
          <p:spPr>
            <a:xfrm>
              <a:off x="4734087" y="4007668"/>
              <a:ext cx="812170" cy="304509"/>
            </a:xfrm>
            <a:custGeom>
              <a:avLst/>
              <a:gdLst>
                <a:gd name="connsiteX0" fmla="*/ 796674 w 812170"/>
                <a:gd name="connsiteY0" fmla="*/ 160808 h 304509"/>
                <a:gd name="connsiteX1" fmla="*/ 32813 w 812170"/>
                <a:gd name="connsiteY1" fmla="*/ 29648 h 304509"/>
                <a:gd name="connsiteX2" fmla="*/ 78699 w 812170"/>
                <a:gd name="connsiteY2" fmla="*/ 192126 h 304509"/>
                <a:gd name="connsiteX3" fmla="*/ 695056 w 812170"/>
                <a:gd name="connsiteY3" fmla="*/ 297906 h 304509"/>
                <a:gd name="connsiteX4" fmla="*/ 796674 w 812170"/>
                <a:gd name="connsiteY4" fmla="*/ 160808 h 30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170" h="304509">
                  <a:moveTo>
                    <a:pt x="796674" y="160808"/>
                  </a:moveTo>
                  <a:cubicBezTo>
                    <a:pt x="576485" y="11122"/>
                    <a:pt x="292949" y="-37657"/>
                    <a:pt x="32813" y="29648"/>
                  </a:cubicBezTo>
                  <a:cubicBezTo>
                    <a:pt x="-35710" y="48175"/>
                    <a:pt x="14591" y="208470"/>
                    <a:pt x="78699" y="192126"/>
                  </a:cubicBezTo>
                  <a:cubicBezTo>
                    <a:pt x="318227" y="131165"/>
                    <a:pt x="549583" y="199282"/>
                    <a:pt x="695056" y="297906"/>
                  </a:cubicBezTo>
                  <a:cubicBezTo>
                    <a:pt x="749114" y="335974"/>
                    <a:pt x="851036" y="198673"/>
                    <a:pt x="796674" y="160808"/>
                  </a:cubicBezTo>
                </a:path>
              </a:pathLst>
            </a:custGeom>
            <a:grpFill/>
            <a:ln w="507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3429726-0A1D-2400-256E-22FDA4FF43B8}"/>
                </a:ext>
              </a:extLst>
            </p:cNvPr>
            <p:cNvSpPr/>
            <p:nvPr/>
          </p:nvSpPr>
          <p:spPr>
            <a:xfrm>
              <a:off x="5294482" y="3067558"/>
              <a:ext cx="839439" cy="724596"/>
            </a:xfrm>
            <a:custGeom>
              <a:avLst/>
              <a:gdLst>
                <a:gd name="connsiteX0" fmla="*/ 768734 w 839439"/>
                <a:gd name="connsiteY0" fmla="*/ 71896 h 724596"/>
                <a:gd name="connsiteX1" fmla="*/ 761678 w 839439"/>
                <a:gd name="connsiteY1" fmla="*/ 61389 h 724596"/>
                <a:gd name="connsiteX2" fmla="*/ 749750 w 839439"/>
                <a:gd name="connsiteY2" fmla="*/ 57176 h 724596"/>
                <a:gd name="connsiteX3" fmla="*/ 105121 w 839439"/>
                <a:gd name="connsiteY3" fmla="*/ 38751 h 724596"/>
                <a:gd name="connsiteX4" fmla="*/ 92736 w 839439"/>
                <a:gd name="connsiteY4" fmla="*/ 42202 h 724596"/>
                <a:gd name="connsiteX5" fmla="*/ 85020 w 839439"/>
                <a:gd name="connsiteY5" fmla="*/ 52456 h 724596"/>
                <a:gd name="connsiteX6" fmla="*/ 0 w 839439"/>
                <a:gd name="connsiteY6" fmla="*/ 304927 h 724596"/>
                <a:gd name="connsiteX7" fmla="*/ 419669 w 839439"/>
                <a:gd name="connsiteY7" fmla="*/ 724596 h 724596"/>
                <a:gd name="connsiteX8" fmla="*/ 839440 w 839439"/>
                <a:gd name="connsiteY8" fmla="*/ 304927 h 724596"/>
                <a:gd name="connsiteX9" fmla="*/ 768734 w 839439"/>
                <a:gd name="connsiteY9" fmla="*/ 71896 h 724596"/>
                <a:gd name="connsiteX10" fmla="*/ 419619 w 839439"/>
                <a:gd name="connsiteY10" fmla="*/ 648408 h 724596"/>
                <a:gd name="connsiteX11" fmla="*/ 76087 w 839439"/>
                <a:gd name="connsiteY11" fmla="*/ 304876 h 724596"/>
                <a:gd name="connsiteX12" fmla="*/ 127353 w 839439"/>
                <a:gd name="connsiteY12" fmla="*/ 126918 h 724596"/>
                <a:gd name="connsiteX13" fmla="*/ 124764 w 839439"/>
                <a:gd name="connsiteY13" fmla="*/ 148744 h 724596"/>
                <a:gd name="connsiteX14" fmla="*/ 315615 w 839439"/>
                <a:gd name="connsiteY14" fmla="*/ 339595 h 724596"/>
                <a:gd name="connsiteX15" fmla="*/ 506466 w 839439"/>
                <a:gd name="connsiteY15" fmla="*/ 148744 h 724596"/>
                <a:gd name="connsiteX16" fmla="*/ 493117 w 839439"/>
                <a:gd name="connsiteY16" fmla="*/ 80423 h 724596"/>
                <a:gd name="connsiteX17" fmla="*/ 712138 w 839439"/>
                <a:gd name="connsiteY17" fmla="*/ 124685 h 724596"/>
                <a:gd name="connsiteX18" fmla="*/ 763201 w 839439"/>
                <a:gd name="connsiteY18" fmla="*/ 304876 h 724596"/>
                <a:gd name="connsiteX19" fmla="*/ 419619 w 839439"/>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39" h="724596">
                  <a:moveTo>
                    <a:pt x="768734" y="71896"/>
                  </a:moveTo>
                  <a:lnTo>
                    <a:pt x="761678" y="61389"/>
                  </a:lnTo>
                  <a:lnTo>
                    <a:pt x="749750" y="57176"/>
                  </a:lnTo>
                  <a:cubicBezTo>
                    <a:pt x="555346" y="-11652"/>
                    <a:pt x="311605" y="-19012"/>
                    <a:pt x="105121" y="38751"/>
                  </a:cubicBezTo>
                  <a:lnTo>
                    <a:pt x="92736" y="42202"/>
                  </a:lnTo>
                  <a:lnTo>
                    <a:pt x="85020" y="52456"/>
                  </a:lnTo>
                  <a:cubicBezTo>
                    <a:pt x="29760" y="125015"/>
                    <a:pt x="-111" y="213725"/>
                    <a:pt x="0" y="304927"/>
                  </a:cubicBezTo>
                  <a:cubicBezTo>
                    <a:pt x="0" y="536334"/>
                    <a:pt x="188263" y="724596"/>
                    <a:pt x="419669" y="724596"/>
                  </a:cubicBezTo>
                  <a:cubicBezTo>
                    <a:pt x="651127" y="724596"/>
                    <a:pt x="839440" y="536334"/>
                    <a:pt x="839440" y="304927"/>
                  </a:cubicBezTo>
                  <a:cubicBezTo>
                    <a:pt x="839476" y="221963"/>
                    <a:pt x="814868" y="140851"/>
                    <a:pt x="768734" y="71896"/>
                  </a:cubicBezTo>
                  <a:moveTo>
                    <a:pt x="419619" y="648408"/>
                  </a:moveTo>
                  <a:cubicBezTo>
                    <a:pt x="229986" y="648185"/>
                    <a:pt x="76310" y="494509"/>
                    <a:pt x="76087" y="304876"/>
                  </a:cubicBezTo>
                  <a:cubicBezTo>
                    <a:pt x="76087" y="241429"/>
                    <a:pt x="94258" y="180823"/>
                    <a:pt x="127353" y="126918"/>
                  </a:cubicBezTo>
                  <a:cubicBezTo>
                    <a:pt x="126439" y="134227"/>
                    <a:pt x="124764" y="141181"/>
                    <a:pt x="124764" y="148744"/>
                  </a:cubicBezTo>
                  <a:cubicBezTo>
                    <a:pt x="124764" y="254149"/>
                    <a:pt x="210210" y="339595"/>
                    <a:pt x="315615" y="339595"/>
                  </a:cubicBezTo>
                  <a:cubicBezTo>
                    <a:pt x="421019" y="339595"/>
                    <a:pt x="506466" y="254149"/>
                    <a:pt x="506466" y="148744"/>
                  </a:cubicBezTo>
                  <a:cubicBezTo>
                    <a:pt x="506466" y="124532"/>
                    <a:pt x="501390" y="101691"/>
                    <a:pt x="493117" y="80423"/>
                  </a:cubicBezTo>
                  <a:cubicBezTo>
                    <a:pt x="569609" y="87174"/>
                    <a:pt x="644122" y="101843"/>
                    <a:pt x="712138" y="124685"/>
                  </a:cubicBezTo>
                  <a:cubicBezTo>
                    <a:pt x="745608" y="178823"/>
                    <a:pt x="763293" y="241231"/>
                    <a:pt x="763201" y="304876"/>
                  </a:cubicBezTo>
                  <a:cubicBezTo>
                    <a:pt x="762978" y="494529"/>
                    <a:pt x="609272" y="648210"/>
                    <a:pt x="419619" y="648408"/>
                  </a:cubicBezTo>
                </a:path>
              </a:pathLst>
            </a:custGeom>
            <a:grpFill/>
            <a:ln w="5075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0DD81C14-DE9E-F2F4-BB61-3C2B31CDAD8B}"/>
                </a:ext>
              </a:extLst>
            </p:cNvPr>
            <p:cNvSpPr/>
            <p:nvPr/>
          </p:nvSpPr>
          <p:spPr>
            <a:xfrm>
              <a:off x="4197241" y="3067558"/>
              <a:ext cx="839440" cy="724596"/>
            </a:xfrm>
            <a:custGeom>
              <a:avLst/>
              <a:gdLst>
                <a:gd name="connsiteX0" fmla="*/ 839440 w 839440"/>
                <a:gd name="connsiteY0" fmla="*/ 304927 h 724596"/>
                <a:gd name="connsiteX1" fmla="*/ 768785 w 839440"/>
                <a:gd name="connsiteY1" fmla="*/ 71896 h 724596"/>
                <a:gd name="connsiteX2" fmla="*/ 761729 w 839440"/>
                <a:gd name="connsiteY2" fmla="*/ 61389 h 724596"/>
                <a:gd name="connsiteX3" fmla="*/ 749801 w 839440"/>
                <a:gd name="connsiteY3" fmla="*/ 57176 h 724596"/>
                <a:gd name="connsiteX4" fmla="*/ 105171 w 839440"/>
                <a:gd name="connsiteY4" fmla="*/ 38751 h 724596"/>
                <a:gd name="connsiteX5" fmla="*/ 92786 w 839440"/>
                <a:gd name="connsiteY5" fmla="*/ 42202 h 724596"/>
                <a:gd name="connsiteX6" fmla="*/ 85020 w 839440"/>
                <a:gd name="connsiteY6" fmla="*/ 52456 h 724596"/>
                <a:gd name="connsiteX7" fmla="*/ 0 w 839440"/>
                <a:gd name="connsiteY7" fmla="*/ 304927 h 724596"/>
                <a:gd name="connsiteX8" fmla="*/ 419669 w 839440"/>
                <a:gd name="connsiteY8" fmla="*/ 724596 h 724596"/>
                <a:gd name="connsiteX9" fmla="*/ 839440 w 839440"/>
                <a:gd name="connsiteY9" fmla="*/ 304927 h 724596"/>
                <a:gd name="connsiteX10" fmla="*/ 419669 w 839440"/>
                <a:gd name="connsiteY10" fmla="*/ 648408 h 724596"/>
                <a:gd name="connsiteX11" fmla="*/ 76138 w 839440"/>
                <a:gd name="connsiteY11" fmla="*/ 304876 h 724596"/>
                <a:gd name="connsiteX12" fmla="*/ 127403 w 839440"/>
                <a:gd name="connsiteY12" fmla="*/ 126918 h 724596"/>
                <a:gd name="connsiteX13" fmla="*/ 124815 w 839440"/>
                <a:gd name="connsiteY13" fmla="*/ 148744 h 724596"/>
                <a:gd name="connsiteX14" fmla="*/ 315666 w 839440"/>
                <a:gd name="connsiteY14" fmla="*/ 339595 h 724596"/>
                <a:gd name="connsiteX15" fmla="*/ 506517 w 839440"/>
                <a:gd name="connsiteY15" fmla="*/ 148744 h 724596"/>
                <a:gd name="connsiteX16" fmla="*/ 493167 w 839440"/>
                <a:gd name="connsiteY16" fmla="*/ 80423 h 724596"/>
                <a:gd name="connsiteX17" fmla="*/ 712189 w 839440"/>
                <a:gd name="connsiteY17" fmla="*/ 124685 h 724596"/>
                <a:gd name="connsiteX18" fmla="*/ 763252 w 839440"/>
                <a:gd name="connsiteY18" fmla="*/ 304876 h 724596"/>
                <a:gd name="connsiteX19" fmla="*/ 419669 w 839440"/>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40" h="724596">
                  <a:moveTo>
                    <a:pt x="839440" y="304927"/>
                  </a:moveTo>
                  <a:cubicBezTo>
                    <a:pt x="839557" y="221958"/>
                    <a:pt x="814959" y="140831"/>
                    <a:pt x="768785" y="71896"/>
                  </a:cubicBezTo>
                  <a:lnTo>
                    <a:pt x="761729" y="61389"/>
                  </a:lnTo>
                  <a:lnTo>
                    <a:pt x="749801" y="57176"/>
                  </a:lnTo>
                  <a:cubicBezTo>
                    <a:pt x="555397" y="-11652"/>
                    <a:pt x="311656" y="-19012"/>
                    <a:pt x="105171" y="38751"/>
                  </a:cubicBezTo>
                  <a:lnTo>
                    <a:pt x="92786" y="42202"/>
                  </a:lnTo>
                  <a:lnTo>
                    <a:pt x="85020" y="52456"/>
                  </a:lnTo>
                  <a:cubicBezTo>
                    <a:pt x="29760" y="125015"/>
                    <a:pt x="-111" y="213725"/>
                    <a:pt x="0" y="304927"/>
                  </a:cubicBezTo>
                  <a:cubicBezTo>
                    <a:pt x="0" y="536334"/>
                    <a:pt x="188263" y="724596"/>
                    <a:pt x="419669" y="724596"/>
                  </a:cubicBezTo>
                  <a:cubicBezTo>
                    <a:pt x="651127" y="724545"/>
                    <a:pt x="839440" y="536334"/>
                    <a:pt x="839440" y="304927"/>
                  </a:cubicBezTo>
                  <a:moveTo>
                    <a:pt x="419669" y="648408"/>
                  </a:moveTo>
                  <a:cubicBezTo>
                    <a:pt x="230037" y="648185"/>
                    <a:pt x="76361" y="494509"/>
                    <a:pt x="76138" y="304876"/>
                  </a:cubicBezTo>
                  <a:cubicBezTo>
                    <a:pt x="76138" y="241429"/>
                    <a:pt x="94309" y="180823"/>
                    <a:pt x="127403" y="126918"/>
                  </a:cubicBezTo>
                  <a:cubicBezTo>
                    <a:pt x="126490" y="134227"/>
                    <a:pt x="124815" y="141181"/>
                    <a:pt x="124815" y="148744"/>
                  </a:cubicBezTo>
                  <a:cubicBezTo>
                    <a:pt x="124815" y="254149"/>
                    <a:pt x="210261" y="339595"/>
                    <a:pt x="315666" y="339595"/>
                  </a:cubicBezTo>
                  <a:cubicBezTo>
                    <a:pt x="421070" y="339595"/>
                    <a:pt x="506517" y="254149"/>
                    <a:pt x="506517" y="148744"/>
                  </a:cubicBezTo>
                  <a:cubicBezTo>
                    <a:pt x="506517" y="124532"/>
                    <a:pt x="501441" y="101691"/>
                    <a:pt x="493167" y="80423"/>
                  </a:cubicBezTo>
                  <a:cubicBezTo>
                    <a:pt x="569660" y="87174"/>
                    <a:pt x="644173" y="101843"/>
                    <a:pt x="712189" y="124685"/>
                  </a:cubicBezTo>
                  <a:cubicBezTo>
                    <a:pt x="745659" y="178823"/>
                    <a:pt x="763343" y="241231"/>
                    <a:pt x="763252" y="304876"/>
                  </a:cubicBezTo>
                  <a:cubicBezTo>
                    <a:pt x="763303" y="494306"/>
                    <a:pt x="609201" y="648408"/>
                    <a:pt x="419669" y="648408"/>
                  </a:cubicBezTo>
                </a:path>
              </a:pathLst>
            </a:custGeom>
            <a:grpFill/>
            <a:ln w="507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678FF6B3-77FC-682F-FA31-1A0802D231D8}"/>
                </a:ext>
              </a:extLst>
            </p:cNvPr>
            <p:cNvSpPr/>
            <p:nvPr/>
          </p:nvSpPr>
          <p:spPr>
            <a:xfrm>
              <a:off x="3744325" y="2376152"/>
              <a:ext cx="2842461" cy="3045541"/>
            </a:xfrm>
            <a:custGeom>
              <a:avLst/>
              <a:gdLst>
                <a:gd name="connsiteX0" fmla="*/ 1421231 w 2842461"/>
                <a:gd name="connsiteY0" fmla="*/ 0 h 3045541"/>
                <a:gd name="connsiteX1" fmla="*/ 0 w 2842461"/>
                <a:gd name="connsiteY1" fmla="*/ 1421231 h 3045541"/>
                <a:gd name="connsiteX2" fmla="*/ 197703 w 2842461"/>
                <a:gd name="connsiteY2" fmla="*/ 2142454 h 3045541"/>
                <a:gd name="connsiteX3" fmla="*/ 157554 w 2842461"/>
                <a:gd name="connsiteY3" fmla="*/ 2297115 h 3045541"/>
                <a:gd name="connsiteX4" fmla="*/ 155676 w 2842461"/>
                <a:gd name="connsiteY4" fmla="*/ 2330311 h 3045541"/>
                <a:gd name="connsiteX5" fmla="*/ 278307 w 2842461"/>
                <a:gd name="connsiteY5" fmla="*/ 2790333 h 3045541"/>
                <a:gd name="connsiteX6" fmla="*/ 682800 w 2842461"/>
                <a:gd name="connsiteY6" fmla="*/ 3032246 h 3045541"/>
                <a:gd name="connsiteX7" fmla="*/ 876798 w 2842461"/>
                <a:gd name="connsiteY7" fmla="*/ 3044936 h 3045541"/>
                <a:gd name="connsiteX8" fmla="*/ 1111555 w 2842461"/>
                <a:gd name="connsiteY8" fmla="*/ 2958495 h 3045541"/>
                <a:gd name="connsiteX9" fmla="*/ 1137289 w 2842461"/>
                <a:gd name="connsiteY9" fmla="*/ 2813529 h 3045541"/>
                <a:gd name="connsiteX10" fmla="*/ 1421231 w 2842461"/>
                <a:gd name="connsiteY10" fmla="*/ 2842461 h 3045541"/>
                <a:gd name="connsiteX11" fmla="*/ 2842461 w 2842461"/>
                <a:gd name="connsiteY11" fmla="*/ 1421231 h 3045541"/>
                <a:gd name="connsiteX12" fmla="*/ 1421231 w 2842461"/>
                <a:gd name="connsiteY12" fmla="*/ 0 h 3045541"/>
                <a:gd name="connsiteX13" fmla="*/ 1066481 w 2842461"/>
                <a:gd name="connsiteY13" fmla="*/ 2840888 h 3045541"/>
                <a:gd name="connsiteX14" fmla="*/ 700210 w 2842461"/>
                <a:gd name="connsiteY14" fmla="*/ 2948851 h 3045541"/>
                <a:gd name="connsiteX15" fmla="*/ 280084 w 2842461"/>
                <a:gd name="connsiteY15" fmla="*/ 2148850 h 3045541"/>
                <a:gd name="connsiteX16" fmla="*/ 297545 w 2842461"/>
                <a:gd name="connsiteY16" fmla="*/ 1784863 h 3045541"/>
                <a:gd name="connsiteX17" fmla="*/ 562351 w 2842461"/>
                <a:gd name="connsiteY17" fmla="*/ 1885059 h 3045541"/>
                <a:gd name="connsiteX18" fmla="*/ 581385 w 2842461"/>
                <a:gd name="connsiteY18" fmla="*/ 2151692 h 3045541"/>
                <a:gd name="connsiteX19" fmla="*/ 1436255 w 2842461"/>
                <a:gd name="connsiteY19" fmla="*/ 2151895 h 3045541"/>
                <a:gd name="connsiteX20" fmla="*/ 1530716 w 2842461"/>
                <a:gd name="connsiteY20" fmla="*/ 2313053 h 3045541"/>
                <a:gd name="connsiteX21" fmla="*/ 1153126 w 2842461"/>
                <a:gd name="connsiteY21" fmla="*/ 2420457 h 3045541"/>
                <a:gd name="connsiteX22" fmla="*/ 1150639 w 2842461"/>
                <a:gd name="connsiteY22" fmla="*/ 2538013 h 3045541"/>
                <a:gd name="connsiteX23" fmla="*/ 1097241 w 2842461"/>
                <a:gd name="connsiteY23" fmla="*/ 2629429 h 3045541"/>
                <a:gd name="connsiteX24" fmla="*/ 1114854 w 2842461"/>
                <a:gd name="connsiteY24" fmla="*/ 2744650 h 3045541"/>
                <a:gd name="connsiteX25" fmla="*/ 1066481 w 2842461"/>
                <a:gd name="connsiteY25" fmla="*/ 2840888 h 3045541"/>
                <a:gd name="connsiteX26" fmla="*/ 1421231 w 2842461"/>
                <a:gd name="connsiteY26" fmla="*/ 2715566 h 3045541"/>
                <a:gd name="connsiteX27" fmla="*/ 1192869 w 2842461"/>
                <a:gd name="connsiteY27" fmla="*/ 2694755 h 3045541"/>
                <a:gd name="connsiteX28" fmla="*/ 1178759 w 2842461"/>
                <a:gd name="connsiteY28" fmla="*/ 2652625 h 3045541"/>
                <a:gd name="connsiteX29" fmla="*/ 1216117 w 2842461"/>
                <a:gd name="connsiteY29" fmla="*/ 2475885 h 3045541"/>
                <a:gd name="connsiteX30" fmla="*/ 1568937 w 2842461"/>
                <a:gd name="connsiteY30" fmla="*/ 2367313 h 3045541"/>
                <a:gd name="connsiteX31" fmla="*/ 1672636 w 2842461"/>
                <a:gd name="connsiteY31" fmla="*/ 2205496 h 3045541"/>
                <a:gd name="connsiteX32" fmla="*/ 1526097 w 2842461"/>
                <a:gd name="connsiteY32" fmla="*/ 2088295 h 3045541"/>
                <a:gd name="connsiteX33" fmla="*/ 1440519 w 2842461"/>
                <a:gd name="connsiteY33" fmla="*/ 2090173 h 3045541"/>
                <a:gd name="connsiteX34" fmla="*/ 710260 w 2842461"/>
                <a:gd name="connsiteY34" fmla="*/ 2146769 h 3045541"/>
                <a:gd name="connsiteX35" fmla="*/ 633717 w 2842461"/>
                <a:gd name="connsiteY35" fmla="*/ 2119309 h 3045541"/>
                <a:gd name="connsiteX36" fmla="*/ 624783 w 2842461"/>
                <a:gd name="connsiteY36" fmla="*/ 1927189 h 3045541"/>
                <a:gd name="connsiteX37" fmla="*/ 410939 w 2842461"/>
                <a:gd name="connsiteY37" fmla="*/ 1627106 h 3045541"/>
                <a:gd name="connsiteX38" fmla="*/ 403985 w 2842461"/>
                <a:gd name="connsiteY38" fmla="*/ 1625939 h 3045541"/>
                <a:gd name="connsiteX39" fmla="*/ 257649 w 2842461"/>
                <a:gd name="connsiteY39" fmla="*/ 1673347 h 3045541"/>
                <a:gd name="connsiteX40" fmla="*/ 234655 w 2842461"/>
                <a:gd name="connsiteY40" fmla="*/ 1845062 h 3045541"/>
                <a:gd name="connsiteX41" fmla="*/ 252928 w 2842461"/>
                <a:gd name="connsiteY41" fmla="*/ 1977795 h 3045541"/>
                <a:gd name="connsiteX42" fmla="*/ 126896 w 2842461"/>
                <a:gd name="connsiteY42" fmla="*/ 1421231 h 3045541"/>
                <a:gd name="connsiteX43" fmla="*/ 506212 w 2842461"/>
                <a:gd name="connsiteY43" fmla="*/ 506669 h 3045541"/>
                <a:gd name="connsiteX44" fmla="*/ 517023 w 2842461"/>
                <a:gd name="connsiteY44" fmla="*/ 505907 h 3045541"/>
                <a:gd name="connsiteX45" fmla="*/ 1088358 w 2842461"/>
                <a:gd name="connsiteY45" fmla="*/ 456012 h 3045541"/>
                <a:gd name="connsiteX46" fmla="*/ 1124041 w 2842461"/>
                <a:gd name="connsiteY46" fmla="*/ 358556 h 3045541"/>
                <a:gd name="connsiteX47" fmla="*/ 741426 w 2842461"/>
                <a:gd name="connsiteY47" fmla="*/ 320386 h 3045541"/>
                <a:gd name="connsiteX48" fmla="*/ 1421231 w 2842461"/>
                <a:gd name="connsiteY48" fmla="*/ 126896 h 3045541"/>
                <a:gd name="connsiteX49" fmla="*/ 2339295 w 2842461"/>
                <a:gd name="connsiteY49" fmla="*/ 509816 h 3045541"/>
                <a:gd name="connsiteX50" fmla="*/ 1683042 w 2842461"/>
                <a:gd name="connsiteY50" fmla="*/ 568543 h 3045541"/>
                <a:gd name="connsiteX51" fmla="*/ 1735272 w 2842461"/>
                <a:gd name="connsiteY51" fmla="*/ 658284 h 3045541"/>
                <a:gd name="connsiteX52" fmla="*/ 2306607 w 2842461"/>
                <a:gd name="connsiteY52" fmla="*/ 608236 h 3045541"/>
                <a:gd name="connsiteX53" fmla="*/ 2351781 w 2842461"/>
                <a:gd name="connsiteY53" fmla="*/ 522962 h 3045541"/>
                <a:gd name="connsiteX54" fmla="*/ 2715566 w 2842461"/>
                <a:gd name="connsiteY54" fmla="*/ 1421231 h 3045541"/>
                <a:gd name="connsiteX55" fmla="*/ 1421231 w 2842461"/>
                <a:gd name="connsiteY55" fmla="*/ 2715566 h 304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42461" h="3045541">
                  <a:moveTo>
                    <a:pt x="1421231" y="0"/>
                  </a:moveTo>
                  <a:cubicBezTo>
                    <a:pt x="636052" y="0"/>
                    <a:pt x="0" y="636153"/>
                    <a:pt x="0" y="1421231"/>
                  </a:cubicBezTo>
                  <a:cubicBezTo>
                    <a:pt x="-87" y="1675032"/>
                    <a:pt x="68207" y="1924174"/>
                    <a:pt x="197703" y="2142454"/>
                  </a:cubicBezTo>
                  <a:cubicBezTo>
                    <a:pt x="177806" y="2187934"/>
                    <a:pt x="159939" y="2236256"/>
                    <a:pt x="157554" y="2297115"/>
                  </a:cubicBezTo>
                  <a:cubicBezTo>
                    <a:pt x="157046" y="2307419"/>
                    <a:pt x="156386" y="2318535"/>
                    <a:pt x="155676" y="2330311"/>
                  </a:cubicBezTo>
                  <a:cubicBezTo>
                    <a:pt x="148823" y="2434720"/>
                    <a:pt x="138722" y="2592528"/>
                    <a:pt x="278307" y="2790333"/>
                  </a:cubicBezTo>
                  <a:cubicBezTo>
                    <a:pt x="368403" y="2917837"/>
                    <a:pt x="508293" y="3001588"/>
                    <a:pt x="682800" y="3032246"/>
                  </a:cubicBezTo>
                  <a:cubicBezTo>
                    <a:pt x="744674" y="3043058"/>
                    <a:pt x="808020" y="3047220"/>
                    <a:pt x="876798" y="3044936"/>
                  </a:cubicBezTo>
                  <a:cubicBezTo>
                    <a:pt x="989329" y="3041078"/>
                    <a:pt x="1068309" y="3037018"/>
                    <a:pt x="1111555" y="2958495"/>
                  </a:cubicBezTo>
                  <a:cubicBezTo>
                    <a:pt x="1148202" y="2892052"/>
                    <a:pt x="1106022" y="2850126"/>
                    <a:pt x="1137289" y="2813529"/>
                  </a:cubicBezTo>
                  <a:cubicBezTo>
                    <a:pt x="1230735" y="2832624"/>
                    <a:pt x="1325856" y="2842314"/>
                    <a:pt x="1421231" y="2842461"/>
                  </a:cubicBezTo>
                  <a:cubicBezTo>
                    <a:pt x="2206410" y="2842461"/>
                    <a:pt x="2842461" y="2206308"/>
                    <a:pt x="2842461" y="1421231"/>
                  </a:cubicBezTo>
                  <a:cubicBezTo>
                    <a:pt x="2842461" y="636153"/>
                    <a:pt x="2206410" y="0"/>
                    <a:pt x="1421231" y="0"/>
                  </a:cubicBezTo>
                  <a:moveTo>
                    <a:pt x="1066481" y="2840888"/>
                  </a:moveTo>
                  <a:cubicBezTo>
                    <a:pt x="1080541" y="2927126"/>
                    <a:pt x="1031509" y="3008644"/>
                    <a:pt x="700210" y="2948851"/>
                  </a:cubicBezTo>
                  <a:cubicBezTo>
                    <a:pt x="155016" y="2850481"/>
                    <a:pt x="192018" y="2334676"/>
                    <a:pt x="280084" y="2148850"/>
                  </a:cubicBezTo>
                  <a:cubicBezTo>
                    <a:pt x="344750" y="2012361"/>
                    <a:pt x="334903" y="1954294"/>
                    <a:pt x="297545" y="1784863"/>
                  </a:cubicBezTo>
                  <a:cubicBezTo>
                    <a:pt x="263588" y="1631116"/>
                    <a:pt x="554026" y="1700705"/>
                    <a:pt x="562351" y="1885059"/>
                  </a:cubicBezTo>
                  <a:cubicBezTo>
                    <a:pt x="568492" y="2021802"/>
                    <a:pt x="515856" y="2091544"/>
                    <a:pt x="581385" y="2151692"/>
                  </a:cubicBezTo>
                  <a:cubicBezTo>
                    <a:pt x="727873" y="2286202"/>
                    <a:pt x="1150537" y="2212501"/>
                    <a:pt x="1436255" y="2151895"/>
                  </a:cubicBezTo>
                  <a:cubicBezTo>
                    <a:pt x="1558481" y="2125958"/>
                    <a:pt x="1621320" y="2249910"/>
                    <a:pt x="1530716" y="2313053"/>
                  </a:cubicBezTo>
                  <a:cubicBezTo>
                    <a:pt x="1433870" y="2380714"/>
                    <a:pt x="1320628" y="2408174"/>
                    <a:pt x="1153126" y="2420457"/>
                  </a:cubicBezTo>
                  <a:cubicBezTo>
                    <a:pt x="1065669" y="2426802"/>
                    <a:pt x="1164343" y="2454973"/>
                    <a:pt x="1150639" y="2538013"/>
                  </a:cubicBezTo>
                  <a:cubicBezTo>
                    <a:pt x="1143177" y="2583594"/>
                    <a:pt x="1095414" y="2582021"/>
                    <a:pt x="1097241" y="2629429"/>
                  </a:cubicBezTo>
                  <a:cubicBezTo>
                    <a:pt x="1098205" y="2654656"/>
                    <a:pt x="1150232" y="2681202"/>
                    <a:pt x="1114854" y="2744650"/>
                  </a:cubicBezTo>
                  <a:cubicBezTo>
                    <a:pt x="1104347" y="2763583"/>
                    <a:pt x="1057345" y="2785308"/>
                    <a:pt x="1066481" y="2840888"/>
                  </a:cubicBezTo>
                  <a:moveTo>
                    <a:pt x="1421231" y="2715566"/>
                  </a:moveTo>
                  <a:cubicBezTo>
                    <a:pt x="1343266" y="2715566"/>
                    <a:pt x="1267078" y="2708104"/>
                    <a:pt x="1192869" y="2694755"/>
                  </a:cubicBezTo>
                  <a:cubicBezTo>
                    <a:pt x="1190458" y="2680045"/>
                    <a:pt x="1185692" y="2665818"/>
                    <a:pt x="1178759" y="2652625"/>
                  </a:cubicBezTo>
                  <a:cubicBezTo>
                    <a:pt x="1159623" y="2615166"/>
                    <a:pt x="1254794" y="2576488"/>
                    <a:pt x="1216117" y="2475885"/>
                  </a:cubicBezTo>
                  <a:cubicBezTo>
                    <a:pt x="1361133" y="2452080"/>
                    <a:pt x="1468994" y="2424112"/>
                    <a:pt x="1568937" y="2367313"/>
                  </a:cubicBezTo>
                  <a:cubicBezTo>
                    <a:pt x="1676392" y="2306251"/>
                    <a:pt x="1679996" y="2239707"/>
                    <a:pt x="1672636" y="2205496"/>
                  </a:cubicBezTo>
                  <a:cubicBezTo>
                    <a:pt x="1660150" y="2148495"/>
                    <a:pt x="1601372" y="2101493"/>
                    <a:pt x="1526097" y="2088295"/>
                  </a:cubicBezTo>
                  <a:cubicBezTo>
                    <a:pt x="1497744" y="2083077"/>
                    <a:pt x="1468619" y="2083712"/>
                    <a:pt x="1440519" y="2090173"/>
                  </a:cubicBezTo>
                  <a:cubicBezTo>
                    <a:pt x="1281899" y="2128648"/>
                    <a:pt x="902278" y="2180472"/>
                    <a:pt x="710260" y="2146769"/>
                  </a:cubicBezTo>
                  <a:cubicBezTo>
                    <a:pt x="656304" y="2137226"/>
                    <a:pt x="638691" y="2124385"/>
                    <a:pt x="633717" y="2119309"/>
                  </a:cubicBezTo>
                  <a:cubicBezTo>
                    <a:pt x="605850" y="2091341"/>
                    <a:pt x="611129" y="2037842"/>
                    <a:pt x="624783" y="1927189"/>
                  </a:cubicBezTo>
                  <a:cubicBezTo>
                    <a:pt x="641533" y="1791157"/>
                    <a:pt x="519308" y="1646140"/>
                    <a:pt x="410939" y="1627106"/>
                  </a:cubicBezTo>
                  <a:lnTo>
                    <a:pt x="403985" y="1625939"/>
                  </a:lnTo>
                  <a:cubicBezTo>
                    <a:pt x="344192" y="1618426"/>
                    <a:pt x="290845" y="1635633"/>
                    <a:pt x="257649" y="1673347"/>
                  </a:cubicBezTo>
                  <a:cubicBezTo>
                    <a:pt x="220494" y="1715273"/>
                    <a:pt x="212170" y="1777959"/>
                    <a:pt x="234655" y="1845062"/>
                  </a:cubicBezTo>
                  <a:cubicBezTo>
                    <a:pt x="252370" y="1897800"/>
                    <a:pt x="256380" y="1940132"/>
                    <a:pt x="252928" y="1977795"/>
                  </a:cubicBezTo>
                  <a:cubicBezTo>
                    <a:pt x="169814" y="1804034"/>
                    <a:pt x="126745" y="1613843"/>
                    <a:pt x="126896" y="1421231"/>
                  </a:cubicBezTo>
                  <a:cubicBezTo>
                    <a:pt x="126896" y="1064502"/>
                    <a:pt x="271963" y="741020"/>
                    <a:pt x="506212" y="506669"/>
                  </a:cubicBezTo>
                  <a:cubicBezTo>
                    <a:pt x="510222" y="507785"/>
                    <a:pt x="513927" y="507785"/>
                    <a:pt x="517023" y="505907"/>
                  </a:cubicBezTo>
                  <a:cubicBezTo>
                    <a:pt x="690551" y="405076"/>
                    <a:pt x="899979" y="386786"/>
                    <a:pt x="1088358" y="456012"/>
                  </a:cubicBezTo>
                  <a:cubicBezTo>
                    <a:pt x="1114346" y="466062"/>
                    <a:pt x="1155765" y="370586"/>
                    <a:pt x="1124041" y="358556"/>
                  </a:cubicBezTo>
                  <a:cubicBezTo>
                    <a:pt x="1001719" y="313959"/>
                    <a:pt x="870149" y="300833"/>
                    <a:pt x="741426" y="320386"/>
                  </a:cubicBezTo>
                  <a:cubicBezTo>
                    <a:pt x="945514" y="193679"/>
                    <a:pt x="1181007" y="126652"/>
                    <a:pt x="1421231" y="126896"/>
                  </a:cubicBezTo>
                  <a:cubicBezTo>
                    <a:pt x="1779736" y="126896"/>
                    <a:pt x="2104640" y="273536"/>
                    <a:pt x="2339295" y="509816"/>
                  </a:cubicBezTo>
                  <a:cubicBezTo>
                    <a:pt x="2122644" y="431206"/>
                    <a:pt x="1882293" y="452718"/>
                    <a:pt x="1683042" y="568543"/>
                  </a:cubicBezTo>
                  <a:cubicBezTo>
                    <a:pt x="1654008" y="585902"/>
                    <a:pt x="1711314" y="672547"/>
                    <a:pt x="1735272" y="658284"/>
                  </a:cubicBezTo>
                  <a:cubicBezTo>
                    <a:pt x="1908779" y="557402"/>
                    <a:pt x="2118202" y="539058"/>
                    <a:pt x="2306607" y="608236"/>
                  </a:cubicBezTo>
                  <a:cubicBezTo>
                    <a:pt x="2328382" y="616713"/>
                    <a:pt x="2360410" y="551691"/>
                    <a:pt x="2351781" y="522962"/>
                  </a:cubicBezTo>
                  <a:cubicBezTo>
                    <a:pt x="2576742" y="755942"/>
                    <a:pt x="2715566" y="1072572"/>
                    <a:pt x="2715566" y="1421231"/>
                  </a:cubicBezTo>
                  <a:cubicBezTo>
                    <a:pt x="2715566" y="2134942"/>
                    <a:pt x="2134942" y="2715566"/>
                    <a:pt x="1421231" y="2715566"/>
                  </a:cubicBezTo>
                </a:path>
              </a:pathLst>
            </a:custGeom>
            <a:grpFill/>
            <a:ln w="50750" cap="flat">
              <a:noFill/>
              <a:prstDash val="solid"/>
              <a:miter/>
            </a:ln>
          </p:spPr>
          <p:txBody>
            <a:bodyPr rtlCol="0" anchor="ctr"/>
            <a:lstStyle/>
            <a:p>
              <a:endParaRPr lang="en-GB" dirty="0"/>
            </a:p>
          </p:txBody>
        </p:sp>
      </p:grpSp>
      <p:sp>
        <p:nvSpPr>
          <p:cNvPr id="44" name="Speech Bubble: Rectangle with Corners Rounded 43">
            <a:extLst>
              <a:ext uri="{FF2B5EF4-FFF2-40B4-BE49-F238E27FC236}">
                <a16:creationId xmlns:a16="http://schemas.microsoft.com/office/drawing/2014/main" id="{9148A6C3-A477-A891-2F0A-465165C5515C}"/>
              </a:ext>
            </a:extLst>
          </p:cNvPr>
          <p:cNvSpPr/>
          <p:nvPr/>
        </p:nvSpPr>
        <p:spPr>
          <a:xfrm>
            <a:off x="1606416" y="4823238"/>
            <a:ext cx="3711276" cy="934936"/>
          </a:xfrm>
          <a:prstGeom prst="wedgeRoundRectCallout">
            <a:avLst>
              <a:gd name="adj1" fmla="val -57392"/>
              <a:gd name="adj2" fmla="val 4604"/>
              <a:gd name="adj3" fmla="val 16667"/>
            </a:avLst>
          </a:prstGeom>
          <a:solidFill>
            <a:srgbClr val="FFC00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Work Sans" pitchFamily="2" charset="0"/>
              </a:rPr>
              <a:t>&lt;P</a:t>
            </a:r>
            <a:r>
              <a:rPr lang="en-GB" dirty="0" err="1">
                <a:solidFill>
                  <a:schemeClr val="tx1"/>
                </a:solidFill>
                <a:latin typeface="Work Sans" pitchFamily="2" charset="0"/>
              </a:rPr>
              <a:t>rompt</a:t>
            </a:r>
            <a:r>
              <a:rPr lang="en-GB" dirty="0">
                <a:solidFill>
                  <a:schemeClr val="tx1"/>
                </a:solidFill>
                <a:latin typeface="Work Sans" pitchFamily="2" charset="0"/>
              </a:rPr>
              <a:t>&gt;</a:t>
            </a:r>
            <a:endParaRPr lang="LID4096" dirty="0">
              <a:solidFill>
                <a:schemeClr val="tx1"/>
              </a:solidFill>
              <a:latin typeface="Work Sans" pitchFamily="2" charset="0"/>
            </a:endParaRPr>
          </a:p>
        </p:txBody>
      </p:sp>
      <p:sp>
        <p:nvSpPr>
          <p:cNvPr id="8" name="TextBox 7">
            <a:extLst>
              <a:ext uri="{FF2B5EF4-FFF2-40B4-BE49-F238E27FC236}">
                <a16:creationId xmlns:a16="http://schemas.microsoft.com/office/drawing/2014/main" id="{FB9512F6-84A9-1066-A23C-271FFA0F8118}"/>
              </a:ext>
            </a:extLst>
          </p:cNvPr>
          <p:cNvSpPr txBox="1"/>
          <p:nvPr/>
        </p:nvSpPr>
        <p:spPr>
          <a:xfrm>
            <a:off x="4954649" y="5388842"/>
            <a:ext cx="445911" cy="369332"/>
          </a:xfrm>
          <a:prstGeom prst="rect">
            <a:avLst/>
          </a:prstGeom>
          <a:noFill/>
        </p:spPr>
        <p:txBody>
          <a:bodyPr wrap="square" rtlCol="0">
            <a:spAutoFit/>
          </a:bodyPr>
          <a:lstStyle/>
          <a:p>
            <a:r>
              <a:rPr lang="sv-SE" dirty="0">
                <a:latin typeface="Work Sans" pitchFamily="2" charset="0"/>
              </a:rPr>
              <a:t>1</a:t>
            </a:r>
            <a:endParaRPr lang="en-GB" dirty="0">
              <a:latin typeface="Work Sans" pitchFamily="2" charset="0"/>
            </a:endParaRPr>
          </a:p>
        </p:txBody>
      </p:sp>
      <p:sp>
        <p:nvSpPr>
          <p:cNvPr id="12" name="Arrow: Bent 11">
            <a:extLst>
              <a:ext uri="{FF2B5EF4-FFF2-40B4-BE49-F238E27FC236}">
                <a16:creationId xmlns:a16="http://schemas.microsoft.com/office/drawing/2014/main" id="{AD7E7454-2C3F-4E7A-F0AD-BDFEB4BD71D4}"/>
              </a:ext>
            </a:extLst>
          </p:cNvPr>
          <p:cNvSpPr/>
          <p:nvPr/>
        </p:nvSpPr>
        <p:spPr>
          <a:xfrm>
            <a:off x="5251811" y="2448933"/>
            <a:ext cx="1465422" cy="1511549"/>
          </a:xfrm>
          <a:prstGeom prst="bentArrow">
            <a:avLst>
              <a:gd name="adj1" fmla="val 13379"/>
              <a:gd name="adj2" fmla="val 25000"/>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TextBox 46">
            <a:extLst>
              <a:ext uri="{FF2B5EF4-FFF2-40B4-BE49-F238E27FC236}">
                <a16:creationId xmlns:a16="http://schemas.microsoft.com/office/drawing/2014/main" id="{ADEEED09-D2A9-88A4-4540-73C2B98CACEB}"/>
              </a:ext>
            </a:extLst>
          </p:cNvPr>
          <p:cNvSpPr txBox="1"/>
          <p:nvPr/>
        </p:nvSpPr>
        <p:spPr>
          <a:xfrm>
            <a:off x="11461447" y="2936893"/>
            <a:ext cx="445911" cy="584775"/>
          </a:xfrm>
          <a:prstGeom prst="rect">
            <a:avLst/>
          </a:prstGeom>
          <a:noFill/>
        </p:spPr>
        <p:txBody>
          <a:bodyPr wrap="square" rtlCol="0">
            <a:spAutoFit/>
          </a:bodyPr>
          <a:lstStyle/>
          <a:p>
            <a:r>
              <a:rPr lang="sv-SE" sz="3200" b="1" dirty="0">
                <a:latin typeface="Work Sans" pitchFamily="2" charset="0"/>
                <a:ea typeface="Cambria Math" panose="02040503050406030204" pitchFamily="18" charset="0"/>
              </a:rPr>
              <a:t>⋮</a:t>
            </a:r>
            <a:endParaRPr lang="en-GB" sz="3200" b="1" dirty="0">
              <a:latin typeface="Work Sans" pitchFamily="2" charset="0"/>
            </a:endParaRPr>
          </a:p>
        </p:txBody>
      </p:sp>
      <p:grpSp>
        <p:nvGrpSpPr>
          <p:cNvPr id="32" name="Group 31">
            <a:extLst>
              <a:ext uri="{FF2B5EF4-FFF2-40B4-BE49-F238E27FC236}">
                <a16:creationId xmlns:a16="http://schemas.microsoft.com/office/drawing/2014/main" id="{ECAD6924-FD62-16BE-5BDD-B4D9A0CE55AA}"/>
              </a:ext>
            </a:extLst>
          </p:cNvPr>
          <p:cNvGrpSpPr/>
          <p:nvPr/>
        </p:nvGrpSpPr>
        <p:grpSpPr>
          <a:xfrm>
            <a:off x="7364258" y="2039968"/>
            <a:ext cx="4828877" cy="999452"/>
            <a:chOff x="7364258" y="2039968"/>
            <a:chExt cx="4828877" cy="999452"/>
          </a:xfrm>
        </p:grpSpPr>
        <p:grpSp>
          <p:nvGrpSpPr>
            <p:cNvPr id="13" name="Group 12">
              <a:extLst>
                <a:ext uri="{FF2B5EF4-FFF2-40B4-BE49-F238E27FC236}">
                  <a16:creationId xmlns:a16="http://schemas.microsoft.com/office/drawing/2014/main" id="{6E2956A7-6D76-E1AD-196D-98675972F19E}"/>
                </a:ext>
              </a:extLst>
            </p:cNvPr>
            <p:cNvGrpSpPr/>
            <p:nvPr/>
          </p:nvGrpSpPr>
          <p:grpSpPr>
            <a:xfrm>
              <a:off x="11301720" y="2125743"/>
              <a:ext cx="610880" cy="591267"/>
              <a:chOff x="4122440" y="751145"/>
              <a:chExt cx="546015" cy="465719"/>
            </a:xfrm>
            <a:solidFill>
              <a:srgbClr val="00B0F0"/>
            </a:solidFill>
          </p:grpSpPr>
          <p:sp>
            <p:nvSpPr>
              <p:cNvPr id="19" name="Freeform: Shape 26">
                <a:extLst>
                  <a:ext uri="{FF2B5EF4-FFF2-40B4-BE49-F238E27FC236}">
                    <a16:creationId xmlns:a16="http://schemas.microsoft.com/office/drawing/2014/main" id="{7807A6D7-E84D-9161-C988-D90CF326C4D5}"/>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dirty="0"/>
              </a:p>
            </p:txBody>
          </p:sp>
          <p:sp>
            <p:nvSpPr>
              <p:cNvPr id="28" name="Freeform: Shape 27">
                <a:extLst>
                  <a:ext uri="{FF2B5EF4-FFF2-40B4-BE49-F238E27FC236}">
                    <a16:creationId xmlns:a16="http://schemas.microsoft.com/office/drawing/2014/main" id="{84B82DF5-8216-2970-F1B4-5C8FBE28056E}"/>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30" name="Freeform: Shape 28">
                <a:extLst>
                  <a:ext uri="{FF2B5EF4-FFF2-40B4-BE49-F238E27FC236}">
                    <a16:creationId xmlns:a16="http://schemas.microsoft.com/office/drawing/2014/main" id="{CB0E593C-49FA-D2DC-E790-792266E46FDF}"/>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35" name="Freeform: Shape 29">
                <a:extLst>
                  <a:ext uri="{FF2B5EF4-FFF2-40B4-BE49-F238E27FC236}">
                    <a16:creationId xmlns:a16="http://schemas.microsoft.com/office/drawing/2014/main" id="{3DF6E830-07ED-C61D-EFCA-CD9053B66E5B}"/>
                  </a:ext>
                </a:extLst>
              </p:cNvPr>
              <p:cNvSpPr/>
              <p:nvPr/>
            </p:nvSpPr>
            <p:spPr>
              <a:xfrm>
                <a:off x="4122440" y="751145"/>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dirty="0"/>
              </a:p>
            </p:txBody>
          </p:sp>
        </p:grpSp>
        <p:sp>
          <p:nvSpPr>
            <p:cNvPr id="45" name="Speech Bubble: Rectangle with Corners Rounded 44">
              <a:extLst>
                <a:ext uri="{FF2B5EF4-FFF2-40B4-BE49-F238E27FC236}">
                  <a16:creationId xmlns:a16="http://schemas.microsoft.com/office/drawing/2014/main" id="{5E7B41E7-D7EB-0054-9C78-85A1AE1A4EA7}"/>
                </a:ext>
              </a:extLst>
            </p:cNvPr>
            <p:cNvSpPr/>
            <p:nvPr/>
          </p:nvSpPr>
          <p:spPr>
            <a:xfrm>
              <a:off x="7364258" y="2039968"/>
              <a:ext cx="3711276" cy="934936"/>
            </a:xfrm>
            <a:prstGeom prst="wedgeRoundRectCallout">
              <a:avLst>
                <a:gd name="adj1" fmla="val 55763"/>
                <a:gd name="adj2" fmla="val -5055"/>
                <a:gd name="adj3" fmla="val 16667"/>
              </a:avLst>
            </a:prstGeom>
            <a:solidFill>
              <a:srgbClr val="B2E7FA"/>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Work Sans" pitchFamily="2" charset="0"/>
                </a:rPr>
                <a:t>&lt;</a:t>
              </a:r>
              <a:r>
                <a:rPr lang="sv-SE" dirty="0" err="1">
                  <a:solidFill>
                    <a:schemeClr val="tx1"/>
                  </a:solidFill>
                  <a:latin typeface="Work Sans" pitchFamily="2" charset="0"/>
                </a:rPr>
                <a:t>Answer</a:t>
              </a:r>
              <a:r>
                <a:rPr lang="en-GB" dirty="0">
                  <a:solidFill>
                    <a:schemeClr val="tx1"/>
                  </a:solidFill>
                  <a:latin typeface="Work Sans" pitchFamily="2" charset="0"/>
                </a:rPr>
                <a:t>&gt;</a:t>
              </a:r>
              <a:endParaRPr lang="LID4096" dirty="0">
                <a:solidFill>
                  <a:schemeClr val="tx1"/>
                </a:solidFill>
                <a:latin typeface="Work Sans" pitchFamily="2" charset="0"/>
              </a:endParaRPr>
            </a:p>
          </p:txBody>
        </p:sp>
        <p:sp>
          <p:nvSpPr>
            <p:cNvPr id="48" name="TextBox 47">
              <a:extLst>
                <a:ext uri="{FF2B5EF4-FFF2-40B4-BE49-F238E27FC236}">
                  <a16:creationId xmlns:a16="http://schemas.microsoft.com/office/drawing/2014/main" id="{32A5A42F-14C4-63BB-FCD1-27F8FB98058D}"/>
                </a:ext>
              </a:extLst>
            </p:cNvPr>
            <p:cNvSpPr txBox="1"/>
            <p:nvPr/>
          </p:nvSpPr>
          <p:spPr>
            <a:xfrm>
              <a:off x="11747224" y="2670088"/>
              <a:ext cx="445911" cy="369332"/>
            </a:xfrm>
            <a:prstGeom prst="rect">
              <a:avLst/>
            </a:prstGeom>
            <a:noFill/>
          </p:spPr>
          <p:txBody>
            <a:bodyPr wrap="square" rtlCol="0">
              <a:spAutoFit/>
            </a:bodyPr>
            <a:lstStyle/>
            <a:p>
              <a:r>
                <a:rPr lang="sv-SE" dirty="0">
                  <a:latin typeface="Work Sans" pitchFamily="2" charset="0"/>
                </a:rPr>
                <a:t>1</a:t>
              </a:r>
              <a:endParaRPr lang="en-GB" dirty="0">
                <a:latin typeface="Work Sans" pitchFamily="2" charset="0"/>
              </a:endParaRPr>
            </a:p>
          </p:txBody>
        </p:sp>
      </p:grpSp>
      <p:grpSp>
        <p:nvGrpSpPr>
          <p:cNvPr id="33" name="Group 32">
            <a:extLst>
              <a:ext uri="{FF2B5EF4-FFF2-40B4-BE49-F238E27FC236}">
                <a16:creationId xmlns:a16="http://schemas.microsoft.com/office/drawing/2014/main" id="{092635D6-3AC8-DE08-9513-77C0185EBE2B}"/>
              </a:ext>
            </a:extLst>
          </p:cNvPr>
          <p:cNvGrpSpPr/>
          <p:nvPr/>
        </p:nvGrpSpPr>
        <p:grpSpPr>
          <a:xfrm>
            <a:off x="7364258" y="3487102"/>
            <a:ext cx="4782438" cy="1087281"/>
            <a:chOff x="7364258" y="3487102"/>
            <a:chExt cx="4782438" cy="1087281"/>
          </a:xfrm>
        </p:grpSpPr>
        <p:sp>
          <p:nvSpPr>
            <p:cNvPr id="49" name="TextBox 48">
              <a:extLst>
                <a:ext uri="{FF2B5EF4-FFF2-40B4-BE49-F238E27FC236}">
                  <a16:creationId xmlns:a16="http://schemas.microsoft.com/office/drawing/2014/main" id="{5CE15A02-5EED-5E0A-6401-03CA7EDF3635}"/>
                </a:ext>
              </a:extLst>
            </p:cNvPr>
            <p:cNvSpPr txBox="1"/>
            <p:nvPr/>
          </p:nvSpPr>
          <p:spPr>
            <a:xfrm>
              <a:off x="11700785" y="4205051"/>
              <a:ext cx="445911" cy="369332"/>
            </a:xfrm>
            <a:prstGeom prst="rect">
              <a:avLst/>
            </a:prstGeom>
            <a:noFill/>
          </p:spPr>
          <p:txBody>
            <a:bodyPr wrap="square" rtlCol="0">
              <a:spAutoFit/>
            </a:bodyPr>
            <a:lstStyle/>
            <a:p>
              <a:r>
                <a:rPr lang="sv-SE" dirty="0">
                  <a:latin typeface="Work Sans" pitchFamily="2" charset="0"/>
                </a:rPr>
                <a:t>M</a:t>
              </a:r>
              <a:endParaRPr lang="en-GB" dirty="0">
                <a:latin typeface="Work Sans" pitchFamily="2" charset="0"/>
              </a:endParaRPr>
            </a:p>
          </p:txBody>
        </p:sp>
        <p:grpSp>
          <p:nvGrpSpPr>
            <p:cNvPr id="5" name="Group 4">
              <a:extLst>
                <a:ext uri="{FF2B5EF4-FFF2-40B4-BE49-F238E27FC236}">
                  <a16:creationId xmlns:a16="http://schemas.microsoft.com/office/drawing/2014/main" id="{ACBF9245-12FD-FC49-1AE8-ADC49BA191A7}"/>
                </a:ext>
              </a:extLst>
            </p:cNvPr>
            <p:cNvGrpSpPr/>
            <p:nvPr/>
          </p:nvGrpSpPr>
          <p:grpSpPr>
            <a:xfrm>
              <a:off x="11305675" y="3667953"/>
              <a:ext cx="610880" cy="591267"/>
              <a:chOff x="4122440" y="751145"/>
              <a:chExt cx="546015" cy="465719"/>
            </a:xfrm>
            <a:solidFill>
              <a:srgbClr val="00B050"/>
            </a:solidFill>
          </p:grpSpPr>
          <p:sp>
            <p:nvSpPr>
              <p:cNvPr id="6" name="Freeform: Shape 26">
                <a:extLst>
                  <a:ext uri="{FF2B5EF4-FFF2-40B4-BE49-F238E27FC236}">
                    <a16:creationId xmlns:a16="http://schemas.microsoft.com/office/drawing/2014/main" id="{E4D68317-57E1-3933-BF47-1D6ECC7ADD37}"/>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dirty="0"/>
              </a:p>
            </p:txBody>
          </p:sp>
          <p:sp>
            <p:nvSpPr>
              <p:cNvPr id="38" name="Freeform: Shape 27">
                <a:extLst>
                  <a:ext uri="{FF2B5EF4-FFF2-40B4-BE49-F238E27FC236}">
                    <a16:creationId xmlns:a16="http://schemas.microsoft.com/office/drawing/2014/main" id="{FA33DC51-B219-80AE-E3BC-7921A7CB546E}"/>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50" name="Freeform: Shape 28">
                <a:extLst>
                  <a:ext uri="{FF2B5EF4-FFF2-40B4-BE49-F238E27FC236}">
                    <a16:creationId xmlns:a16="http://schemas.microsoft.com/office/drawing/2014/main" id="{A9D46F95-D93F-D2D1-F247-536CBED58130}"/>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51" name="Freeform: Shape 29">
                <a:extLst>
                  <a:ext uri="{FF2B5EF4-FFF2-40B4-BE49-F238E27FC236}">
                    <a16:creationId xmlns:a16="http://schemas.microsoft.com/office/drawing/2014/main" id="{337DA57B-CFEF-8A8E-E8FE-BC824777D2B5}"/>
                  </a:ext>
                </a:extLst>
              </p:cNvPr>
              <p:cNvSpPr/>
              <p:nvPr/>
            </p:nvSpPr>
            <p:spPr>
              <a:xfrm>
                <a:off x="4122440" y="751145"/>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dirty="0"/>
              </a:p>
            </p:txBody>
          </p:sp>
        </p:grpSp>
        <p:sp>
          <p:nvSpPr>
            <p:cNvPr id="4" name="Speech Bubble: Rectangle with Corners Rounded 3">
              <a:extLst>
                <a:ext uri="{FF2B5EF4-FFF2-40B4-BE49-F238E27FC236}">
                  <a16:creationId xmlns:a16="http://schemas.microsoft.com/office/drawing/2014/main" id="{614E5369-75BD-1BFE-AA9A-A373A687493D}"/>
                </a:ext>
              </a:extLst>
            </p:cNvPr>
            <p:cNvSpPr/>
            <p:nvPr/>
          </p:nvSpPr>
          <p:spPr>
            <a:xfrm>
              <a:off x="7364258" y="3487102"/>
              <a:ext cx="3711276" cy="934936"/>
            </a:xfrm>
            <a:prstGeom prst="wedgeRoundRectCallout">
              <a:avLst>
                <a:gd name="adj1" fmla="val 56371"/>
                <a:gd name="adj2" fmla="val 982"/>
                <a:gd name="adj3" fmla="val 16667"/>
              </a:avLst>
            </a:prstGeom>
            <a:solidFill>
              <a:srgbClr val="FFC000"/>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Work Sans" pitchFamily="2" charset="0"/>
                </a:rPr>
                <a:t>&lt;</a:t>
              </a:r>
              <a:r>
                <a:rPr lang="sv-SE" dirty="0" err="1">
                  <a:solidFill>
                    <a:schemeClr val="tx1"/>
                  </a:solidFill>
                  <a:latin typeface="Work Sans" pitchFamily="2" charset="0"/>
                </a:rPr>
                <a:t>Answer</a:t>
              </a:r>
              <a:r>
                <a:rPr lang="en-GB" dirty="0">
                  <a:solidFill>
                    <a:schemeClr val="tx1"/>
                  </a:solidFill>
                  <a:latin typeface="Work Sans" pitchFamily="2" charset="0"/>
                </a:rPr>
                <a:t>&gt;</a:t>
              </a:r>
              <a:endParaRPr lang="LID4096" dirty="0">
                <a:solidFill>
                  <a:schemeClr val="tx1"/>
                </a:solidFill>
                <a:latin typeface="Work Sans" pitchFamily="2" charset="0"/>
              </a:endParaRPr>
            </a:p>
          </p:txBody>
        </p:sp>
      </p:grpSp>
      <p:grpSp>
        <p:nvGrpSpPr>
          <p:cNvPr id="34" name="Group 33">
            <a:extLst>
              <a:ext uri="{FF2B5EF4-FFF2-40B4-BE49-F238E27FC236}">
                <a16:creationId xmlns:a16="http://schemas.microsoft.com/office/drawing/2014/main" id="{C6B58179-2B5F-6228-10AD-CB1091629FD2}"/>
              </a:ext>
            </a:extLst>
          </p:cNvPr>
          <p:cNvGrpSpPr/>
          <p:nvPr/>
        </p:nvGrpSpPr>
        <p:grpSpPr>
          <a:xfrm>
            <a:off x="6268524" y="4812246"/>
            <a:ext cx="3373353" cy="609600"/>
            <a:chOff x="6268524" y="4812246"/>
            <a:chExt cx="3373353" cy="609600"/>
          </a:xfrm>
        </p:grpSpPr>
        <p:pic>
          <p:nvPicPr>
            <p:cNvPr id="7" name="Graphic 6">
              <a:extLst>
                <a:ext uri="{FF2B5EF4-FFF2-40B4-BE49-F238E27FC236}">
                  <a16:creationId xmlns:a16="http://schemas.microsoft.com/office/drawing/2014/main" id="{D910912C-1D9C-57F3-0499-E0154839B2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2277" y="4812246"/>
              <a:ext cx="609600" cy="609600"/>
            </a:xfrm>
            <a:prstGeom prst="rect">
              <a:avLst/>
            </a:prstGeom>
          </p:spPr>
        </p:pic>
        <p:sp>
          <p:nvSpPr>
            <p:cNvPr id="29" name="TextBox 28">
              <a:extLst>
                <a:ext uri="{FF2B5EF4-FFF2-40B4-BE49-F238E27FC236}">
                  <a16:creationId xmlns:a16="http://schemas.microsoft.com/office/drawing/2014/main" id="{3700CD0A-D5F5-78F0-B904-C6CC7081392C}"/>
                </a:ext>
              </a:extLst>
            </p:cNvPr>
            <p:cNvSpPr txBox="1">
              <a:spLocks/>
            </p:cNvSpPr>
            <p:nvPr/>
          </p:nvSpPr>
          <p:spPr>
            <a:xfrm>
              <a:off x="6268524" y="4825258"/>
              <a:ext cx="2834706" cy="560066"/>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chemeClr val="tx1"/>
                  </a:solidFill>
                  <a:latin typeface="Work Sans" pitchFamily="2" charset="0"/>
                </a:rPr>
                <a:t>High Uncertainty</a:t>
              </a:r>
              <a:endParaRPr lang="en-US" sz="1900" kern="1200" dirty="0">
                <a:solidFill>
                  <a:schemeClr val="tx1"/>
                </a:solidFill>
                <a:latin typeface="Work Sans" pitchFamily="2" charset="0"/>
              </a:endParaRPr>
            </a:p>
          </p:txBody>
        </p:sp>
      </p:grpSp>
      <p:sp>
        <p:nvSpPr>
          <p:cNvPr id="31" name="Left Brace 30">
            <a:extLst>
              <a:ext uri="{FF2B5EF4-FFF2-40B4-BE49-F238E27FC236}">
                <a16:creationId xmlns:a16="http://schemas.microsoft.com/office/drawing/2014/main" id="{95D5C63C-222C-E124-528A-8686FC4EE08E}"/>
              </a:ext>
            </a:extLst>
          </p:cNvPr>
          <p:cNvSpPr/>
          <p:nvPr/>
        </p:nvSpPr>
        <p:spPr>
          <a:xfrm>
            <a:off x="6828487" y="2039846"/>
            <a:ext cx="719331" cy="2382192"/>
          </a:xfrm>
          <a:prstGeom prst="leftBrace">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Tree>
    <p:extLst>
      <p:ext uri="{BB962C8B-B14F-4D97-AF65-F5344CB8AC3E}">
        <p14:creationId xmlns:p14="http://schemas.microsoft.com/office/powerpoint/2010/main" val="49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4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174" descr="A row of computer servers&#10;&#10;Description automatically generated">
            <a:extLst>
              <a:ext uri="{FF2B5EF4-FFF2-40B4-BE49-F238E27FC236}">
                <a16:creationId xmlns:a16="http://schemas.microsoft.com/office/drawing/2014/main" id="{4F42F737-8409-E6A3-17CB-BB44D11621D3}"/>
              </a:ext>
            </a:extLst>
          </p:cNvPr>
          <p:cNvPicPr>
            <a:picLocks noChangeAspect="1"/>
          </p:cNvPicPr>
          <p:nvPr/>
        </p:nvPicPr>
        <p:blipFill>
          <a:blip r:embed="rId3"/>
          <a:stretch>
            <a:fillRect/>
          </a:stretch>
        </p:blipFill>
        <p:spPr>
          <a:xfrm>
            <a:off x="8438108" y="3273244"/>
            <a:ext cx="3753892" cy="2117821"/>
          </a:xfrm>
          <a:prstGeom prst="rect">
            <a:avLst/>
          </a:prstGeom>
        </p:spPr>
      </p:pic>
      <p:sp>
        <p:nvSpPr>
          <p:cNvPr id="169" name="TextBox 168">
            <a:extLst>
              <a:ext uri="{FF2B5EF4-FFF2-40B4-BE49-F238E27FC236}">
                <a16:creationId xmlns:a16="http://schemas.microsoft.com/office/drawing/2014/main" id="{6D054F91-66BB-FCF9-DB35-5DC082C4BAE5}"/>
              </a:ext>
            </a:extLst>
          </p:cNvPr>
          <p:cNvSpPr txBox="1">
            <a:spLocks/>
          </p:cNvSpPr>
          <p:nvPr/>
        </p:nvSpPr>
        <p:spPr>
          <a:xfrm>
            <a:off x="6285287" y="4542369"/>
            <a:ext cx="2834706"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Memory Hungry</a:t>
            </a:r>
            <a:endParaRPr lang="en-US" sz="1900" kern="1200" dirty="0">
              <a:solidFill>
                <a:srgbClr val="FAEEEF"/>
              </a:solidFill>
              <a:latin typeface="Work Sans" pitchFamily="2" charset="0"/>
            </a:endParaRPr>
          </a:p>
        </p:txBody>
      </p:sp>
      <p:grpSp>
        <p:nvGrpSpPr>
          <p:cNvPr id="4" name="Group 3">
            <a:extLst>
              <a:ext uri="{FF2B5EF4-FFF2-40B4-BE49-F238E27FC236}">
                <a16:creationId xmlns:a16="http://schemas.microsoft.com/office/drawing/2014/main" id="{BD714301-C43D-E719-B712-0598CC86959A}"/>
              </a:ext>
            </a:extLst>
          </p:cNvPr>
          <p:cNvGrpSpPr/>
          <p:nvPr/>
        </p:nvGrpSpPr>
        <p:grpSpPr>
          <a:xfrm>
            <a:off x="4143022" y="4625091"/>
            <a:ext cx="2137548" cy="599714"/>
            <a:chOff x="4143022" y="4625091"/>
            <a:chExt cx="2137548" cy="599714"/>
          </a:xfrm>
        </p:grpSpPr>
        <p:sp>
          <p:nvSpPr>
            <p:cNvPr id="168" name="Arrow: Bent 167">
              <a:extLst>
                <a:ext uri="{FF2B5EF4-FFF2-40B4-BE49-F238E27FC236}">
                  <a16:creationId xmlns:a16="http://schemas.microsoft.com/office/drawing/2014/main" id="{FD541758-5BC5-CBD1-4AC0-2CAB3E85CD23}"/>
                </a:ext>
              </a:extLst>
            </p:cNvPr>
            <p:cNvSpPr/>
            <p:nvPr/>
          </p:nvSpPr>
          <p:spPr>
            <a:xfrm>
              <a:off x="4143022" y="4883299"/>
              <a:ext cx="1524353" cy="341506"/>
            </a:xfrm>
            <a:prstGeom prst="bentArrow">
              <a:avLst>
                <a:gd name="adj1" fmla="val 25000"/>
                <a:gd name="adj2" fmla="val 11752"/>
                <a:gd name="adj3" fmla="val 20119"/>
                <a:gd name="adj4" fmla="val 43750"/>
              </a:avLst>
            </a:prstGeom>
            <a:solidFill>
              <a:srgbClr val="D27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0" name="Arrow: Bent 169">
              <a:extLst>
                <a:ext uri="{FF2B5EF4-FFF2-40B4-BE49-F238E27FC236}">
                  <a16:creationId xmlns:a16="http://schemas.microsoft.com/office/drawing/2014/main" id="{A2C071C5-49DC-CE34-3404-C94E7470DD3F}"/>
                </a:ext>
              </a:extLst>
            </p:cNvPr>
            <p:cNvSpPr/>
            <p:nvPr/>
          </p:nvSpPr>
          <p:spPr>
            <a:xfrm>
              <a:off x="5589940" y="4625091"/>
              <a:ext cx="690630" cy="341506"/>
            </a:xfrm>
            <a:prstGeom prst="bentArrow">
              <a:avLst/>
            </a:prstGeom>
            <a:solidFill>
              <a:srgbClr val="D27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82" name="Arrow: Pentagon 81">
            <a:extLst>
              <a:ext uri="{FF2B5EF4-FFF2-40B4-BE49-F238E27FC236}">
                <a16:creationId xmlns:a16="http://schemas.microsoft.com/office/drawing/2014/main" id="{7CD33EB0-C120-D52B-9E39-D9B5583D1FCD}"/>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836613"/>
            <a:ext cx="9472971" cy="716142"/>
          </a:xfrm>
        </p:spPr>
        <p:txBody>
          <a:bodyPr/>
          <a:lstStyle/>
          <a:p>
            <a:r>
              <a:rPr lang="sv-SE" dirty="0">
                <a:solidFill>
                  <a:schemeClr val="bg1"/>
                </a:solidFill>
              </a:rPr>
              <a:t>Challenges</a:t>
            </a:r>
            <a:endParaRPr lang="en-GB" dirty="0">
              <a:solidFill>
                <a:schemeClr val="bg1"/>
              </a:solidFill>
            </a:endParaRPr>
          </a:p>
        </p:txBody>
      </p:sp>
      <p:grpSp>
        <p:nvGrpSpPr>
          <p:cNvPr id="100" name="Group 99">
            <a:extLst>
              <a:ext uri="{FF2B5EF4-FFF2-40B4-BE49-F238E27FC236}">
                <a16:creationId xmlns:a16="http://schemas.microsoft.com/office/drawing/2014/main" id="{803F7A29-00A2-2D14-BFB1-3C4A0641D27C}"/>
              </a:ext>
            </a:extLst>
          </p:cNvPr>
          <p:cNvGrpSpPr/>
          <p:nvPr/>
        </p:nvGrpSpPr>
        <p:grpSpPr>
          <a:xfrm>
            <a:off x="0" y="4685514"/>
            <a:ext cx="4947781" cy="560066"/>
            <a:chOff x="-1" y="4593349"/>
            <a:chExt cx="4947781" cy="560066"/>
          </a:xfrm>
        </p:grpSpPr>
        <p:grpSp>
          <p:nvGrpSpPr>
            <p:cNvPr id="99" name="Group 98">
              <a:extLst>
                <a:ext uri="{FF2B5EF4-FFF2-40B4-BE49-F238E27FC236}">
                  <a16:creationId xmlns:a16="http://schemas.microsoft.com/office/drawing/2014/main" id="{EA256F73-61CB-ACC6-581E-2C2D1EAE7EEB}"/>
                </a:ext>
              </a:extLst>
            </p:cNvPr>
            <p:cNvGrpSpPr/>
            <p:nvPr/>
          </p:nvGrpSpPr>
          <p:grpSpPr>
            <a:xfrm>
              <a:off x="-1" y="4593349"/>
              <a:ext cx="4947781" cy="560066"/>
              <a:chOff x="-1" y="4593349"/>
              <a:chExt cx="4947781" cy="560066"/>
            </a:xfrm>
          </p:grpSpPr>
          <p:grpSp>
            <p:nvGrpSpPr>
              <p:cNvPr id="67" name="Group 66">
                <a:extLst>
                  <a:ext uri="{FF2B5EF4-FFF2-40B4-BE49-F238E27FC236}">
                    <a16:creationId xmlns:a16="http://schemas.microsoft.com/office/drawing/2014/main" id="{90C5147F-8614-25F2-E057-D59CCF5D4939}"/>
                  </a:ext>
                </a:extLst>
              </p:cNvPr>
              <p:cNvGrpSpPr/>
              <p:nvPr/>
            </p:nvGrpSpPr>
            <p:grpSpPr>
              <a:xfrm>
                <a:off x="-1" y="4593349"/>
                <a:ext cx="4947781" cy="560066"/>
                <a:chOff x="0" y="2471907"/>
                <a:chExt cx="4947781" cy="560066"/>
              </a:xfrm>
            </p:grpSpPr>
            <p:sp>
              <p:nvSpPr>
                <p:cNvPr id="69" name="Rectangle: Rounded Corners 68">
                  <a:extLst>
                    <a:ext uri="{FF2B5EF4-FFF2-40B4-BE49-F238E27FC236}">
                      <a16:creationId xmlns:a16="http://schemas.microsoft.com/office/drawing/2014/main" id="{1E522EBD-C1CB-527A-44C3-0950FE77C218}"/>
                    </a:ext>
                  </a:extLst>
                </p:cNvPr>
                <p:cNvSpPr/>
                <p:nvPr/>
              </p:nvSpPr>
              <p:spPr>
                <a:xfrm>
                  <a:off x="0" y="2471907"/>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70" name="Group 69">
                  <a:extLst>
                    <a:ext uri="{FF2B5EF4-FFF2-40B4-BE49-F238E27FC236}">
                      <a16:creationId xmlns:a16="http://schemas.microsoft.com/office/drawing/2014/main" id="{4BA475A7-6218-77FC-108D-45AD749FD55C}"/>
                    </a:ext>
                  </a:extLst>
                </p:cNvPr>
                <p:cNvGrpSpPr/>
                <p:nvPr/>
              </p:nvGrpSpPr>
              <p:grpSpPr>
                <a:xfrm>
                  <a:off x="646876" y="2471907"/>
                  <a:ext cx="4300905" cy="560066"/>
                  <a:chOff x="646876" y="1314"/>
                  <a:chExt cx="8826094" cy="560066"/>
                </a:xfrm>
              </p:grpSpPr>
              <p:sp>
                <p:nvSpPr>
                  <p:cNvPr id="71" name="Rectangle 70">
                    <a:extLst>
                      <a:ext uri="{FF2B5EF4-FFF2-40B4-BE49-F238E27FC236}">
                        <a16:creationId xmlns:a16="http://schemas.microsoft.com/office/drawing/2014/main" id="{BD9ED82F-AE3F-A694-3E1E-ECE90D7A1E40}"/>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2" name="TextBox 71">
                    <a:extLst>
                      <a:ext uri="{FF2B5EF4-FFF2-40B4-BE49-F238E27FC236}">
                        <a16:creationId xmlns:a16="http://schemas.microsoft.com/office/drawing/2014/main" id="{DFF95EDA-E05F-900F-B2C1-2E89E38A584F}"/>
                      </a:ext>
                    </a:extLst>
                  </p:cNvPr>
                  <p:cNvSpPr txBox="1">
                    <a:spLocks/>
                  </p:cNvSpPr>
                  <p:nvPr/>
                </p:nvSpPr>
                <p:spPr>
                  <a:xfrm>
                    <a:off x="646876" y="1314"/>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Ensemble-Based</a:t>
                    </a:r>
                    <a:endParaRPr lang="en-US" sz="1900" kern="1200" dirty="0">
                      <a:solidFill>
                        <a:srgbClr val="FAEEEF"/>
                      </a:solidFill>
                      <a:latin typeface="Work Sans" pitchFamily="2" charset="0"/>
                    </a:endParaRPr>
                  </a:p>
                </p:txBody>
              </p:sp>
            </p:grpSp>
          </p:grpSp>
          <p:grpSp>
            <p:nvGrpSpPr>
              <p:cNvPr id="94" name="Group 93">
                <a:extLst>
                  <a:ext uri="{FF2B5EF4-FFF2-40B4-BE49-F238E27FC236}">
                    <a16:creationId xmlns:a16="http://schemas.microsoft.com/office/drawing/2014/main" id="{01B5C646-6749-8F7C-D87F-754094EB1C8A}"/>
                  </a:ext>
                </a:extLst>
              </p:cNvPr>
              <p:cNvGrpSpPr/>
              <p:nvPr/>
            </p:nvGrpSpPr>
            <p:grpSpPr>
              <a:xfrm>
                <a:off x="247238" y="4803735"/>
                <a:ext cx="348078" cy="289176"/>
                <a:chOff x="4122440" y="751145"/>
                <a:chExt cx="546015" cy="465719"/>
              </a:xfrm>
              <a:solidFill>
                <a:srgbClr val="EDECF2"/>
              </a:solidFill>
            </p:grpSpPr>
            <p:sp>
              <p:nvSpPr>
                <p:cNvPr id="95" name="Freeform: Shape 26">
                  <a:extLst>
                    <a:ext uri="{FF2B5EF4-FFF2-40B4-BE49-F238E27FC236}">
                      <a16:creationId xmlns:a16="http://schemas.microsoft.com/office/drawing/2014/main" id="{CC9C9C11-F6D1-F02C-4E34-86CC65E729C8}"/>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dirty="0"/>
                </a:p>
              </p:txBody>
            </p:sp>
            <p:sp>
              <p:nvSpPr>
                <p:cNvPr id="96" name="Freeform: Shape 27">
                  <a:extLst>
                    <a:ext uri="{FF2B5EF4-FFF2-40B4-BE49-F238E27FC236}">
                      <a16:creationId xmlns:a16="http://schemas.microsoft.com/office/drawing/2014/main" id="{C5353D49-BF99-BD2A-6C8E-CACE26FD148A}"/>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97" name="Freeform: Shape 28">
                  <a:extLst>
                    <a:ext uri="{FF2B5EF4-FFF2-40B4-BE49-F238E27FC236}">
                      <a16:creationId xmlns:a16="http://schemas.microsoft.com/office/drawing/2014/main" id="{D2DD639C-172A-83DF-2E63-913DC91DF74A}"/>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98" name="Freeform: Shape 29">
                  <a:extLst>
                    <a:ext uri="{FF2B5EF4-FFF2-40B4-BE49-F238E27FC236}">
                      <a16:creationId xmlns:a16="http://schemas.microsoft.com/office/drawing/2014/main" id="{BB14BD66-F9BE-82AA-1EB7-B76D66A0B694}"/>
                    </a:ext>
                  </a:extLst>
                </p:cNvPr>
                <p:cNvSpPr/>
                <p:nvPr/>
              </p:nvSpPr>
              <p:spPr>
                <a:xfrm>
                  <a:off x="4122440" y="751145"/>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dirty="0"/>
                </a:p>
              </p:txBody>
            </p:sp>
          </p:grpSp>
        </p:grpSp>
        <p:grpSp>
          <p:nvGrpSpPr>
            <p:cNvPr id="89" name="Group 88">
              <a:extLst>
                <a:ext uri="{FF2B5EF4-FFF2-40B4-BE49-F238E27FC236}">
                  <a16:creationId xmlns:a16="http://schemas.microsoft.com/office/drawing/2014/main" id="{9CF01556-50F2-73DC-50BE-A3D5D32235BF}"/>
                </a:ext>
              </a:extLst>
            </p:cNvPr>
            <p:cNvGrpSpPr/>
            <p:nvPr/>
          </p:nvGrpSpPr>
          <p:grpSpPr>
            <a:xfrm>
              <a:off x="94838" y="4651335"/>
              <a:ext cx="348078" cy="289176"/>
              <a:chOff x="4122440" y="751145"/>
              <a:chExt cx="546015" cy="465719"/>
            </a:xfrm>
            <a:solidFill>
              <a:srgbClr val="A7AAB4"/>
            </a:solidFill>
          </p:grpSpPr>
          <p:sp>
            <p:nvSpPr>
              <p:cNvPr id="90" name="Freeform: Shape 26">
                <a:extLst>
                  <a:ext uri="{FF2B5EF4-FFF2-40B4-BE49-F238E27FC236}">
                    <a16:creationId xmlns:a16="http://schemas.microsoft.com/office/drawing/2014/main" id="{7B367104-6B2D-E0A4-D226-B29150B951DB}"/>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dirty="0"/>
              </a:p>
            </p:txBody>
          </p:sp>
          <p:sp>
            <p:nvSpPr>
              <p:cNvPr id="91" name="Freeform: Shape 27">
                <a:extLst>
                  <a:ext uri="{FF2B5EF4-FFF2-40B4-BE49-F238E27FC236}">
                    <a16:creationId xmlns:a16="http://schemas.microsoft.com/office/drawing/2014/main" id="{DF7F8F75-67DB-5589-FF5B-58A22DBEF92B}"/>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92" name="Freeform: Shape 28">
                <a:extLst>
                  <a:ext uri="{FF2B5EF4-FFF2-40B4-BE49-F238E27FC236}">
                    <a16:creationId xmlns:a16="http://schemas.microsoft.com/office/drawing/2014/main" id="{DBE7F235-0096-6C6C-FFFA-E7876BF037BA}"/>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93" name="Freeform: Shape 29">
                <a:extLst>
                  <a:ext uri="{FF2B5EF4-FFF2-40B4-BE49-F238E27FC236}">
                    <a16:creationId xmlns:a16="http://schemas.microsoft.com/office/drawing/2014/main" id="{877020CA-1511-7202-3F0C-9C8F9ACD6671}"/>
                  </a:ext>
                </a:extLst>
              </p:cNvPr>
              <p:cNvSpPr/>
              <p:nvPr/>
            </p:nvSpPr>
            <p:spPr>
              <a:xfrm>
                <a:off x="4122440" y="751145"/>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dirty="0"/>
              </a:p>
            </p:txBody>
          </p:sp>
        </p:grpSp>
      </p:grpSp>
      <p:pic>
        <p:nvPicPr>
          <p:cNvPr id="158" name="Graphic 157">
            <a:extLst>
              <a:ext uri="{FF2B5EF4-FFF2-40B4-BE49-F238E27FC236}">
                <a16:creationId xmlns:a16="http://schemas.microsoft.com/office/drawing/2014/main" id="{48E67C3A-94F5-DBCF-FFF4-35D6662523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7738" y="3171043"/>
            <a:ext cx="2521954" cy="1237949"/>
          </a:xfrm>
          <a:prstGeom prst="rect">
            <a:avLst/>
          </a:prstGeom>
        </p:spPr>
      </p:pic>
      <p:pic>
        <p:nvPicPr>
          <p:cNvPr id="160" name="Graphic 159">
            <a:extLst>
              <a:ext uri="{FF2B5EF4-FFF2-40B4-BE49-F238E27FC236}">
                <a16:creationId xmlns:a16="http://schemas.microsoft.com/office/drawing/2014/main" id="{4EA5E452-2000-B7CE-DAFB-100F38FECA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9193" y="5399086"/>
            <a:ext cx="518135" cy="1478540"/>
          </a:xfrm>
          <a:prstGeom prst="rect">
            <a:avLst/>
          </a:prstGeom>
        </p:spPr>
      </p:pic>
      <p:sp>
        <p:nvSpPr>
          <p:cNvPr id="162" name="TextBox 161">
            <a:extLst>
              <a:ext uri="{FF2B5EF4-FFF2-40B4-BE49-F238E27FC236}">
                <a16:creationId xmlns:a16="http://schemas.microsoft.com/office/drawing/2014/main" id="{7AF51750-D560-5FC5-7754-8DDC4EE0C081}"/>
              </a:ext>
            </a:extLst>
          </p:cNvPr>
          <p:cNvSpPr txBox="1">
            <a:spLocks/>
          </p:cNvSpPr>
          <p:nvPr/>
        </p:nvSpPr>
        <p:spPr>
          <a:xfrm>
            <a:off x="6285287" y="2269069"/>
            <a:ext cx="2834706"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Less reliable</a:t>
            </a:r>
            <a:endParaRPr lang="en-US" sz="1900" kern="1200" dirty="0">
              <a:solidFill>
                <a:srgbClr val="FAEEEF"/>
              </a:solidFill>
              <a:latin typeface="Work Sans" pitchFamily="2" charset="0"/>
            </a:endParaRPr>
          </a:p>
        </p:txBody>
      </p:sp>
      <p:sp>
        <p:nvSpPr>
          <p:cNvPr id="163" name="TextBox 162">
            <a:extLst>
              <a:ext uri="{FF2B5EF4-FFF2-40B4-BE49-F238E27FC236}">
                <a16:creationId xmlns:a16="http://schemas.microsoft.com/office/drawing/2014/main" id="{7E9934B1-655C-A994-EC5F-7E6ED13191FE}"/>
              </a:ext>
            </a:extLst>
          </p:cNvPr>
          <p:cNvSpPr txBox="1">
            <a:spLocks/>
          </p:cNvSpPr>
          <p:nvPr/>
        </p:nvSpPr>
        <p:spPr>
          <a:xfrm>
            <a:off x="6285287" y="2743870"/>
            <a:ext cx="2834706"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Unclear Answer</a:t>
            </a:r>
            <a:endParaRPr lang="en-US" sz="1900" kern="1200" dirty="0">
              <a:solidFill>
                <a:srgbClr val="FAEEEF"/>
              </a:solidFill>
              <a:latin typeface="Work Sans" pitchFamily="2" charset="0"/>
            </a:endParaRPr>
          </a:p>
        </p:txBody>
      </p:sp>
      <p:grpSp>
        <p:nvGrpSpPr>
          <p:cNvPr id="2" name="Group 1">
            <a:extLst>
              <a:ext uri="{FF2B5EF4-FFF2-40B4-BE49-F238E27FC236}">
                <a16:creationId xmlns:a16="http://schemas.microsoft.com/office/drawing/2014/main" id="{FF1133CB-AD1A-6CC9-081E-C1812BCD5E10}"/>
              </a:ext>
            </a:extLst>
          </p:cNvPr>
          <p:cNvGrpSpPr/>
          <p:nvPr/>
        </p:nvGrpSpPr>
        <p:grpSpPr>
          <a:xfrm>
            <a:off x="4143022" y="2348708"/>
            <a:ext cx="2142265" cy="642905"/>
            <a:chOff x="4143022" y="2348708"/>
            <a:chExt cx="2142265" cy="642905"/>
          </a:xfrm>
        </p:grpSpPr>
        <p:sp>
          <p:nvSpPr>
            <p:cNvPr id="166" name="Arrow: Bent 165">
              <a:extLst>
                <a:ext uri="{FF2B5EF4-FFF2-40B4-BE49-F238E27FC236}">
                  <a16:creationId xmlns:a16="http://schemas.microsoft.com/office/drawing/2014/main" id="{C01AEB4F-0E18-4980-58D4-AB396AC20D7A}"/>
                </a:ext>
              </a:extLst>
            </p:cNvPr>
            <p:cNvSpPr/>
            <p:nvPr/>
          </p:nvSpPr>
          <p:spPr>
            <a:xfrm>
              <a:off x="4143022" y="2609999"/>
              <a:ext cx="1524353" cy="341506"/>
            </a:xfrm>
            <a:prstGeom prst="bentArrow">
              <a:avLst>
                <a:gd name="adj1" fmla="val 25000"/>
                <a:gd name="adj2" fmla="val 11752"/>
                <a:gd name="adj3" fmla="val 20119"/>
                <a:gd name="adj4" fmla="val 43750"/>
              </a:avLst>
            </a:prstGeom>
            <a:solidFill>
              <a:srgbClr val="D27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7" name="Arrow: Bent 166">
              <a:extLst>
                <a:ext uri="{FF2B5EF4-FFF2-40B4-BE49-F238E27FC236}">
                  <a16:creationId xmlns:a16="http://schemas.microsoft.com/office/drawing/2014/main" id="{6C7ED252-F925-D6C5-A787-EDD6C45DA59C}"/>
                </a:ext>
              </a:extLst>
            </p:cNvPr>
            <p:cNvSpPr/>
            <p:nvPr/>
          </p:nvSpPr>
          <p:spPr>
            <a:xfrm flipV="1">
              <a:off x="5594657" y="2650107"/>
              <a:ext cx="690630" cy="341506"/>
            </a:xfrm>
            <a:prstGeom prst="bentArrow">
              <a:avLst/>
            </a:prstGeom>
            <a:solidFill>
              <a:srgbClr val="D27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5" name="Arrow: Bent 164">
              <a:extLst>
                <a:ext uri="{FF2B5EF4-FFF2-40B4-BE49-F238E27FC236}">
                  <a16:creationId xmlns:a16="http://schemas.microsoft.com/office/drawing/2014/main" id="{D77E05DF-6834-379F-8A73-72A056D7D4AC}"/>
                </a:ext>
              </a:extLst>
            </p:cNvPr>
            <p:cNvSpPr/>
            <p:nvPr/>
          </p:nvSpPr>
          <p:spPr>
            <a:xfrm>
              <a:off x="5594657" y="2348708"/>
              <a:ext cx="690630" cy="341506"/>
            </a:xfrm>
            <a:prstGeom prst="bentArrow">
              <a:avLst/>
            </a:prstGeom>
            <a:solidFill>
              <a:srgbClr val="D27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 name="Group 2">
            <a:extLst>
              <a:ext uri="{FF2B5EF4-FFF2-40B4-BE49-F238E27FC236}">
                <a16:creationId xmlns:a16="http://schemas.microsoft.com/office/drawing/2014/main" id="{DDAFD95A-7DE2-AB36-2D58-1ECF623161A3}"/>
              </a:ext>
            </a:extLst>
          </p:cNvPr>
          <p:cNvGrpSpPr/>
          <p:nvPr/>
        </p:nvGrpSpPr>
        <p:grpSpPr>
          <a:xfrm>
            <a:off x="0" y="2396084"/>
            <a:ext cx="4947781" cy="560066"/>
            <a:chOff x="-1" y="2694062"/>
            <a:chExt cx="4947781" cy="560066"/>
          </a:xfrm>
        </p:grpSpPr>
        <p:grpSp>
          <p:nvGrpSpPr>
            <p:cNvPr id="9" name="Group 8">
              <a:extLst>
                <a:ext uri="{FF2B5EF4-FFF2-40B4-BE49-F238E27FC236}">
                  <a16:creationId xmlns:a16="http://schemas.microsoft.com/office/drawing/2014/main" id="{0DF91E3B-3ABA-4BAE-6A34-2C5FB028E239}"/>
                </a:ext>
              </a:extLst>
            </p:cNvPr>
            <p:cNvGrpSpPr/>
            <p:nvPr/>
          </p:nvGrpSpPr>
          <p:grpSpPr>
            <a:xfrm>
              <a:off x="-1" y="2694062"/>
              <a:ext cx="4947781" cy="560066"/>
              <a:chOff x="0" y="2471907"/>
              <a:chExt cx="4947781" cy="560066"/>
            </a:xfrm>
          </p:grpSpPr>
          <p:sp>
            <p:nvSpPr>
              <p:cNvPr id="52" name="Rectangle: Rounded Corners 51">
                <a:extLst>
                  <a:ext uri="{FF2B5EF4-FFF2-40B4-BE49-F238E27FC236}">
                    <a16:creationId xmlns:a16="http://schemas.microsoft.com/office/drawing/2014/main" id="{BEFEE5E4-B16D-9F46-C22A-EA807F0E0D47}"/>
                  </a:ext>
                </a:extLst>
              </p:cNvPr>
              <p:cNvSpPr/>
              <p:nvPr/>
            </p:nvSpPr>
            <p:spPr>
              <a:xfrm>
                <a:off x="0" y="2471907"/>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53" name="Group 52">
                <a:extLst>
                  <a:ext uri="{FF2B5EF4-FFF2-40B4-BE49-F238E27FC236}">
                    <a16:creationId xmlns:a16="http://schemas.microsoft.com/office/drawing/2014/main" id="{E9150C17-0884-3C3C-D735-E326B6BE09B8}"/>
                  </a:ext>
                </a:extLst>
              </p:cNvPr>
              <p:cNvGrpSpPr/>
              <p:nvPr/>
            </p:nvGrpSpPr>
            <p:grpSpPr>
              <a:xfrm>
                <a:off x="646876" y="2471907"/>
                <a:ext cx="4300905" cy="560066"/>
                <a:chOff x="646876" y="1314"/>
                <a:chExt cx="8826094" cy="560066"/>
              </a:xfrm>
            </p:grpSpPr>
            <p:sp>
              <p:nvSpPr>
                <p:cNvPr id="59" name="Rectangle 58">
                  <a:extLst>
                    <a:ext uri="{FF2B5EF4-FFF2-40B4-BE49-F238E27FC236}">
                      <a16:creationId xmlns:a16="http://schemas.microsoft.com/office/drawing/2014/main" id="{09BED9FF-55EF-5FE2-D043-C250F00004F7}"/>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60" name="TextBox 59">
                  <a:extLst>
                    <a:ext uri="{FF2B5EF4-FFF2-40B4-BE49-F238E27FC236}">
                      <a16:creationId xmlns:a16="http://schemas.microsoft.com/office/drawing/2014/main" id="{087CFA7F-87E5-81CC-AD40-5F1BFB70528E}"/>
                    </a:ext>
                  </a:extLst>
                </p:cNvPr>
                <p:cNvSpPr txBox="1">
                  <a:spLocks/>
                </p:cNvSpPr>
                <p:nvPr/>
              </p:nvSpPr>
              <p:spPr>
                <a:xfrm>
                  <a:off x="646876" y="1314"/>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Sample-Based</a:t>
                  </a:r>
                  <a:endParaRPr lang="en-US" sz="1900" kern="1200" dirty="0">
                    <a:solidFill>
                      <a:srgbClr val="FAEEEF"/>
                    </a:solidFill>
                    <a:latin typeface="Work Sans" pitchFamily="2" charset="0"/>
                  </a:endParaRPr>
                </a:p>
              </p:txBody>
            </p:sp>
          </p:grpSp>
        </p:grpSp>
        <p:pic>
          <p:nvPicPr>
            <p:cNvPr id="46" name="Graphic 45" descr="Dice with solid fill">
              <a:extLst>
                <a:ext uri="{FF2B5EF4-FFF2-40B4-BE49-F238E27FC236}">
                  <a16:creationId xmlns:a16="http://schemas.microsoft.com/office/drawing/2014/main" id="{0D2FCB9D-6A2B-8F6E-0994-C64012FD39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837" y="2768073"/>
              <a:ext cx="457200" cy="457200"/>
            </a:xfrm>
            <a:prstGeom prst="rect">
              <a:avLst/>
            </a:prstGeom>
          </p:spPr>
        </p:pic>
      </p:grpSp>
    </p:spTree>
    <p:extLst>
      <p:ext uri="{BB962C8B-B14F-4D97-AF65-F5344CB8AC3E}">
        <p14:creationId xmlns:p14="http://schemas.microsoft.com/office/powerpoint/2010/main" val="165685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500"/>
                                        <p:tgtEl>
                                          <p:spTgt spid="16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3"/>
                                        </p:tgtEl>
                                        <p:attrNameLst>
                                          <p:attrName>style.visibility</p:attrName>
                                        </p:attrNameLst>
                                      </p:cBhvr>
                                      <p:to>
                                        <p:strVal val="visible"/>
                                      </p:to>
                                    </p:set>
                                    <p:animEffect transition="in" filter="fade">
                                      <p:cBhvr>
                                        <p:cTn id="18" dur="500"/>
                                        <p:tgtEl>
                                          <p:spTgt spid="1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fade">
                                      <p:cBhvr>
                                        <p:cTn id="23" dur="500"/>
                                        <p:tgtEl>
                                          <p:spTgt spid="100"/>
                                        </p:tgtEl>
                                      </p:cBhvr>
                                    </p:animEffect>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169"/>
                                        </p:tgtEl>
                                        <p:attrNameLst>
                                          <p:attrName>style.visibility</p:attrName>
                                        </p:attrNameLst>
                                      </p:cBhvr>
                                      <p:to>
                                        <p:strVal val="visible"/>
                                      </p:to>
                                    </p:set>
                                    <p:animEffect transition="in" filter="fade">
                                      <p:cBhvr>
                                        <p:cTn id="33" dur="10"/>
                                        <p:tgtEl>
                                          <p:spTgt spid="169"/>
                                        </p:tgtEl>
                                      </p:cBhvr>
                                    </p:animEffect>
                                  </p:childTnLst>
                                </p:cTn>
                              </p:par>
                              <p:par>
                                <p:cTn id="34" presetID="10" presetClass="entr" presetSubtype="0" fill="hold" nodeType="withEffect">
                                  <p:stCondLst>
                                    <p:cond delay="0"/>
                                  </p:stCondLst>
                                  <p:childTnLst>
                                    <p:set>
                                      <p:cBhvr>
                                        <p:cTn id="35" dur="1" fill="hold">
                                          <p:stCondLst>
                                            <p:cond delay="0"/>
                                          </p:stCondLst>
                                        </p:cTn>
                                        <p:tgtEl>
                                          <p:spTgt spid="175"/>
                                        </p:tgtEl>
                                        <p:attrNameLst>
                                          <p:attrName>style.visibility</p:attrName>
                                        </p:attrNameLst>
                                      </p:cBhvr>
                                      <p:to>
                                        <p:strVal val="visible"/>
                                      </p:to>
                                    </p:set>
                                    <p:animEffect transition="in" filter="fade">
                                      <p:cBhvr>
                                        <p:cTn id="36"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62" grpId="0" animBg="1"/>
      <p:bldP spid="1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Bent 22">
            <a:extLst>
              <a:ext uri="{FF2B5EF4-FFF2-40B4-BE49-F238E27FC236}">
                <a16:creationId xmlns:a16="http://schemas.microsoft.com/office/drawing/2014/main" id="{D2917844-F1F9-BAF4-50CD-F7FD0F2808FA}"/>
              </a:ext>
            </a:extLst>
          </p:cNvPr>
          <p:cNvSpPr/>
          <p:nvPr/>
        </p:nvSpPr>
        <p:spPr>
          <a:xfrm>
            <a:off x="5123689" y="2324544"/>
            <a:ext cx="1654197" cy="1084489"/>
          </a:xfrm>
          <a:prstGeom prst="bentArrow">
            <a:avLst>
              <a:gd name="adj1" fmla="val 13379"/>
              <a:gd name="adj2" fmla="val 25000"/>
              <a:gd name="adj3" fmla="val 25000"/>
              <a:gd name="adj4" fmla="val 43750"/>
            </a:avLst>
          </a:prstGeom>
          <a:solidFill>
            <a:srgbClr val="D270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75" name="Picture 174" descr="A row of computer servers&#10;&#10;Description automatically generated">
            <a:extLst>
              <a:ext uri="{FF2B5EF4-FFF2-40B4-BE49-F238E27FC236}">
                <a16:creationId xmlns:a16="http://schemas.microsoft.com/office/drawing/2014/main" id="{4F42F737-8409-E6A3-17CB-BB44D11621D3}"/>
              </a:ext>
            </a:extLst>
          </p:cNvPr>
          <p:cNvPicPr>
            <a:picLocks noChangeAspect="1"/>
          </p:cNvPicPr>
          <p:nvPr/>
        </p:nvPicPr>
        <p:blipFill>
          <a:blip r:embed="rId3"/>
          <a:stretch>
            <a:fillRect/>
          </a:stretch>
        </p:blipFill>
        <p:spPr>
          <a:xfrm>
            <a:off x="290514" y="3126995"/>
            <a:ext cx="5046133" cy="2846860"/>
          </a:xfrm>
          <a:prstGeom prst="rect">
            <a:avLst/>
          </a:prstGeom>
        </p:spPr>
      </p:pic>
      <p:sp>
        <p:nvSpPr>
          <p:cNvPr id="82" name="Arrow: Pentagon 81">
            <a:extLst>
              <a:ext uri="{FF2B5EF4-FFF2-40B4-BE49-F238E27FC236}">
                <a16:creationId xmlns:a16="http://schemas.microsoft.com/office/drawing/2014/main" id="{7CD33EB0-C120-D52B-9E39-D9B5583D1FCD}"/>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836613"/>
            <a:ext cx="9472971" cy="716142"/>
          </a:xfrm>
        </p:spPr>
        <p:txBody>
          <a:bodyPr/>
          <a:lstStyle/>
          <a:p>
            <a:r>
              <a:rPr lang="sv-SE" dirty="0" err="1">
                <a:solidFill>
                  <a:schemeClr val="bg1"/>
                </a:solidFill>
              </a:rPr>
              <a:t>Our</a:t>
            </a:r>
            <a:r>
              <a:rPr lang="sv-SE" dirty="0">
                <a:solidFill>
                  <a:schemeClr val="bg1"/>
                </a:solidFill>
              </a:rPr>
              <a:t> Solution</a:t>
            </a:r>
            <a:endParaRPr lang="en-GB" dirty="0">
              <a:solidFill>
                <a:schemeClr val="bg1"/>
              </a:solidFill>
            </a:endParaRPr>
          </a:p>
        </p:txBody>
      </p:sp>
      <p:grpSp>
        <p:nvGrpSpPr>
          <p:cNvPr id="2" name="Group 1">
            <a:extLst>
              <a:ext uri="{FF2B5EF4-FFF2-40B4-BE49-F238E27FC236}">
                <a16:creationId xmlns:a16="http://schemas.microsoft.com/office/drawing/2014/main" id="{BED58716-01F7-370C-4BBC-DD59979692B0}"/>
              </a:ext>
            </a:extLst>
          </p:cNvPr>
          <p:cNvGrpSpPr/>
          <p:nvPr/>
        </p:nvGrpSpPr>
        <p:grpSpPr>
          <a:xfrm>
            <a:off x="0" y="1889089"/>
            <a:ext cx="4947781" cy="560066"/>
            <a:chOff x="-1" y="4593349"/>
            <a:chExt cx="4947781" cy="560066"/>
          </a:xfrm>
        </p:grpSpPr>
        <p:grpSp>
          <p:nvGrpSpPr>
            <p:cNvPr id="4" name="Group 3">
              <a:extLst>
                <a:ext uri="{FF2B5EF4-FFF2-40B4-BE49-F238E27FC236}">
                  <a16:creationId xmlns:a16="http://schemas.microsoft.com/office/drawing/2014/main" id="{BB5B981B-E50E-9886-3429-94B29EAA6774}"/>
                </a:ext>
              </a:extLst>
            </p:cNvPr>
            <p:cNvGrpSpPr/>
            <p:nvPr/>
          </p:nvGrpSpPr>
          <p:grpSpPr>
            <a:xfrm>
              <a:off x="-1" y="4593349"/>
              <a:ext cx="4947781" cy="560066"/>
              <a:chOff x="-1" y="4593349"/>
              <a:chExt cx="4947781" cy="560066"/>
            </a:xfrm>
          </p:grpSpPr>
          <p:grpSp>
            <p:nvGrpSpPr>
              <p:cNvPr id="11" name="Group 10">
                <a:extLst>
                  <a:ext uri="{FF2B5EF4-FFF2-40B4-BE49-F238E27FC236}">
                    <a16:creationId xmlns:a16="http://schemas.microsoft.com/office/drawing/2014/main" id="{E82D5A0F-8E07-D6A0-247E-B165EDB913CC}"/>
                  </a:ext>
                </a:extLst>
              </p:cNvPr>
              <p:cNvGrpSpPr/>
              <p:nvPr/>
            </p:nvGrpSpPr>
            <p:grpSpPr>
              <a:xfrm>
                <a:off x="-1" y="4593349"/>
                <a:ext cx="4947781" cy="560066"/>
                <a:chOff x="0" y="2471907"/>
                <a:chExt cx="4947781" cy="560066"/>
              </a:xfrm>
            </p:grpSpPr>
            <p:sp>
              <p:nvSpPr>
                <p:cNvPr id="17" name="Rectangle: Rounded Corners 16">
                  <a:extLst>
                    <a:ext uri="{FF2B5EF4-FFF2-40B4-BE49-F238E27FC236}">
                      <a16:creationId xmlns:a16="http://schemas.microsoft.com/office/drawing/2014/main" id="{76C6D9C3-891A-DD93-540A-AE2984E1DB9A}"/>
                    </a:ext>
                  </a:extLst>
                </p:cNvPr>
                <p:cNvSpPr/>
                <p:nvPr/>
              </p:nvSpPr>
              <p:spPr>
                <a:xfrm>
                  <a:off x="0" y="2471907"/>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19" name="Group 18">
                  <a:extLst>
                    <a:ext uri="{FF2B5EF4-FFF2-40B4-BE49-F238E27FC236}">
                      <a16:creationId xmlns:a16="http://schemas.microsoft.com/office/drawing/2014/main" id="{41A6424A-C0A2-0548-B4FE-0F2D7186173C}"/>
                    </a:ext>
                  </a:extLst>
                </p:cNvPr>
                <p:cNvGrpSpPr/>
                <p:nvPr/>
              </p:nvGrpSpPr>
              <p:grpSpPr>
                <a:xfrm>
                  <a:off x="646876" y="2471907"/>
                  <a:ext cx="4300905" cy="560066"/>
                  <a:chOff x="646876" y="1314"/>
                  <a:chExt cx="8826094" cy="560066"/>
                </a:xfrm>
              </p:grpSpPr>
              <p:sp>
                <p:nvSpPr>
                  <p:cNvPr id="20" name="Rectangle 19">
                    <a:extLst>
                      <a:ext uri="{FF2B5EF4-FFF2-40B4-BE49-F238E27FC236}">
                        <a16:creationId xmlns:a16="http://schemas.microsoft.com/office/drawing/2014/main" id="{651B6462-8A33-85C6-F2CF-63324B04868A}"/>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1" name="TextBox 20">
                    <a:extLst>
                      <a:ext uri="{FF2B5EF4-FFF2-40B4-BE49-F238E27FC236}">
                        <a16:creationId xmlns:a16="http://schemas.microsoft.com/office/drawing/2014/main" id="{C06ED989-400B-4736-0FFF-2E6DCF72F661}"/>
                      </a:ext>
                    </a:extLst>
                  </p:cNvPr>
                  <p:cNvSpPr txBox="1">
                    <a:spLocks/>
                  </p:cNvSpPr>
                  <p:nvPr/>
                </p:nvSpPr>
                <p:spPr>
                  <a:xfrm>
                    <a:off x="646876" y="1314"/>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Ensemble-Based</a:t>
                    </a:r>
                    <a:endParaRPr lang="en-US" sz="1900" kern="1200" dirty="0">
                      <a:solidFill>
                        <a:srgbClr val="FAEEEF"/>
                      </a:solidFill>
                      <a:latin typeface="Work Sans" pitchFamily="2" charset="0"/>
                    </a:endParaRPr>
                  </a:p>
                </p:txBody>
              </p:sp>
            </p:grpSp>
          </p:grpSp>
          <p:grpSp>
            <p:nvGrpSpPr>
              <p:cNvPr id="12" name="Group 11">
                <a:extLst>
                  <a:ext uri="{FF2B5EF4-FFF2-40B4-BE49-F238E27FC236}">
                    <a16:creationId xmlns:a16="http://schemas.microsoft.com/office/drawing/2014/main" id="{D82ADF51-6028-9BBF-17F1-F96CC01E45D3}"/>
                  </a:ext>
                </a:extLst>
              </p:cNvPr>
              <p:cNvGrpSpPr/>
              <p:nvPr/>
            </p:nvGrpSpPr>
            <p:grpSpPr>
              <a:xfrm>
                <a:off x="247238" y="4803735"/>
                <a:ext cx="348078" cy="289176"/>
                <a:chOff x="4122440" y="751145"/>
                <a:chExt cx="546015" cy="465719"/>
              </a:xfrm>
              <a:solidFill>
                <a:srgbClr val="EDECF2"/>
              </a:solidFill>
            </p:grpSpPr>
            <p:sp>
              <p:nvSpPr>
                <p:cNvPr id="13" name="Freeform: Shape 26">
                  <a:extLst>
                    <a:ext uri="{FF2B5EF4-FFF2-40B4-BE49-F238E27FC236}">
                      <a16:creationId xmlns:a16="http://schemas.microsoft.com/office/drawing/2014/main" id="{717CB61B-47E6-583B-E9BC-D8DF562D4C3F}"/>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dirty="0"/>
                </a:p>
              </p:txBody>
            </p:sp>
            <p:sp>
              <p:nvSpPr>
                <p:cNvPr id="14" name="Freeform: Shape 27">
                  <a:extLst>
                    <a:ext uri="{FF2B5EF4-FFF2-40B4-BE49-F238E27FC236}">
                      <a16:creationId xmlns:a16="http://schemas.microsoft.com/office/drawing/2014/main" id="{EB0674AB-4118-B353-FAE6-0351E86D6A44}"/>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15" name="Freeform: Shape 28">
                  <a:extLst>
                    <a:ext uri="{FF2B5EF4-FFF2-40B4-BE49-F238E27FC236}">
                      <a16:creationId xmlns:a16="http://schemas.microsoft.com/office/drawing/2014/main" id="{A7F1AB70-AB3A-472A-B490-763E1438FF76}"/>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16" name="Freeform: Shape 29">
                  <a:extLst>
                    <a:ext uri="{FF2B5EF4-FFF2-40B4-BE49-F238E27FC236}">
                      <a16:creationId xmlns:a16="http://schemas.microsoft.com/office/drawing/2014/main" id="{7C56493D-3967-A7FD-FB41-EEAF0A1BC77E}"/>
                    </a:ext>
                  </a:extLst>
                </p:cNvPr>
                <p:cNvSpPr/>
                <p:nvPr/>
              </p:nvSpPr>
              <p:spPr>
                <a:xfrm>
                  <a:off x="4122440" y="751145"/>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dirty="0"/>
                </a:p>
              </p:txBody>
            </p:sp>
          </p:grpSp>
        </p:grpSp>
        <p:grpSp>
          <p:nvGrpSpPr>
            <p:cNvPr id="5" name="Group 4">
              <a:extLst>
                <a:ext uri="{FF2B5EF4-FFF2-40B4-BE49-F238E27FC236}">
                  <a16:creationId xmlns:a16="http://schemas.microsoft.com/office/drawing/2014/main" id="{E21BB3DA-66C7-F7E6-2855-08AB6C9F0961}"/>
                </a:ext>
              </a:extLst>
            </p:cNvPr>
            <p:cNvGrpSpPr/>
            <p:nvPr/>
          </p:nvGrpSpPr>
          <p:grpSpPr>
            <a:xfrm>
              <a:off x="94838" y="4651335"/>
              <a:ext cx="348078" cy="289176"/>
              <a:chOff x="4122440" y="751145"/>
              <a:chExt cx="546015" cy="465719"/>
            </a:xfrm>
            <a:solidFill>
              <a:srgbClr val="A7AAB4"/>
            </a:solidFill>
          </p:grpSpPr>
          <p:sp>
            <p:nvSpPr>
              <p:cNvPr id="6" name="Freeform: Shape 26">
                <a:extLst>
                  <a:ext uri="{FF2B5EF4-FFF2-40B4-BE49-F238E27FC236}">
                    <a16:creationId xmlns:a16="http://schemas.microsoft.com/office/drawing/2014/main" id="{64119D36-9B51-A280-5B88-10C3CBDD0D87}"/>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dirty="0"/>
              </a:p>
            </p:txBody>
          </p:sp>
          <p:sp>
            <p:nvSpPr>
              <p:cNvPr id="7" name="Freeform: Shape 27">
                <a:extLst>
                  <a:ext uri="{FF2B5EF4-FFF2-40B4-BE49-F238E27FC236}">
                    <a16:creationId xmlns:a16="http://schemas.microsoft.com/office/drawing/2014/main" id="{B348B02F-E930-A5DE-739F-B1BD8CD649CF}"/>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8" name="Freeform: Shape 28">
                <a:extLst>
                  <a:ext uri="{FF2B5EF4-FFF2-40B4-BE49-F238E27FC236}">
                    <a16:creationId xmlns:a16="http://schemas.microsoft.com/office/drawing/2014/main" id="{E40F6E6F-244A-5CF5-A3EC-FE65C354F86B}"/>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10" name="Freeform: Shape 29">
                <a:extLst>
                  <a:ext uri="{FF2B5EF4-FFF2-40B4-BE49-F238E27FC236}">
                    <a16:creationId xmlns:a16="http://schemas.microsoft.com/office/drawing/2014/main" id="{FB4A1B48-3C5D-3E62-AF4A-3E2B3C36515D}"/>
                  </a:ext>
                </a:extLst>
              </p:cNvPr>
              <p:cNvSpPr/>
              <p:nvPr/>
            </p:nvSpPr>
            <p:spPr>
              <a:xfrm>
                <a:off x="4122440" y="751145"/>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dirty="0"/>
              </a:p>
            </p:txBody>
          </p:sp>
        </p:grpSp>
      </p:grpSp>
      <p:sp>
        <p:nvSpPr>
          <p:cNvPr id="22" name="TextBox 21">
            <a:extLst>
              <a:ext uri="{FF2B5EF4-FFF2-40B4-BE49-F238E27FC236}">
                <a16:creationId xmlns:a16="http://schemas.microsoft.com/office/drawing/2014/main" id="{091E077B-3702-12E3-EBB4-62CAAEA86E26}"/>
              </a:ext>
            </a:extLst>
          </p:cNvPr>
          <p:cNvSpPr txBox="1">
            <a:spLocks/>
          </p:cNvSpPr>
          <p:nvPr/>
        </p:nvSpPr>
        <p:spPr>
          <a:xfrm>
            <a:off x="1396227" y="2785489"/>
            <a:ext cx="2834706"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Memory?</a:t>
            </a:r>
            <a:endParaRPr lang="en-US" sz="1900" kern="1200" dirty="0">
              <a:solidFill>
                <a:srgbClr val="FAEEEF"/>
              </a:solidFill>
              <a:latin typeface="Work Sans" pitchFamily="2" charset="0"/>
            </a:endParaRPr>
          </a:p>
        </p:txBody>
      </p:sp>
      <p:pic>
        <p:nvPicPr>
          <p:cNvPr id="4098" name="Picture 2" descr="Nvidia GeForce RTX 4090 review: the best way to waste $1,600 | Digital  Trends">
            <a:extLst>
              <a:ext uri="{FF2B5EF4-FFF2-40B4-BE49-F238E27FC236}">
                <a16:creationId xmlns:a16="http://schemas.microsoft.com/office/drawing/2014/main" id="{DDB2DC2A-6C6B-BA85-42EB-99F1248D9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887" y="1889089"/>
            <a:ext cx="5044023" cy="28695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96B81A57-431A-70AF-8ABB-0272C15B16F2}"/>
              </a:ext>
            </a:extLst>
          </p:cNvPr>
          <p:cNvSpPr txBox="1">
            <a:spLocks/>
          </p:cNvSpPr>
          <p:nvPr/>
        </p:nvSpPr>
        <p:spPr>
          <a:xfrm>
            <a:off x="7882545" y="4816981"/>
            <a:ext cx="2834706"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BatchEnsemble</a:t>
            </a:r>
            <a:r>
              <a:rPr lang="en-US" sz="1900" baseline="30000" dirty="0">
                <a:solidFill>
                  <a:srgbClr val="FAEEEF"/>
                </a:solidFill>
                <a:latin typeface="Work Sans" pitchFamily="2" charset="0"/>
              </a:rPr>
              <a:t>1</a:t>
            </a:r>
            <a:endParaRPr lang="en-US" sz="1900" kern="1200" dirty="0">
              <a:solidFill>
                <a:srgbClr val="FAEEEF"/>
              </a:solidFill>
              <a:latin typeface="Work Sans" pitchFamily="2" charset="0"/>
            </a:endParaRPr>
          </a:p>
        </p:txBody>
      </p:sp>
      <p:sp>
        <p:nvSpPr>
          <p:cNvPr id="27" name="TextBox 26">
            <a:extLst>
              <a:ext uri="{FF2B5EF4-FFF2-40B4-BE49-F238E27FC236}">
                <a16:creationId xmlns:a16="http://schemas.microsoft.com/office/drawing/2014/main" id="{58EBB311-BB52-64A1-28A2-31CEE217F23C}"/>
              </a:ext>
            </a:extLst>
          </p:cNvPr>
          <p:cNvSpPr txBox="1">
            <a:spLocks/>
          </p:cNvSpPr>
          <p:nvPr/>
        </p:nvSpPr>
        <p:spPr>
          <a:xfrm>
            <a:off x="7876303" y="5456240"/>
            <a:ext cx="2834706"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LoRA</a:t>
            </a:r>
            <a:r>
              <a:rPr lang="en-US" sz="1900" baseline="30000" dirty="0">
                <a:solidFill>
                  <a:srgbClr val="FAEEEF"/>
                </a:solidFill>
                <a:latin typeface="Work Sans" pitchFamily="2" charset="0"/>
              </a:rPr>
              <a:t>2</a:t>
            </a:r>
            <a:r>
              <a:rPr lang="en-US" sz="1900" dirty="0">
                <a:solidFill>
                  <a:srgbClr val="FAEEEF"/>
                </a:solidFill>
                <a:latin typeface="Work Sans" pitchFamily="2" charset="0"/>
              </a:rPr>
              <a:t> (Training)</a:t>
            </a:r>
            <a:endParaRPr lang="en-US" sz="1900" kern="1200" dirty="0">
              <a:solidFill>
                <a:srgbClr val="FAEEEF"/>
              </a:solidFill>
              <a:latin typeface="Work Sans" pitchFamily="2"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9316B45-C5B7-65D5-3F61-C50279A28E33}"/>
                  </a:ext>
                </a:extLst>
              </p:cNvPr>
              <p:cNvSpPr txBox="1"/>
              <p:nvPr/>
            </p:nvSpPr>
            <p:spPr>
              <a:xfrm>
                <a:off x="9139326" y="5138087"/>
                <a:ext cx="306174"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ea typeface="Cambria Math" panose="02040503050406030204" pitchFamily="18" charset="0"/>
                        </a:rPr>
                        <m:t>+</m:t>
                      </m:r>
                    </m:oMath>
                  </m:oMathPara>
                </a14:m>
                <a:endParaRPr lang="LID4096" sz="2200" dirty="0">
                  <a:latin typeface="Work Sans" pitchFamily="2" charset="0"/>
                </a:endParaRPr>
              </a:p>
            </p:txBody>
          </p:sp>
        </mc:Choice>
        <mc:Fallback xmlns="">
          <p:sp>
            <p:nvSpPr>
              <p:cNvPr id="3" name="TextBox 2">
                <a:extLst>
                  <a:ext uri="{FF2B5EF4-FFF2-40B4-BE49-F238E27FC236}">
                    <a16:creationId xmlns:a16="http://schemas.microsoft.com/office/drawing/2014/main" id="{59316B45-C5B7-65D5-3F61-C50279A28E33}"/>
                  </a:ext>
                </a:extLst>
              </p:cNvPr>
              <p:cNvSpPr txBox="1">
                <a:spLocks noRot="1" noChangeAspect="1" noMove="1" noResize="1" noEditPoints="1" noAdjustHandles="1" noChangeArrowheads="1" noChangeShapeType="1" noTextEdit="1"/>
              </p:cNvSpPr>
              <p:nvPr/>
            </p:nvSpPr>
            <p:spPr>
              <a:xfrm>
                <a:off x="9139326" y="5138087"/>
                <a:ext cx="306174" cy="338554"/>
              </a:xfrm>
              <a:prstGeom prst="rect">
                <a:avLst/>
              </a:prstGeom>
              <a:blipFill>
                <a:blip r:embed="rId5"/>
                <a:stretch>
                  <a:fillRect l="-12000" r="-12000" b="-714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FE66F24-E878-1857-800E-A2959B6686BD}"/>
              </a:ext>
            </a:extLst>
          </p:cNvPr>
          <p:cNvSpPr txBox="1"/>
          <p:nvPr/>
        </p:nvSpPr>
        <p:spPr>
          <a:xfrm>
            <a:off x="102870" y="6396335"/>
            <a:ext cx="9231630" cy="461665"/>
          </a:xfrm>
          <a:prstGeom prst="rect">
            <a:avLst/>
          </a:prstGeom>
          <a:noFill/>
        </p:spPr>
        <p:txBody>
          <a:bodyPr wrap="square" rtlCol="0">
            <a:spAutoFit/>
          </a:bodyPr>
          <a:lstStyle/>
          <a:p>
            <a:pPr marL="342900" indent="-342900">
              <a:buFontTx/>
              <a:buAutoNum type="arabicPeriod"/>
            </a:pPr>
            <a:r>
              <a:rPr lang="en-GB" sz="1200" dirty="0"/>
              <a:t>Wen, Y., Tran, D. and Ba, J., 2020. </a:t>
            </a:r>
            <a:r>
              <a:rPr lang="en-GB" sz="1200" dirty="0" err="1"/>
              <a:t>Batchensemble</a:t>
            </a:r>
            <a:r>
              <a:rPr lang="en-GB" sz="1200" dirty="0"/>
              <a:t>: an alternative approach to efficient ensemble and lifelong learning.</a:t>
            </a:r>
          </a:p>
          <a:p>
            <a:pPr marL="342900" indent="-342900">
              <a:buFontTx/>
              <a:buAutoNum type="arabicPeriod"/>
            </a:pPr>
            <a:r>
              <a:rPr lang="en-US" sz="1200" dirty="0"/>
              <a:t>Hu, E.J., Shen, Y., Wallis, P., Allen-Zhu, Z., Li, Y., Wang, S., Wang, L. and Chen, W., 2021. Lora: Low-rank adaptation of large language models.</a:t>
            </a:r>
          </a:p>
        </p:txBody>
      </p:sp>
    </p:spTree>
    <p:extLst>
      <p:ext uri="{BB962C8B-B14F-4D97-AF65-F5344CB8AC3E}">
        <p14:creationId xmlns:p14="http://schemas.microsoft.com/office/powerpoint/2010/main" val="121186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4" grpId="0" animBg="1"/>
      <p:bldP spid="27" grpId="0" animBg="1"/>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6A6EE62-211A-3C78-B6AD-EA4C6F25A503}"/>
              </a:ext>
            </a:extLst>
          </p:cNvPr>
          <p:cNvGraphicFramePr>
            <a:graphicFrameLocks noChangeAspect="1"/>
          </p:cNvGraphicFramePr>
          <p:nvPr>
            <p:extLst>
              <p:ext uri="{D42A27DB-BD31-4B8C-83A1-F6EECF244321}">
                <p14:modId xmlns:p14="http://schemas.microsoft.com/office/powerpoint/2010/main" val="3425557871"/>
              </p:ext>
            </p:extLst>
          </p:nvPr>
        </p:nvGraphicFramePr>
        <p:xfrm>
          <a:off x="3581400" y="1104899"/>
          <a:ext cx="8519942" cy="4167363"/>
        </p:xfrm>
        <a:graphic>
          <a:graphicData uri="http://schemas.openxmlformats.org/presentationml/2006/ole">
            <mc:AlternateContent xmlns:mc="http://schemas.openxmlformats.org/markup-compatibility/2006">
              <mc:Choice xmlns:v="urn:schemas-microsoft-com:vml" Requires="v">
                <p:oleObj name="Acrobat Document" r:id="rId3" imgW="10515424" imgH="5143500" progId="Acrobat.Document.DC">
                  <p:embed/>
                </p:oleObj>
              </mc:Choice>
              <mc:Fallback>
                <p:oleObj name="Acrobat Document" r:id="rId3" imgW="10515424" imgH="5143500" progId="Acrobat.Document.DC">
                  <p:embed/>
                  <p:pic>
                    <p:nvPicPr>
                      <p:cNvPr id="13" name="Object 12">
                        <a:extLst>
                          <a:ext uri="{FF2B5EF4-FFF2-40B4-BE49-F238E27FC236}">
                            <a16:creationId xmlns:a16="http://schemas.microsoft.com/office/drawing/2014/main" id="{DBD20615-330C-0BF7-F904-456663B138B1}"/>
                          </a:ext>
                        </a:extLst>
                      </p:cNvPr>
                      <p:cNvPicPr/>
                      <p:nvPr/>
                    </p:nvPicPr>
                    <p:blipFill>
                      <a:blip r:embed="rId4"/>
                      <a:stretch>
                        <a:fillRect/>
                      </a:stretch>
                    </p:blipFill>
                    <p:spPr>
                      <a:xfrm>
                        <a:off x="3581400" y="1104899"/>
                        <a:ext cx="8519942" cy="4167363"/>
                      </a:xfrm>
                      <a:prstGeom prst="rect">
                        <a:avLst/>
                      </a:prstGeom>
                    </p:spPr>
                  </p:pic>
                </p:oleObj>
              </mc:Fallback>
            </mc:AlternateContent>
          </a:graphicData>
        </a:graphic>
      </p:graphicFrame>
      <p:sp>
        <p:nvSpPr>
          <p:cNvPr id="82" name="Arrow: Pentagon 81">
            <a:extLst>
              <a:ext uri="{FF2B5EF4-FFF2-40B4-BE49-F238E27FC236}">
                <a16:creationId xmlns:a16="http://schemas.microsoft.com/office/drawing/2014/main" id="{7CD33EB0-C120-D52B-9E39-D9B5583D1FCD}"/>
              </a:ext>
            </a:extLst>
          </p:cNvPr>
          <p:cNvSpPr/>
          <p:nvPr/>
        </p:nvSpPr>
        <p:spPr>
          <a:xfrm>
            <a:off x="0" y="1161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150813"/>
            <a:ext cx="9472971" cy="716142"/>
          </a:xfrm>
        </p:spPr>
        <p:txBody>
          <a:bodyPr/>
          <a:lstStyle/>
          <a:p>
            <a:r>
              <a:rPr lang="sv-SE" dirty="0" err="1">
                <a:solidFill>
                  <a:schemeClr val="bg1"/>
                </a:solidFill>
              </a:rPr>
              <a:t>Our</a:t>
            </a:r>
            <a:r>
              <a:rPr lang="sv-SE" dirty="0">
                <a:solidFill>
                  <a:schemeClr val="bg1"/>
                </a:solidFill>
              </a:rPr>
              <a:t> Approach</a:t>
            </a:r>
            <a:endParaRPr lang="en-GB" dirty="0">
              <a:solidFill>
                <a:schemeClr val="bg1"/>
              </a:solidFill>
            </a:endParaRPr>
          </a:p>
        </p:txBody>
      </p:sp>
      <p:sp>
        <p:nvSpPr>
          <p:cNvPr id="32" name="Text Placeholder 14">
            <a:extLst>
              <a:ext uri="{FF2B5EF4-FFF2-40B4-BE49-F238E27FC236}">
                <a16:creationId xmlns:a16="http://schemas.microsoft.com/office/drawing/2014/main" id="{C3D902B8-CE70-86C6-9B9B-03D2D930B230}"/>
              </a:ext>
            </a:extLst>
          </p:cNvPr>
          <p:cNvSpPr txBox="1">
            <a:spLocks/>
          </p:cNvSpPr>
          <p:nvPr/>
        </p:nvSpPr>
        <p:spPr>
          <a:xfrm>
            <a:off x="0" y="1146772"/>
            <a:ext cx="5716962" cy="3171228"/>
          </a:xfrm>
          <a:prstGeom prst="rect">
            <a:avLst/>
          </a:prstGeom>
        </p:spPr>
        <p:txBody>
          <a:bodyPr/>
          <a:lstStyle>
            <a:lvl1pPr marL="228600" indent="-228600" algn="l" defTabSz="914400" rtl="0" eaLnBrk="1" latinLnBrk="0" hangingPunct="1">
              <a:lnSpc>
                <a:spcPts val="2120"/>
              </a:lnSpc>
              <a:spcBef>
                <a:spcPts val="300"/>
              </a:spcBef>
              <a:buFont typeface="Arial" panose="020B0604020202020204" pitchFamily="34" charset="0"/>
              <a:buChar char="•"/>
              <a:defRPr sz="1600" kern="1200" baseline="0">
                <a:solidFill>
                  <a:schemeClr val="tx1">
                    <a:lumMod val="65000"/>
                    <a:lumOff val="35000"/>
                  </a:schemeClr>
                </a:solidFill>
                <a:latin typeface="Work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lumMod val="65000"/>
                    <a:lumOff val="35000"/>
                  </a:schemeClr>
                </a:solidFill>
                <a:latin typeface="Work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1">
                    <a:lumMod val="65000"/>
                    <a:lumOff val="35000"/>
                  </a:schemeClr>
                </a:solidFill>
                <a:latin typeface="Work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baseline="0">
                <a:solidFill>
                  <a:schemeClr val="tx1">
                    <a:lumMod val="65000"/>
                    <a:lumOff val="35000"/>
                  </a:schemeClr>
                </a:solidFill>
                <a:latin typeface="Work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Reliability </a:t>
            </a:r>
          </a:p>
          <a:p>
            <a:r>
              <a:rPr lang="en-GB" dirty="0"/>
              <a:t>Versatility</a:t>
            </a:r>
          </a:p>
          <a:p>
            <a:r>
              <a:rPr lang="en-GB" dirty="0"/>
              <a:t>Memory-Efficiency</a:t>
            </a:r>
          </a:p>
          <a:p>
            <a:r>
              <a:rPr lang="en-GB" dirty="0"/>
              <a:t>Predictive Performance</a:t>
            </a:r>
          </a:p>
          <a:p>
            <a:r>
              <a:rPr lang="en-GB" dirty="0"/>
              <a:t>Fast inference</a:t>
            </a:r>
          </a:p>
          <a:p>
            <a:r>
              <a:rPr lang="en-GB" dirty="0"/>
              <a:t>Intuitive measure</a:t>
            </a:r>
          </a:p>
        </p:txBody>
      </p:sp>
      <p:pic>
        <p:nvPicPr>
          <p:cNvPr id="8" name="Graphic 7" descr="Thumbs up sign with solid fill">
            <a:extLst>
              <a:ext uri="{FF2B5EF4-FFF2-40B4-BE49-F238E27FC236}">
                <a16:creationId xmlns:a16="http://schemas.microsoft.com/office/drawing/2014/main" id="{7D289626-CE8D-29A6-0A61-71DACE8977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2100" y="1130300"/>
            <a:ext cx="292100" cy="292100"/>
          </a:xfrm>
          <a:prstGeom prst="rect">
            <a:avLst/>
          </a:prstGeom>
        </p:spPr>
      </p:pic>
      <p:pic>
        <p:nvPicPr>
          <p:cNvPr id="10" name="Graphic 9" descr="Thumbs up sign with solid fill">
            <a:extLst>
              <a:ext uri="{FF2B5EF4-FFF2-40B4-BE49-F238E27FC236}">
                <a16:creationId xmlns:a16="http://schemas.microsoft.com/office/drawing/2014/main" id="{BC43FBF1-7C7F-E4A6-2542-BC9F3987EF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2100" y="1452880"/>
            <a:ext cx="292100" cy="292100"/>
          </a:xfrm>
          <a:prstGeom prst="rect">
            <a:avLst/>
          </a:prstGeom>
        </p:spPr>
      </p:pic>
      <p:pic>
        <p:nvPicPr>
          <p:cNvPr id="11" name="Graphic 10" descr="Thumbs up sign with solid fill">
            <a:extLst>
              <a:ext uri="{FF2B5EF4-FFF2-40B4-BE49-F238E27FC236}">
                <a16:creationId xmlns:a16="http://schemas.microsoft.com/office/drawing/2014/main" id="{42B60729-5C64-1FE8-D02C-EB147F1527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2100" y="1775460"/>
            <a:ext cx="292100" cy="292100"/>
          </a:xfrm>
          <a:prstGeom prst="rect">
            <a:avLst/>
          </a:prstGeom>
        </p:spPr>
      </p:pic>
      <p:pic>
        <p:nvPicPr>
          <p:cNvPr id="12" name="Graphic 11" descr="Thumbs up sign with solid fill">
            <a:extLst>
              <a:ext uri="{FF2B5EF4-FFF2-40B4-BE49-F238E27FC236}">
                <a16:creationId xmlns:a16="http://schemas.microsoft.com/office/drawing/2014/main" id="{20FFE368-AA6F-CF82-5F89-92F0E43BC1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2100" y="2098040"/>
            <a:ext cx="292100" cy="292100"/>
          </a:xfrm>
          <a:prstGeom prst="rect">
            <a:avLst/>
          </a:prstGeom>
        </p:spPr>
      </p:pic>
      <p:pic>
        <p:nvPicPr>
          <p:cNvPr id="13" name="Graphic 12" descr="Thumbs up sign with solid fill">
            <a:extLst>
              <a:ext uri="{FF2B5EF4-FFF2-40B4-BE49-F238E27FC236}">
                <a16:creationId xmlns:a16="http://schemas.microsoft.com/office/drawing/2014/main" id="{E9466F8E-BAC5-ED93-5C67-A5CC86697F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2100" y="2420620"/>
            <a:ext cx="292100" cy="292100"/>
          </a:xfrm>
          <a:prstGeom prst="rect">
            <a:avLst/>
          </a:prstGeom>
        </p:spPr>
      </p:pic>
      <p:pic>
        <p:nvPicPr>
          <p:cNvPr id="14" name="Graphic 13" descr="Thumbs up sign with solid fill">
            <a:extLst>
              <a:ext uri="{FF2B5EF4-FFF2-40B4-BE49-F238E27FC236}">
                <a16:creationId xmlns:a16="http://schemas.microsoft.com/office/drawing/2014/main" id="{3C43FF05-06F4-4D0D-A74A-E2BA7A517C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2100" y="2743200"/>
            <a:ext cx="292100" cy="292100"/>
          </a:xfrm>
          <a:prstGeom prst="rect">
            <a:avLst/>
          </a:prstGeom>
        </p:spPr>
      </p:pic>
    </p:spTree>
    <p:extLst>
      <p:ext uri="{BB962C8B-B14F-4D97-AF65-F5344CB8AC3E}">
        <p14:creationId xmlns:p14="http://schemas.microsoft.com/office/powerpoint/2010/main" val="358333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rrow: Pentagon 81">
            <a:extLst>
              <a:ext uri="{FF2B5EF4-FFF2-40B4-BE49-F238E27FC236}">
                <a16:creationId xmlns:a16="http://schemas.microsoft.com/office/drawing/2014/main" id="{7CD33EB0-C120-D52B-9E39-D9B5583D1FCD}"/>
              </a:ext>
            </a:extLst>
          </p:cNvPr>
          <p:cNvSpPr/>
          <p:nvPr/>
        </p:nvSpPr>
        <p:spPr>
          <a:xfrm>
            <a:off x="0" y="801953"/>
            <a:ext cx="8267700"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836613"/>
            <a:ext cx="9472971" cy="716142"/>
          </a:xfrm>
        </p:spPr>
        <p:txBody>
          <a:bodyPr/>
          <a:lstStyle/>
          <a:p>
            <a:r>
              <a:rPr lang="sv-SE" dirty="0">
                <a:solidFill>
                  <a:schemeClr val="bg1"/>
                </a:solidFill>
              </a:rPr>
              <a:t>Experimental Setup - </a:t>
            </a:r>
            <a:r>
              <a:rPr lang="sv-SE" dirty="0" err="1">
                <a:solidFill>
                  <a:schemeClr val="bg1"/>
                </a:solidFill>
              </a:rPr>
              <a:t>Datasets</a:t>
            </a:r>
            <a:endParaRPr lang="en-GB" dirty="0">
              <a:solidFill>
                <a:schemeClr val="bg1"/>
              </a:solidFill>
            </a:endParaRPr>
          </a:p>
        </p:txBody>
      </p:sp>
      <p:grpSp>
        <p:nvGrpSpPr>
          <p:cNvPr id="10" name="Group 9">
            <a:extLst>
              <a:ext uri="{FF2B5EF4-FFF2-40B4-BE49-F238E27FC236}">
                <a16:creationId xmlns:a16="http://schemas.microsoft.com/office/drawing/2014/main" id="{5BAB92DE-D2E0-DBB7-8FF4-1078F839A9F9}"/>
              </a:ext>
            </a:extLst>
          </p:cNvPr>
          <p:cNvGrpSpPr/>
          <p:nvPr/>
        </p:nvGrpSpPr>
        <p:grpSpPr>
          <a:xfrm>
            <a:off x="-1" y="3183493"/>
            <a:ext cx="6993011" cy="2768341"/>
            <a:chOff x="-535976" y="544986"/>
            <a:chExt cx="5483757" cy="2486987"/>
          </a:xfrm>
        </p:grpSpPr>
        <p:sp>
          <p:nvSpPr>
            <p:cNvPr id="12" name="Rectangle: Rounded Corners 11">
              <a:extLst>
                <a:ext uri="{FF2B5EF4-FFF2-40B4-BE49-F238E27FC236}">
                  <a16:creationId xmlns:a16="http://schemas.microsoft.com/office/drawing/2014/main" id="{D48C7B75-96F9-EE08-A90F-D7429480302C}"/>
                </a:ext>
              </a:extLst>
            </p:cNvPr>
            <p:cNvSpPr/>
            <p:nvPr/>
          </p:nvSpPr>
          <p:spPr>
            <a:xfrm>
              <a:off x="-535976" y="544986"/>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13" name="Group 12">
              <a:extLst>
                <a:ext uri="{FF2B5EF4-FFF2-40B4-BE49-F238E27FC236}">
                  <a16:creationId xmlns:a16="http://schemas.microsoft.com/office/drawing/2014/main" id="{34AB1DBA-F3F6-D701-A695-2A2B616E996A}"/>
                </a:ext>
              </a:extLst>
            </p:cNvPr>
            <p:cNvGrpSpPr/>
            <p:nvPr/>
          </p:nvGrpSpPr>
          <p:grpSpPr>
            <a:xfrm>
              <a:off x="110898" y="567256"/>
              <a:ext cx="4836883" cy="2464717"/>
              <a:chOff x="-453030" y="-1903337"/>
              <a:chExt cx="9926000" cy="2464717"/>
            </a:xfrm>
          </p:grpSpPr>
          <p:sp>
            <p:nvSpPr>
              <p:cNvPr id="24" name="Rectangle 23">
                <a:extLst>
                  <a:ext uri="{FF2B5EF4-FFF2-40B4-BE49-F238E27FC236}">
                    <a16:creationId xmlns:a16="http://schemas.microsoft.com/office/drawing/2014/main" id="{A98AD1F8-F4F4-B633-C594-5A95609F9776}"/>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5" name="TextBox 24">
                <a:extLst>
                  <a:ext uri="{FF2B5EF4-FFF2-40B4-BE49-F238E27FC236}">
                    <a16:creationId xmlns:a16="http://schemas.microsoft.com/office/drawing/2014/main" id="{31DDD30F-C4F4-FD81-8749-CE97D2206C7E}"/>
                  </a:ext>
                </a:extLst>
              </p:cNvPr>
              <p:cNvSpPr txBox="1">
                <a:spLocks/>
              </p:cNvSpPr>
              <p:nvPr/>
            </p:nvSpPr>
            <p:spPr>
              <a:xfrm>
                <a:off x="-453030" y="-1903337"/>
                <a:ext cx="8969677"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Predictive Performance –SQuAD</a:t>
                </a:r>
                <a:r>
                  <a:rPr lang="en-US" sz="1900" baseline="30000" dirty="0">
                    <a:solidFill>
                      <a:srgbClr val="FAEEEF"/>
                    </a:solidFill>
                    <a:latin typeface="Work Sans" pitchFamily="2" charset="0"/>
                  </a:rPr>
                  <a:t>3</a:t>
                </a:r>
                <a:r>
                  <a:rPr lang="en-US" sz="1900" dirty="0">
                    <a:solidFill>
                      <a:srgbClr val="FAEEEF"/>
                    </a:solidFill>
                    <a:latin typeface="Work Sans" pitchFamily="2" charset="0"/>
                  </a:rPr>
                  <a:t> &amp; MMLU</a:t>
                </a:r>
                <a:r>
                  <a:rPr lang="en-US" sz="1900" baseline="30000" dirty="0">
                    <a:solidFill>
                      <a:srgbClr val="FAEEEF"/>
                    </a:solidFill>
                    <a:latin typeface="Work Sans" pitchFamily="2" charset="0"/>
                  </a:rPr>
                  <a:t>2</a:t>
                </a:r>
                <a:endParaRPr lang="en-US" sz="1900" kern="1200" dirty="0">
                  <a:solidFill>
                    <a:srgbClr val="FAEEEF"/>
                  </a:solidFill>
                  <a:latin typeface="Work Sans" pitchFamily="2" charset="0"/>
                </a:endParaRPr>
              </a:p>
            </p:txBody>
          </p:sp>
        </p:grpSp>
      </p:grpSp>
      <p:pic>
        <p:nvPicPr>
          <p:cNvPr id="11" name="Graphic 10" descr="Open book with solid fill">
            <a:extLst>
              <a:ext uri="{FF2B5EF4-FFF2-40B4-BE49-F238E27FC236}">
                <a16:creationId xmlns:a16="http://schemas.microsoft.com/office/drawing/2014/main" id="{A9459936-0D28-AAB8-A117-DB38100D17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36" y="3240745"/>
            <a:ext cx="535775" cy="508923"/>
          </a:xfrm>
          <a:prstGeom prst="rect">
            <a:avLst/>
          </a:prstGeom>
        </p:spPr>
      </p:pic>
      <p:grpSp>
        <p:nvGrpSpPr>
          <p:cNvPr id="28" name="Group 27">
            <a:extLst>
              <a:ext uri="{FF2B5EF4-FFF2-40B4-BE49-F238E27FC236}">
                <a16:creationId xmlns:a16="http://schemas.microsoft.com/office/drawing/2014/main" id="{900934A5-7452-4A1E-69D2-96E405BF37D4}"/>
              </a:ext>
            </a:extLst>
          </p:cNvPr>
          <p:cNvGrpSpPr/>
          <p:nvPr/>
        </p:nvGrpSpPr>
        <p:grpSpPr>
          <a:xfrm>
            <a:off x="-8012" y="1689359"/>
            <a:ext cx="6993011" cy="2768341"/>
            <a:chOff x="-535976" y="544986"/>
            <a:chExt cx="5483757" cy="2486987"/>
          </a:xfrm>
        </p:grpSpPr>
        <p:sp>
          <p:nvSpPr>
            <p:cNvPr id="30" name="Rectangle: Rounded Corners 29">
              <a:extLst>
                <a:ext uri="{FF2B5EF4-FFF2-40B4-BE49-F238E27FC236}">
                  <a16:creationId xmlns:a16="http://schemas.microsoft.com/office/drawing/2014/main" id="{5C0918FD-5BD0-E29E-759B-23B717AB02C0}"/>
                </a:ext>
              </a:extLst>
            </p:cNvPr>
            <p:cNvSpPr/>
            <p:nvPr/>
          </p:nvSpPr>
          <p:spPr>
            <a:xfrm>
              <a:off x="-535976" y="544986"/>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31" name="Group 30">
              <a:extLst>
                <a:ext uri="{FF2B5EF4-FFF2-40B4-BE49-F238E27FC236}">
                  <a16:creationId xmlns:a16="http://schemas.microsoft.com/office/drawing/2014/main" id="{B11F7DBD-8594-D7E9-1564-094AD65C72DC}"/>
                </a:ext>
              </a:extLst>
            </p:cNvPr>
            <p:cNvGrpSpPr/>
            <p:nvPr/>
          </p:nvGrpSpPr>
          <p:grpSpPr>
            <a:xfrm>
              <a:off x="110898" y="567256"/>
              <a:ext cx="4836883" cy="2464717"/>
              <a:chOff x="-453030" y="-1903337"/>
              <a:chExt cx="9926000" cy="2464717"/>
            </a:xfrm>
          </p:grpSpPr>
          <p:sp>
            <p:nvSpPr>
              <p:cNvPr id="32" name="Rectangle 31">
                <a:extLst>
                  <a:ext uri="{FF2B5EF4-FFF2-40B4-BE49-F238E27FC236}">
                    <a16:creationId xmlns:a16="http://schemas.microsoft.com/office/drawing/2014/main" id="{E61B514E-F87E-2AB7-A108-8B80DADDF38D}"/>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33" name="TextBox 32">
                <a:extLst>
                  <a:ext uri="{FF2B5EF4-FFF2-40B4-BE49-F238E27FC236}">
                    <a16:creationId xmlns:a16="http://schemas.microsoft.com/office/drawing/2014/main" id="{760CE013-C7CF-06CF-E199-42DA85E46DF0}"/>
                  </a:ext>
                </a:extLst>
              </p:cNvPr>
              <p:cNvSpPr txBox="1">
                <a:spLocks/>
              </p:cNvSpPr>
              <p:nvPr/>
            </p:nvSpPr>
            <p:spPr>
              <a:xfrm>
                <a:off x="-453030" y="-1903337"/>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Faithfulness &amp; OOD – </a:t>
                </a:r>
                <a:r>
                  <a:rPr lang="en-US" sz="1900" dirty="0" err="1">
                    <a:solidFill>
                      <a:srgbClr val="FAEEEF"/>
                    </a:solidFill>
                    <a:latin typeface="Work Sans" pitchFamily="2" charset="0"/>
                  </a:rPr>
                  <a:t>SQuAD</a:t>
                </a:r>
                <a:r>
                  <a:rPr lang="en-US" sz="1900" dirty="0">
                    <a:solidFill>
                      <a:srgbClr val="FAEEEF"/>
                    </a:solidFill>
                    <a:latin typeface="Work Sans" pitchFamily="2" charset="0"/>
                  </a:rPr>
                  <a:t> V2</a:t>
                </a:r>
                <a:r>
                  <a:rPr lang="en-US" sz="1900" baseline="30000" dirty="0">
                    <a:solidFill>
                      <a:srgbClr val="FAEEEF"/>
                    </a:solidFill>
                    <a:latin typeface="Work Sans" pitchFamily="2" charset="0"/>
                  </a:rPr>
                  <a:t>1</a:t>
                </a:r>
                <a:endParaRPr lang="en-US" sz="1900" kern="1200" dirty="0">
                  <a:solidFill>
                    <a:srgbClr val="FAEEEF"/>
                  </a:solidFill>
                  <a:latin typeface="Work Sans" pitchFamily="2" charset="0"/>
                </a:endParaRPr>
              </a:p>
            </p:txBody>
          </p:sp>
        </p:grpSp>
      </p:grpSp>
      <p:pic>
        <p:nvPicPr>
          <p:cNvPr id="34" name="Graphic 33">
            <a:extLst>
              <a:ext uri="{FF2B5EF4-FFF2-40B4-BE49-F238E27FC236}">
                <a16:creationId xmlns:a16="http://schemas.microsoft.com/office/drawing/2014/main" id="{764E5406-A6CF-56BC-2BD9-69C106FAB4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782" y="1798892"/>
            <a:ext cx="432461" cy="410787"/>
          </a:xfrm>
          <a:prstGeom prst="rect">
            <a:avLst/>
          </a:prstGeom>
        </p:spPr>
      </p:pic>
      <p:grpSp>
        <p:nvGrpSpPr>
          <p:cNvPr id="4" name="Group 3">
            <a:extLst>
              <a:ext uri="{FF2B5EF4-FFF2-40B4-BE49-F238E27FC236}">
                <a16:creationId xmlns:a16="http://schemas.microsoft.com/office/drawing/2014/main" id="{CFD3D729-91FA-4B91-69C7-F549DB1AA0AC}"/>
              </a:ext>
            </a:extLst>
          </p:cNvPr>
          <p:cNvGrpSpPr/>
          <p:nvPr/>
        </p:nvGrpSpPr>
        <p:grpSpPr>
          <a:xfrm>
            <a:off x="-1" y="2464059"/>
            <a:ext cx="6993011" cy="2768341"/>
            <a:chOff x="-535976" y="544986"/>
            <a:chExt cx="5483757" cy="2486987"/>
          </a:xfrm>
        </p:grpSpPr>
        <p:sp>
          <p:nvSpPr>
            <p:cNvPr id="6" name="Rectangle: Rounded Corners 5">
              <a:extLst>
                <a:ext uri="{FF2B5EF4-FFF2-40B4-BE49-F238E27FC236}">
                  <a16:creationId xmlns:a16="http://schemas.microsoft.com/office/drawing/2014/main" id="{DC501F82-6CE1-2FEE-4FC1-9F58E68EC800}"/>
                </a:ext>
              </a:extLst>
            </p:cNvPr>
            <p:cNvSpPr/>
            <p:nvPr/>
          </p:nvSpPr>
          <p:spPr>
            <a:xfrm>
              <a:off x="-535976" y="544986"/>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7" name="Group 6">
              <a:extLst>
                <a:ext uri="{FF2B5EF4-FFF2-40B4-BE49-F238E27FC236}">
                  <a16:creationId xmlns:a16="http://schemas.microsoft.com/office/drawing/2014/main" id="{D9416F46-28CC-7910-0198-9CAD169C289A}"/>
                </a:ext>
              </a:extLst>
            </p:cNvPr>
            <p:cNvGrpSpPr/>
            <p:nvPr/>
          </p:nvGrpSpPr>
          <p:grpSpPr>
            <a:xfrm>
              <a:off x="110898" y="567256"/>
              <a:ext cx="4836883" cy="2464717"/>
              <a:chOff x="-453030" y="-1903337"/>
              <a:chExt cx="9926000" cy="2464717"/>
            </a:xfrm>
          </p:grpSpPr>
          <p:sp>
            <p:nvSpPr>
              <p:cNvPr id="8" name="Rectangle 7">
                <a:extLst>
                  <a:ext uri="{FF2B5EF4-FFF2-40B4-BE49-F238E27FC236}">
                    <a16:creationId xmlns:a16="http://schemas.microsoft.com/office/drawing/2014/main" id="{08DB0720-86A8-D873-E1EB-987BBE8B8A13}"/>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TextBox 13">
                <a:extLst>
                  <a:ext uri="{FF2B5EF4-FFF2-40B4-BE49-F238E27FC236}">
                    <a16:creationId xmlns:a16="http://schemas.microsoft.com/office/drawing/2014/main" id="{5F1AD03A-6AEA-7536-F8B4-18D1997ECAE4}"/>
                  </a:ext>
                </a:extLst>
              </p:cNvPr>
              <p:cNvSpPr txBox="1">
                <a:spLocks/>
              </p:cNvSpPr>
              <p:nvPr/>
            </p:nvSpPr>
            <p:spPr>
              <a:xfrm>
                <a:off x="-453030" y="-1903337"/>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Factual – MMLU</a:t>
                </a:r>
                <a:r>
                  <a:rPr lang="en-US" sz="1900" baseline="30000" dirty="0">
                    <a:solidFill>
                      <a:srgbClr val="FAEEEF"/>
                    </a:solidFill>
                    <a:latin typeface="Work Sans" pitchFamily="2" charset="0"/>
                  </a:rPr>
                  <a:t>2</a:t>
                </a:r>
                <a:endParaRPr lang="en-US" sz="1900" kern="1200" dirty="0">
                  <a:solidFill>
                    <a:srgbClr val="FAEEEF"/>
                  </a:solidFill>
                  <a:latin typeface="Work Sans" pitchFamily="2" charset="0"/>
                </a:endParaRPr>
              </a:p>
            </p:txBody>
          </p:sp>
        </p:grpSp>
      </p:grpSp>
      <p:pic>
        <p:nvPicPr>
          <p:cNvPr id="5" name="Graphic 4">
            <a:extLst>
              <a:ext uri="{FF2B5EF4-FFF2-40B4-BE49-F238E27FC236}">
                <a16:creationId xmlns:a16="http://schemas.microsoft.com/office/drawing/2014/main" id="{17830B4C-62D2-929A-35D8-E82D91E347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793" y="2573592"/>
            <a:ext cx="432461" cy="410787"/>
          </a:xfrm>
          <a:prstGeom prst="rect">
            <a:avLst/>
          </a:prstGeom>
        </p:spPr>
      </p:pic>
      <p:sp>
        <p:nvSpPr>
          <p:cNvPr id="2" name="TextBox 1">
            <a:extLst>
              <a:ext uri="{FF2B5EF4-FFF2-40B4-BE49-F238E27FC236}">
                <a16:creationId xmlns:a16="http://schemas.microsoft.com/office/drawing/2014/main" id="{FEE77C04-5ECF-6693-060D-B9496E9A69D7}"/>
              </a:ext>
            </a:extLst>
          </p:cNvPr>
          <p:cNvSpPr txBox="1"/>
          <p:nvPr/>
        </p:nvSpPr>
        <p:spPr>
          <a:xfrm>
            <a:off x="102870" y="5834638"/>
            <a:ext cx="7143750" cy="830997"/>
          </a:xfrm>
          <a:prstGeom prst="rect">
            <a:avLst/>
          </a:prstGeom>
          <a:noFill/>
        </p:spPr>
        <p:txBody>
          <a:bodyPr wrap="square" rtlCol="0">
            <a:spAutoFit/>
          </a:bodyPr>
          <a:lstStyle/>
          <a:p>
            <a:pPr marL="342900" indent="-342900">
              <a:buFontTx/>
              <a:buAutoNum type="arabicPeriod"/>
            </a:pPr>
            <a:r>
              <a:rPr lang="en-US" sz="1200" dirty="0" err="1"/>
              <a:t>Rajpurkar</a:t>
            </a:r>
            <a:r>
              <a:rPr lang="en-US" sz="1200" dirty="0"/>
              <a:t>, P., Jia, R. and Liang, P., 2018. Know what you don't know: Unanswerable questions for </a:t>
            </a:r>
            <a:r>
              <a:rPr lang="en-US" sz="1200" dirty="0" err="1"/>
              <a:t>SQuAD</a:t>
            </a:r>
            <a:r>
              <a:rPr lang="en-US" sz="1200" dirty="0"/>
              <a:t>.</a:t>
            </a:r>
          </a:p>
          <a:p>
            <a:pPr marL="342900" indent="-342900">
              <a:buFontTx/>
              <a:buAutoNum type="arabicPeriod"/>
            </a:pPr>
            <a:r>
              <a:rPr lang="en-US" sz="1200" dirty="0" err="1"/>
              <a:t>Hendrycks</a:t>
            </a:r>
            <a:r>
              <a:rPr lang="en-US" sz="1200" dirty="0"/>
              <a:t>, D., Burns, C., </a:t>
            </a:r>
            <a:r>
              <a:rPr lang="en-US" sz="1200" dirty="0" err="1"/>
              <a:t>Basart</a:t>
            </a:r>
            <a:r>
              <a:rPr lang="en-US" sz="1200" dirty="0"/>
              <a:t>, S., Zou, A., </a:t>
            </a:r>
            <a:r>
              <a:rPr lang="en-US" sz="1200" dirty="0" err="1"/>
              <a:t>Mazeika</a:t>
            </a:r>
            <a:r>
              <a:rPr lang="en-US" sz="1200" dirty="0"/>
              <a:t>, M., Song, D. and Steinhardt, J., 2020. Measuring massive multitask language understanding. </a:t>
            </a:r>
          </a:p>
          <a:p>
            <a:pPr marL="342900" indent="-342900">
              <a:buFontTx/>
              <a:buAutoNum type="arabicPeriod"/>
            </a:pPr>
            <a:r>
              <a:rPr lang="en-US" sz="1200" dirty="0" err="1"/>
              <a:t>Rajpurkar</a:t>
            </a:r>
            <a:r>
              <a:rPr lang="en-US" sz="1200" dirty="0"/>
              <a:t>, P., 2016. Squad: 100,000+ questions for machine comprehension of text.</a:t>
            </a:r>
          </a:p>
        </p:txBody>
      </p:sp>
    </p:spTree>
    <p:extLst>
      <p:ext uri="{BB962C8B-B14F-4D97-AF65-F5344CB8AC3E}">
        <p14:creationId xmlns:p14="http://schemas.microsoft.com/office/powerpoint/2010/main" val="371781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BD63DA7-A172-6E4D-DC3F-647989EE1C56}"/>
              </a:ext>
            </a:extLst>
          </p:cNvPr>
          <p:cNvGrpSpPr/>
          <p:nvPr/>
        </p:nvGrpSpPr>
        <p:grpSpPr>
          <a:xfrm>
            <a:off x="94838" y="3523465"/>
            <a:ext cx="7231653" cy="2775735"/>
            <a:chOff x="94837" y="3523465"/>
            <a:chExt cx="7391339" cy="2775735"/>
          </a:xfrm>
        </p:grpSpPr>
        <p:pic>
          <p:nvPicPr>
            <p:cNvPr id="2" name="Picture 1" descr="A graph of a graph of a graph">
              <a:extLst>
                <a:ext uri="{FF2B5EF4-FFF2-40B4-BE49-F238E27FC236}">
                  <a16:creationId xmlns:a16="http://schemas.microsoft.com/office/drawing/2014/main" id="{6E29431D-4A93-AF9F-6FFE-FD8EF5FC6704}"/>
                </a:ext>
              </a:extLst>
            </p:cNvPr>
            <p:cNvPicPr>
              <a:picLocks noChangeAspect="1"/>
            </p:cNvPicPr>
            <p:nvPr/>
          </p:nvPicPr>
          <p:blipFill>
            <a:blip r:embed="rId3"/>
            <a:stretch>
              <a:fillRect/>
            </a:stretch>
          </p:blipFill>
          <p:spPr>
            <a:xfrm>
              <a:off x="94837" y="3527448"/>
              <a:ext cx="7391339" cy="2771752"/>
            </a:xfrm>
            <a:prstGeom prst="rect">
              <a:avLst/>
            </a:prstGeom>
          </p:spPr>
        </p:pic>
        <p:pic>
          <p:nvPicPr>
            <p:cNvPr id="30" name="Picture 29">
              <a:extLst>
                <a:ext uri="{FF2B5EF4-FFF2-40B4-BE49-F238E27FC236}">
                  <a16:creationId xmlns:a16="http://schemas.microsoft.com/office/drawing/2014/main" id="{37C66C63-3531-1A08-FDB8-BF301FA90882}"/>
                </a:ext>
              </a:extLst>
            </p:cNvPr>
            <p:cNvPicPr>
              <a:picLocks noChangeAspect="1"/>
            </p:cNvPicPr>
            <p:nvPr/>
          </p:nvPicPr>
          <p:blipFill>
            <a:blip r:embed="rId4"/>
            <a:stretch>
              <a:fillRect/>
            </a:stretch>
          </p:blipFill>
          <p:spPr>
            <a:xfrm>
              <a:off x="3984979" y="3523465"/>
              <a:ext cx="3462109" cy="2705686"/>
            </a:xfrm>
            <a:prstGeom prst="rect">
              <a:avLst/>
            </a:prstGeom>
          </p:spPr>
        </p:pic>
      </p:grpSp>
      <p:pic>
        <p:nvPicPr>
          <p:cNvPr id="64" name="Picture 63" descr="A yellow smiley face with black eyes&#10;&#10;Description automatically generated">
            <a:extLst>
              <a:ext uri="{FF2B5EF4-FFF2-40B4-BE49-F238E27FC236}">
                <a16:creationId xmlns:a16="http://schemas.microsoft.com/office/drawing/2014/main" id="{62AD5D69-6FD4-F74A-193F-AC126B20CA7A}"/>
              </a:ext>
            </a:extLst>
          </p:cNvPr>
          <p:cNvPicPr>
            <a:picLocks noChangeAspect="1"/>
          </p:cNvPicPr>
          <p:nvPr/>
        </p:nvPicPr>
        <p:blipFill>
          <a:blip r:embed="rId5"/>
          <a:stretch>
            <a:fillRect/>
          </a:stretch>
        </p:blipFill>
        <p:spPr>
          <a:xfrm>
            <a:off x="56595" y="5829585"/>
            <a:ext cx="452924" cy="452924"/>
          </a:xfrm>
          <a:prstGeom prst="rect">
            <a:avLst/>
          </a:prstGeom>
        </p:spPr>
      </p:pic>
      <p:pic>
        <p:nvPicPr>
          <p:cNvPr id="65" name="Graphic 64">
            <a:extLst>
              <a:ext uri="{FF2B5EF4-FFF2-40B4-BE49-F238E27FC236}">
                <a16:creationId xmlns:a16="http://schemas.microsoft.com/office/drawing/2014/main" id="{E017EDC5-8086-2B68-0EE6-1C946B0E35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28" y="3448823"/>
            <a:ext cx="452924" cy="452924"/>
          </a:xfrm>
          <a:prstGeom prst="rect">
            <a:avLst/>
          </a:prstGeom>
        </p:spPr>
      </p:pic>
      <p:sp>
        <p:nvSpPr>
          <p:cNvPr id="20" name="Left Brace 19">
            <a:extLst>
              <a:ext uri="{FF2B5EF4-FFF2-40B4-BE49-F238E27FC236}">
                <a16:creationId xmlns:a16="http://schemas.microsoft.com/office/drawing/2014/main" id="{20595A14-363B-09BE-B555-457F2AD7461F}"/>
              </a:ext>
            </a:extLst>
          </p:cNvPr>
          <p:cNvSpPr/>
          <p:nvPr/>
        </p:nvSpPr>
        <p:spPr>
          <a:xfrm rot="16200000">
            <a:off x="2014330" y="4559293"/>
            <a:ext cx="313721" cy="3323341"/>
          </a:xfrm>
          <a:prstGeom prst="leftBrace">
            <a:avLst>
              <a:gd name="adj1" fmla="val 39792"/>
              <a:gd name="adj2" fmla="val 45149"/>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grpSp>
        <p:nvGrpSpPr>
          <p:cNvPr id="32" name="Group 31">
            <a:extLst>
              <a:ext uri="{FF2B5EF4-FFF2-40B4-BE49-F238E27FC236}">
                <a16:creationId xmlns:a16="http://schemas.microsoft.com/office/drawing/2014/main" id="{8E2FEC91-0056-3476-C22B-3861A3E4DB66}"/>
              </a:ext>
            </a:extLst>
          </p:cNvPr>
          <p:cNvGrpSpPr/>
          <p:nvPr/>
        </p:nvGrpSpPr>
        <p:grpSpPr>
          <a:xfrm>
            <a:off x="1498571" y="6235808"/>
            <a:ext cx="896290" cy="452924"/>
            <a:chOff x="1498571" y="6235808"/>
            <a:chExt cx="896290" cy="452924"/>
          </a:xfrm>
        </p:grpSpPr>
        <p:sp>
          <p:nvSpPr>
            <p:cNvPr id="21" name="TextBox 20">
              <a:extLst>
                <a:ext uri="{FF2B5EF4-FFF2-40B4-BE49-F238E27FC236}">
                  <a16:creationId xmlns:a16="http://schemas.microsoft.com/office/drawing/2014/main" id="{68FA3374-1B23-8A96-A24A-4305203F35F5}"/>
                </a:ext>
              </a:extLst>
            </p:cNvPr>
            <p:cNvSpPr txBox="1"/>
            <p:nvPr/>
          </p:nvSpPr>
          <p:spPr>
            <a:xfrm>
              <a:off x="1867152" y="6337849"/>
              <a:ext cx="527709" cy="276999"/>
            </a:xfrm>
            <a:prstGeom prst="rect">
              <a:avLst/>
            </a:prstGeom>
            <a:noFill/>
          </p:spPr>
          <p:txBody>
            <a:bodyPr wrap="none" rtlCol="0">
              <a:spAutoFit/>
            </a:bodyPr>
            <a:lstStyle/>
            <a:p>
              <a:r>
                <a:rPr lang="en-GB" sz="1200" b="1" dirty="0">
                  <a:latin typeface="Work Sans" pitchFamily="2" charset="0"/>
                </a:rPr>
                <a:t>0.04</a:t>
              </a:r>
              <a:endParaRPr lang="LID4096" sz="1200" b="1" dirty="0">
                <a:latin typeface="Work Sans" pitchFamily="2" charset="0"/>
              </a:endParaRPr>
            </a:p>
          </p:txBody>
        </p:sp>
        <p:pic>
          <p:nvPicPr>
            <p:cNvPr id="22" name="Picture 21" descr="A yellow smiley face with black eyes&#10;&#10;Description automatically generated">
              <a:extLst>
                <a:ext uri="{FF2B5EF4-FFF2-40B4-BE49-F238E27FC236}">
                  <a16:creationId xmlns:a16="http://schemas.microsoft.com/office/drawing/2014/main" id="{E5FAFFF1-7FCB-2750-6DD8-C8112C7F69FF}"/>
                </a:ext>
              </a:extLst>
            </p:cNvPr>
            <p:cNvPicPr>
              <a:picLocks noChangeAspect="1"/>
            </p:cNvPicPr>
            <p:nvPr/>
          </p:nvPicPr>
          <p:blipFill>
            <a:blip r:embed="rId5"/>
            <a:stretch>
              <a:fillRect/>
            </a:stretch>
          </p:blipFill>
          <p:spPr>
            <a:xfrm>
              <a:off x="1498571" y="6235808"/>
              <a:ext cx="452924" cy="452924"/>
            </a:xfrm>
            <a:prstGeom prst="rect">
              <a:avLst/>
            </a:prstGeom>
          </p:spPr>
        </p:pic>
      </p:grpSp>
      <p:grpSp>
        <p:nvGrpSpPr>
          <p:cNvPr id="4" name="Group 3">
            <a:extLst>
              <a:ext uri="{FF2B5EF4-FFF2-40B4-BE49-F238E27FC236}">
                <a16:creationId xmlns:a16="http://schemas.microsoft.com/office/drawing/2014/main" id="{7819FC42-A7DA-88E0-4984-E835816D9647}"/>
              </a:ext>
            </a:extLst>
          </p:cNvPr>
          <p:cNvGrpSpPr/>
          <p:nvPr/>
        </p:nvGrpSpPr>
        <p:grpSpPr>
          <a:xfrm>
            <a:off x="6097008" y="6078125"/>
            <a:ext cx="4598550" cy="584775"/>
            <a:chOff x="5255987" y="6223416"/>
            <a:chExt cx="4598550" cy="584775"/>
          </a:xfrm>
        </p:grpSpPr>
        <p:sp>
          <p:nvSpPr>
            <p:cNvPr id="9" name="Rectangle 8">
              <a:extLst>
                <a:ext uri="{FF2B5EF4-FFF2-40B4-BE49-F238E27FC236}">
                  <a16:creationId xmlns:a16="http://schemas.microsoft.com/office/drawing/2014/main" id="{1FA1A4E3-F946-A85A-D822-C5A95ED8F978}"/>
                </a:ext>
              </a:extLst>
            </p:cNvPr>
            <p:cNvSpPr/>
            <p:nvPr/>
          </p:nvSpPr>
          <p:spPr>
            <a:xfrm>
              <a:off x="5255987" y="6248125"/>
              <a:ext cx="4598550" cy="560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7" name="TextBox 16">
              <a:extLst>
                <a:ext uri="{FF2B5EF4-FFF2-40B4-BE49-F238E27FC236}">
                  <a16:creationId xmlns:a16="http://schemas.microsoft.com/office/drawing/2014/main" id="{8C166D3C-2702-EB0F-46C1-9F81D3FCBCE5}"/>
                </a:ext>
              </a:extLst>
            </p:cNvPr>
            <p:cNvSpPr txBox="1"/>
            <p:nvPr/>
          </p:nvSpPr>
          <p:spPr>
            <a:xfrm>
              <a:off x="5277506" y="6223416"/>
              <a:ext cx="4555511" cy="584775"/>
            </a:xfrm>
            <a:prstGeom prst="rect">
              <a:avLst/>
            </a:prstGeom>
            <a:noFill/>
          </p:spPr>
          <p:txBody>
            <a:bodyPr wrap="square" rtlCol="0">
              <a:spAutoFit/>
            </a:bodyPr>
            <a:lstStyle/>
            <a:p>
              <a:r>
                <a:rPr lang="en-GB" dirty="0">
                  <a:latin typeface="Work Sans" pitchFamily="2" charset="0"/>
                </a:rPr>
                <a:t># Answer</a:t>
              </a:r>
            </a:p>
            <a:p>
              <a:r>
                <a:rPr lang="en-GB" sz="1400" b="1" dirty="0">
                  <a:solidFill>
                    <a:srgbClr val="00B050"/>
                  </a:solidFill>
                  <a:latin typeface="Work Sans" pitchFamily="2" charset="0"/>
                </a:rPr>
                <a:t>pattern recognition receptors</a:t>
              </a:r>
              <a:endParaRPr lang="LID4096" sz="1400" b="1" dirty="0">
                <a:solidFill>
                  <a:srgbClr val="00B050"/>
                </a:solidFill>
                <a:latin typeface="Work Sans" pitchFamily="2" charset="0"/>
              </a:endParaRPr>
            </a:p>
          </p:txBody>
        </p:sp>
      </p:grpSp>
      <p:grpSp>
        <p:nvGrpSpPr>
          <p:cNvPr id="23" name="Group 22">
            <a:extLst>
              <a:ext uri="{FF2B5EF4-FFF2-40B4-BE49-F238E27FC236}">
                <a16:creationId xmlns:a16="http://schemas.microsoft.com/office/drawing/2014/main" id="{D1B50AF8-C03B-C2BC-DEFF-052669763884}"/>
              </a:ext>
            </a:extLst>
          </p:cNvPr>
          <p:cNvGrpSpPr/>
          <p:nvPr/>
        </p:nvGrpSpPr>
        <p:grpSpPr>
          <a:xfrm>
            <a:off x="5518453" y="1731728"/>
            <a:ext cx="6502510" cy="3341484"/>
            <a:chOff x="5255987" y="1761095"/>
            <a:chExt cx="6502510" cy="3341484"/>
          </a:xfrm>
        </p:grpSpPr>
        <p:sp>
          <p:nvSpPr>
            <p:cNvPr id="24" name="Rectangle 23">
              <a:extLst>
                <a:ext uri="{FF2B5EF4-FFF2-40B4-BE49-F238E27FC236}">
                  <a16:creationId xmlns:a16="http://schemas.microsoft.com/office/drawing/2014/main" id="{00C3D7A0-F907-3F50-9CD8-0FA53BB51CE6}"/>
                </a:ext>
              </a:extLst>
            </p:cNvPr>
            <p:cNvSpPr/>
            <p:nvPr/>
          </p:nvSpPr>
          <p:spPr>
            <a:xfrm>
              <a:off x="5255987" y="1761095"/>
              <a:ext cx="6502510" cy="3341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5" name="TextBox 24">
              <a:extLst>
                <a:ext uri="{FF2B5EF4-FFF2-40B4-BE49-F238E27FC236}">
                  <a16:creationId xmlns:a16="http://schemas.microsoft.com/office/drawing/2014/main" id="{668B4497-1B75-CCAB-9C07-B53B693FA707}"/>
                </a:ext>
              </a:extLst>
            </p:cNvPr>
            <p:cNvSpPr txBox="1"/>
            <p:nvPr/>
          </p:nvSpPr>
          <p:spPr>
            <a:xfrm>
              <a:off x="5352557" y="1812527"/>
              <a:ext cx="6192569" cy="3170099"/>
            </a:xfrm>
            <a:prstGeom prst="rect">
              <a:avLst/>
            </a:prstGeom>
            <a:noFill/>
          </p:spPr>
          <p:txBody>
            <a:bodyPr wrap="square" rtlCol="0">
              <a:spAutoFit/>
            </a:bodyPr>
            <a:lstStyle/>
            <a:p>
              <a:r>
                <a:rPr lang="en-GB" dirty="0">
                  <a:latin typeface="Work Sans" pitchFamily="2" charset="0"/>
                </a:rPr>
                <a:t># Context</a:t>
              </a:r>
            </a:p>
            <a:p>
              <a:r>
                <a:rPr lang="en-GB" sz="1400" dirty="0">
                  <a:latin typeface="Work Sans" pitchFamily="2" charset="0"/>
                </a:rPr>
                <a:t>Microorganisms or toxins that successfully enter an organism</a:t>
              </a:r>
            </a:p>
            <a:p>
              <a:r>
                <a:rPr lang="en-GB" sz="1400" dirty="0">
                  <a:latin typeface="Work Sans" pitchFamily="2" charset="0"/>
                </a:rPr>
                <a:t>encounter the cells and mechanisms of the innate immune</a:t>
              </a:r>
            </a:p>
            <a:p>
              <a:r>
                <a:rPr lang="en-GB" sz="1400" dirty="0">
                  <a:latin typeface="Work Sans" pitchFamily="2" charset="0"/>
                </a:rPr>
                <a:t>system. The innate response is usually triggered when</a:t>
              </a:r>
            </a:p>
            <a:p>
              <a:r>
                <a:rPr lang="en-GB" sz="1400" dirty="0">
                  <a:latin typeface="Work Sans" pitchFamily="2" charset="0"/>
                </a:rPr>
                <a:t>microbes are identified by </a:t>
              </a:r>
              <a:r>
                <a:rPr lang="en-GB" sz="1400" b="1" dirty="0">
                  <a:solidFill>
                    <a:srgbClr val="00B050"/>
                  </a:solidFill>
                  <a:latin typeface="Work Sans" pitchFamily="2" charset="0"/>
                </a:rPr>
                <a:t>pattern recognition receptors</a:t>
              </a:r>
              <a:r>
                <a:rPr lang="en-GB" sz="1400" dirty="0">
                  <a:latin typeface="Work Sans" pitchFamily="2" charset="0"/>
                </a:rPr>
                <a:t>, which</a:t>
              </a:r>
            </a:p>
            <a:p>
              <a:r>
                <a:rPr lang="en-GB" sz="1400" dirty="0">
                  <a:latin typeface="Work Sans" pitchFamily="2" charset="0"/>
                </a:rPr>
                <a:t>recognize components that are conserved among broad groups of</a:t>
              </a:r>
            </a:p>
            <a:p>
              <a:r>
                <a:rPr lang="en-GB" sz="1400" dirty="0">
                  <a:latin typeface="Work Sans" pitchFamily="2" charset="0"/>
                </a:rPr>
                <a:t>microorganisms, or when damaged, injured or stressed cells send</a:t>
              </a:r>
            </a:p>
            <a:p>
              <a:r>
                <a:rPr lang="en-GB" sz="1400" dirty="0">
                  <a:latin typeface="Work Sans" pitchFamily="2" charset="0"/>
                </a:rPr>
                <a:t>out alarm signals, many of which (but not all) are recognized</a:t>
              </a:r>
            </a:p>
            <a:p>
              <a:r>
                <a:rPr lang="en-GB" sz="1400" dirty="0">
                  <a:latin typeface="Work Sans" pitchFamily="2" charset="0"/>
                </a:rPr>
                <a:t>by the same receptors as those that recognize pathogens.</a:t>
              </a:r>
            </a:p>
            <a:p>
              <a:r>
                <a:rPr lang="en-GB" sz="1400" dirty="0">
                  <a:latin typeface="Work Sans" pitchFamily="2" charset="0"/>
                </a:rPr>
                <a:t>Innate immune </a:t>
              </a:r>
              <a:r>
                <a:rPr lang="en-GB" sz="1400" dirty="0" err="1">
                  <a:latin typeface="Work Sans" pitchFamily="2" charset="0"/>
                </a:rPr>
                <a:t>defenses</a:t>
              </a:r>
              <a:r>
                <a:rPr lang="en-GB" sz="1400" dirty="0">
                  <a:latin typeface="Work Sans" pitchFamily="2" charset="0"/>
                </a:rPr>
                <a:t> are non-specific, meaning these systems</a:t>
              </a:r>
            </a:p>
            <a:p>
              <a:r>
                <a:rPr lang="en-GB" sz="1400" dirty="0">
                  <a:latin typeface="Work Sans" pitchFamily="2" charset="0"/>
                </a:rPr>
                <a:t>respond to pathogens in a generic way. This system does not</a:t>
              </a:r>
            </a:p>
            <a:p>
              <a:r>
                <a:rPr lang="en-GB" sz="1400" dirty="0">
                  <a:latin typeface="Work Sans" pitchFamily="2" charset="0"/>
                </a:rPr>
                <a:t>confer long-lasting immunity against a pathogen. The innate</a:t>
              </a:r>
            </a:p>
            <a:p>
              <a:r>
                <a:rPr lang="en-GB" sz="1400" dirty="0">
                  <a:latin typeface="Work Sans" pitchFamily="2" charset="0"/>
                </a:rPr>
                <a:t>immune system is the dominant system of host </a:t>
              </a:r>
              <a:r>
                <a:rPr lang="en-GB" sz="1400" dirty="0" err="1">
                  <a:latin typeface="Work Sans" pitchFamily="2" charset="0"/>
                </a:rPr>
                <a:t>defense</a:t>
              </a:r>
              <a:r>
                <a:rPr lang="en-GB" sz="1400" dirty="0">
                  <a:latin typeface="Work Sans" pitchFamily="2" charset="0"/>
                </a:rPr>
                <a:t> in most</a:t>
              </a:r>
            </a:p>
            <a:p>
              <a:r>
                <a:rPr lang="en-GB" sz="1400" dirty="0">
                  <a:latin typeface="Work Sans" pitchFamily="2" charset="0"/>
                </a:rPr>
                <a:t>organisms. </a:t>
              </a:r>
              <a:endParaRPr lang="LID4096" sz="1400" dirty="0">
                <a:latin typeface="Work Sans" pitchFamily="2" charset="0"/>
              </a:endParaRPr>
            </a:p>
          </p:txBody>
        </p:sp>
      </p:grpSp>
      <p:grpSp>
        <p:nvGrpSpPr>
          <p:cNvPr id="15" name="Group 14">
            <a:extLst>
              <a:ext uri="{FF2B5EF4-FFF2-40B4-BE49-F238E27FC236}">
                <a16:creationId xmlns:a16="http://schemas.microsoft.com/office/drawing/2014/main" id="{AEC94E26-4CCF-5C93-7C07-9C4ADE50C1C9}"/>
              </a:ext>
            </a:extLst>
          </p:cNvPr>
          <p:cNvGrpSpPr/>
          <p:nvPr/>
        </p:nvGrpSpPr>
        <p:grpSpPr>
          <a:xfrm>
            <a:off x="5518453" y="1735711"/>
            <a:ext cx="6502510" cy="3341484"/>
            <a:chOff x="5255987" y="1761095"/>
            <a:chExt cx="6502510" cy="3341484"/>
          </a:xfrm>
        </p:grpSpPr>
        <p:sp>
          <p:nvSpPr>
            <p:cNvPr id="12" name="Rectangle 11">
              <a:extLst>
                <a:ext uri="{FF2B5EF4-FFF2-40B4-BE49-F238E27FC236}">
                  <a16:creationId xmlns:a16="http://schemas.microsoft.com/office/drawing/2014/main" id="{3B2FADFC-3B4E-FA24-8860-4F9DAFE7E43D}"/>
                </a:ext>
              </a:extLst>
            </p:cNvPr>
            <p:cNvSpPr/>
            <p:nvPr/>
          </p:nvSpPr>
          <p:spPr>
            <a:xfrm>
              <a:off x="5255987" y="1761095"/>
              <a:ext cx="6502510" cy="3341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3" name="TextBox 12">
              <a:extLst>
                <a:ext uri="{FF2B5EF4-FFF2-40B4-BE49-F238E27FC236}">
                  <a16:creationId xmlns:a16="http://schemas.microsoft.com/office/drawing/2014/main" id="{0584DAA2-E53F-10C3-615F-18649FC27FB2}"/>
                </a:ext>
              </a:extLst>
            </p:cNvPr>
            <p:cNvSpPr txBox="1"/>
            <p:nvPr/>
          </p:nvSpPr>
          <p:spPr>
            <a:xfrm>
              <a:off x="5352557" y="1812527"/>
              <a:ext cx="6192569" cy="3170099"/>
            </a:xfrm>
            <a:prstGeom prst="rect">
              <a:avLst/>
            </a:prstGeom>
            <a:noFill/>
          </p:spPr>
          <p:txBody>
            <a:bodyPr wrap="square" rtlCol="0">
              <a:spAutoFit/>
            </a:bodyPr>
            <a:lstStyle/>
            <a:p>
              <a:r>
                <a:rPr lang="en-GB" dirty="0">
                  <a:latin typeface="Work Sans" pitchFamily="2" charset="0"/>
                </a:rPr>
                <a:t># Context</a:t>
              </a:r>
            </a:p>
            <a:p>
              <a:r>
                <a:rPr lang="en-GB" sz="1400" dirty="0">
                  <a:latin typeface="Work Sans" pitchFamily="2" charset="0"/>
                </a:rPr>
                <a:t>Microorganisms or toxins that successfully enter an organism</a:t>
              </a:r>
            </a:p>
            <a:p>
              <a:r>
                <a:rPr lang="en-GB" sz="1400" dirty="0">
                  <a:latin typeface="Work Sans" pitchFamily="2" charset="0"/>
                </a:rPr>
                <a:t>encounter the cells and mechanisms of the innate immune</a:t>
              </a:r>
            </a:p>
            <a:p>
              <a:r>
                <a:rPr lang="en-GB" sz="1400" dirty="0">
                  <a:latin typeface="Work Sans" pitchFamily="2" charset="0"/>
                </a:rPr>
                <a:t>system. The innate response is usually triggered when</a:t>
              </a:r>
            </a:p>
            <a:p>
              <a:r>
                <a:rPr lang="en-GB" sz="1400" dirty="0">
                  <a:latin typeface="Work Sans" pitchFamily="2" charset="0"/>
                </a:rPr>
                <a:t>microbes are identified by pattern recognition receptors, which</a:t>
              </a:r>
            </a:p>
            <a:p>
              <a:r>
                <a:rPr lang="en-GB" sz="1400" dirty="0">
                  <a:latin typeface="Work Sans" pitchFamily="2" charset="0"/>
                </a:rPr>
                <a:t>recognize components that are conserved among broad groups of</a:t>
              </a:r>
            </a:p>
            <a:p>
              <a:r>
                <a:rPr lang="en-GB" sz="1400" dirty="0">
                  <a:latin typeface="Work Sans" pitchFamily="2" charset="0"/>
                </a:rPr>
                <a:t>microorganisms, or when damaged, injured or stressed cells send</a:t>
              </a:r>
            </a:p>
            <a:p>
              <a:r>
                <a:rPr lang="en-GB" sz="1400" dirty="0">
                  <a:latin typeface="Work Sans" pitchFamily="2" charset="0"/>
                </a:rPr>
                <a:t>out alarm signals, many of which (but not all) are recognized</a:t>
              </a:r>
            </a:p>
            <a:p>
              <a:r>
                <a:rPr lang="en-GB" sz="1400" dirty="0">
                  <a:latin typeface="Work Sans" pitchFamily="2" charset="0"/>
                </a:rPr>
                <a:t>by the same receptors as those that recognize pathogens.</a:t>
              </a:r>
            </a:p>
            <a:p>
              <a:r>
                <a:rPr lang="en-GB" sz="1400" dirty="0">
                  <a:latin typeface="Work Sans" pitchFamily="2" charset="0"/>
                </a:rPr>
                <a:t>Innate immune </a:t>
              </a:r>
              <a:r>
                <a:rPr lang="en-GB" sz="1400" dirty="0" err="1">
                  <a:latin typeface="Work Sans" pitchFamily="2" charset="0"/>
                </a:rPr>
                <a:t>defenses</a:t>
              </a:r>
              <a:r>
                <a:rPr lang="en-GB" sz="1400" dirty="0">
                  <a:latin typeface="Work Sans" pitchFamily="2" charset="0"/>
                </a:rPr>
                <a:t> are non-specific, meaning these systems</a:t>
              </a:r>
            </a:p>
            <a:p>
              <a:r>
                <a:rPr lang="en-GB" sz="1400" dirty="0">
                  <a:latin typeface="Work Sans" pitchFamily="2" charset="0"/>
                </a:rPr>
                <a:t>respond to pathogens in a generic way. This system does not</a:t>
              </a:r>
            </a:p>
            <a:p>
              <a:r>
                <a:rPr lang="en-GB" sz="1400" dirty="0">
                  <a:latin typeface="Work Sans" pitchFamily="2" charset="0"/>
                </a:rPr>
                <a:t>confer long-lasting immunity against a pathogen. The innate</a:t>
              </a:r>
            </a:p>
            <a:p>
              <a:r>
                <a:rPr lang="en-GB" sz="1400" dirty="0">
                  <a:latin typeface="Work Sans" pitchFamily="2" charset="0"/>
                </a:rPr>
                <a:t>immune system is the dominant system of host </a:t>
              </a:r>
              <a:r>
                <a:rPr lang="en-GB" sz="1400" dirty="0" err="1">
                  <a:latin typeface="Work Sans" pitchFamily="2" charset="0"/>
                </a:rPr>
                <a:t>defense</a:t>
              </a:r>
              <a:r>
                <a:rPr lang="en-GB" sz="1400" dirty="0">
                  <a:latin typeface="Work Sans" pitchFamily="2" charset="0"/>
                </a:rPr>
                <a:t> in most</a:t>
              </a:r>
            </a:p>
            <a:p>
              <a:r>
                <a:rPr lang="en-GB" sz="1400" dirty="0">
                  <a:latin typeface="Work Sans" pitchFamily="2" charset="0"/>
                </a:rPr>
                <a:t>organisms. </a:t>
              </a:r>
              <a:endParaRPr lang="LID4096" sz="1400" dirty="0">
                <a:latin typeface="Work Sans" pitchFamily="2" charset="0"/>
              </a:endParaRPr>
            </a:p>
          </p:txBody>
        </p:sp>
      </p:grpSp>
      <p:grpSp>
        <p:nvGrpSpPr>
          <p:cNvPr id="19" name="Group 18">
            <a:extLst>
              <a:ext uri="{FF2B5EF4-FFF2-40B4-BE49-F238E27FC236}">
                <a16:creationId xmlns:a16="http://schemas.microsoft.com/office/drawing/2014/main" id="{7151EE32-3B4D-B5CB-B70B-493083056CE5}"/>
              </a:ext>
            </a:extLst>
          </p:cNvPr>
          <p:cNvGrpSpPr/>
          <p:nvPr/>
        </p:nvGrpSpPr>
        <p:grpSpPr>
          <a:xfrm>
            <a:off x="6097009" y="5173459"/>
            <a:ext cx="5164722" cy="852917"/>
            <a:chOff x="5255987" y="5270652"/>
            <a:chExt cx="5164722" cy="852917"/>
          </a:xfrm>
        </p:grpSpPr>
        <p:sp>
          <p:nvSpPr>
            <p:cNvPr id="14" name="Rectangle 13">
              <a:extLst>
                <a:ext uri="{FF2B5EF4-FFF2-40B4-BE49-F238E27FC236}">
                  <a16:creationId xmlns:a16="http://schemas.microsoft.com/office/drawing/2014/main" id="{DB78A798-C5BC-41BA-9303-487EF25F01C1}"/>
                </a:ext>
              </a:extLst>
            </p:cNvPr>
            <p:cNvSpPr/>
            <p:nvPr/>
          </p:nvSpPr>
          <p:spPr>
            <a:xfrm>
              <a:off x="5255987" y="5270652"/>
              <a:ext cx="4598550" cy="8529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6" name="TextBox 15">
              <a:extLst>
                <a:ext uri="{FF2B5EF4-FFF2-40B4-BE49-F238E27FC236}">
                  <a16:creationId xmlns:a16="http://schemas.microsoft.com/office/drawing/2014/main" id="{DEB5A25B-F101-3DEC-EE63-865B623B0459}"/>
                </a:ext>
              </a:extLst>
            </p:cNvPr>
            <p:cNvSpPr txBox="1"/>
            <p:nvPr/>
          </p:nvSpPr>
          <p:spPr>
            <a:xfrm>
              <a:off x="5255987" y="5288341"/>
              <a:ext cx="5164722" cy="800219"/>
            </a:xfrm>
            <a:prstGeom prst="rect">
              <a:avLst/>
            </a:prstGeom>
            <a:noFill/>
          </p:spPr>
          <p:txBody>
            <a:bodyPr wrap="square" rtlCol="0">
              <a:spAutoFit/>
            </a:bodyPr>
            <a:lstStyle/>
            <a:p>
              <a:r>
                <a:rPr lang="en-GB" dirty="0">
                  <a:latin typeface="Work Sans" pitchFamily="2" charset="0"/>
                </a:rPr>
                <a:t># Question</a:t>
              </a:r>
            </a:p>
            <a:p>
              <a:r>
                <a:rPr lang="en-GB" sz="1400" dirty="0">
                  <a:latin typeface="Work Sans" pitchFamily="2" charset="0"/>
                </a:rPr>
                <a:t>What part of the innate immune system identifies microbes and triggers immune response?</a:t>
              </a:r>
              <a:endParaRPr lang="LID4096" sz="1400" dirty="0">
                <a:latin typeface="Work Sans" pitchFamily="2" charset="0"/>
              </a:endParaRPr>
            </a:p>
          </p:txBody>
        </p:sp>
      </p:grpSp>
      <p:grpSp>
        <p:nvGrpSpPr>
          <p:cNvPr id="28" name="Group 27">
            <a:extLst>
              <a:ext uri="{FF2B5EF4-FFF2-40B4-BE49-F238E27FC236}">
                <a16:creationId xmlns:a16="http://schemas.microsoft.com/office/drawing/2014/main" id="{A840CADE-D6D1-F789-A766-66330B9FD2A0}"/>
              </a:ext>
            </a:extLst>
          </p:cNvPr>
          <p:cNvGrpSpPr/>
          <p:nvPr/>
        </p:nvGrpSpPr>
        <p:grpSpPr>
          <a:xfrm>
            <a:off x="6097009" y="6075725"/>
            <a:ext cx="4598550" cy="584775"/>
            <a:chOff x="5255987" y="6223416"/>
            <a:chExt cx="4598550" cy="584775"/>
          </a:xfrm>
        </p:grpSpPr>
        <p:sp>
          <p:nvSpPr>
            <p:cNvPr id="26" name="Rectangle 25">
              <a:extLst>
                <a:ext uri="{FF2B5EF4-FFF2-40B4-BE49-F238E27FC236}">
                  <a16:creationId xmlns:a16="http://schemas.microsoft.com/office/drawing/2014/main" id="{9BDE57F6-16B9-D73B-0220-5EE0FC739821}"/>
                </a:ext>
              </a:extLst>
            </p:cNvPr>
            <p:cNvSpPr/>
            <p:nvPr/>
          </p:nvSpPr>
          <p:spPr>
            <a:xfrm>
              <a:off x="5255987" y="6248125"/>
              <a:ext cx="4598550" cy="5600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7" name="TextBox 26">
              <a:extLst>
                <a:ext uri="{FF2B5EF4-FFF2-40B4-BE49-F238E27FC236}">
                  <a16:creationId xmlns:a16="http://schemas.microsoft.com/office/drawing/2014/main" id="{901BF4B3-0E80-8CD5-0112-437EFEC4F4E5}"/>
                </a:ext>
              </a:extLst>
            </p:cNvPr>
            <p:cNvSpPr txBox="1"/>
            <p:nvPr/>
          </p:nvSpPr>
          <p:spPr>
            <a:xfrm>
              <a:off x="5277506" y="6223416"/>
              <a:ext cx="4555511" cy="369332"/>
            </a:xfrm>
            <a:prstGeom prst="rect">
              <a:avLst/>
            </a:prstGeom>
            <a:noFill/>
          </p:spPr>
          <p:txBody>
            <a:bodyPr wrap="square" rtlCol="0">
              <a:spAutoFit/>
            </a:bodyPr>
            <a:lstStyle/>
            <a:p>
              <a:r>
                <a:rPr lang="en-GB" dirty="0">
                  <a:latin typeface="Work Sans" pitchFamily="2" charset="0"/>
                </a:rPr>
                <a:t># Answer</a:t>
              </a:r>
            </a:p>
          </p:txBody>
        </p:sp>
      </p:grpSp>
      <p:sp>
        <p:nvSpPr>
          <p:cNvPr id="36" name="Arrow: Pentagon 81">
            <a:extLst>
              <a:ext uri="{FF2B5EF4-FFF2-40B4-BE49-F238E27FC236}">
                <a16:creationId xmlns:a16="http://schemas.microsoft.com/office/drawing/2014/main" id="{0D369BD7-F396-5762-81C6-95F0EA190D9A}"/>
              </a:ext>
            </a:extLst>
          </p:cNvPr>
          <p:cNvSpPr/>
          <p:nvPr/>
        </p:nvSpPr>
        <p:spPr>
          <a:xfrm>
            <a:off x="0" y="433653"/>
            <a:ext cx="8547100"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7" name="Title 1">
            <a:extLst>
              <a:ext uri="{FF2B5EF4-FFF2-40B4-BE49-F238E27FC236}">
                <a16:creationId xmlns:a16="http://schemas.microsoft.com/office/drawing/2014/main" id="{1A8693EC-4133-D5A0-033C-817001B7BD6D}"/>
              </a:ext>
            </a:extLst>
          </p:cNvPr>
          <p:cNvSpPr txBox="1">
            <a:spLocks/>
          </p:cNvSpPr>
          <p:nvPr/>
        </p:nvSpPr>
        <p:spPr>
          <a:xfrm>
            <a:off x="947738" y="468313"/>
            <a:ext cx="9472971" cy="716142"/>
          </a:xfrm>
          <a:prstGeom prst="rect">
            <a:avLst/>
          </a:prstGeom>
        </p:spPr>
        <p:txBody>
          <a:bodyPr vert="horz" lIns="91440" tIns="108000" rIns="91440" bIns="45720" rtlCol="0" anchor="t">
            <a:noAutofit/>
          </a:bodyPr>
          <a:lstStyle>
            <a:lvl1pPr algn="l" defTabSz="914400" rtl="0" eaLnBrk="1" latinLnBrk="0" hangingPunct="1">
              <a:lnSpc>
                <a:spcPts val="3840"/>
              </a:lnSpc>
              <a:spcBef>
                <a:spcPct val="0"/>
              </a:spcBef>
              <a:buNone/>
              <a:defRPr sz="3200" kern="1200" baseline="0">
                <a:solidFill>
                  <a:schemeClr val="tx1"/>
                </a:solidFill>
                <a:latin typeface="Work Sans" pitchFamily="2" charset="77"/>
                <a:ea typeface="+mj-ea"/>
                <a:cs typeface="+mj-cs"/>
              </a:defRPr>
            </a:lvl1pPr>
          </a:lstStyle>
          <a:p>
            <a:r>
              <a:rPr lang="sv-SE" dirty="0" err="1">
                <a:solidFill>
                  <a:schemeClr val="bg1"/>
                </a:solidFill>
              </a:rPr>
              <a:t>SQuAD</a:t>
            </a:r>
            <a:r>
              <a:rPr lang="sv-SE" dirty="0">
                <a:solidFill>
                  <a:schemeClr val="bg1"/>
                </a:solidFill>
              </a:rPr>
              <a:t> V2 - </a:t>
            </a:r>
            <a:r>
              <a:rPr lang="sv-SE" dirty="0" err="1">
                <a:solidFill>
                  <a:schemeClr val="bg1"/>
                </a:solidFill>
              </a:rPr>
              <a:t>Answerable</a:t>
            </a:r>
            <a:endParaRPr lang="en-GB" dirty="0">
              <a:solidFill>
                <a:schemeClr val="bg1"/>
              </a:solidFill>
            </a:endParaRPr>
          </a:p>
        </p:txBody>
      </p:sp>
      <p:grpSp>
        <p:nvGrpSpPr>
          <p:cNvPr id="40" name="Group 39">
            <a:extLst>
              <a:ext uri="{FF2B5EF4-FFF2-40B4-BE49-F238E27FC236}">
                <a16:creationId xmlns:a16="http://schemas.microsoft.com/office/drawing/2014/main" id="{03706732-E412-58AD-7E03-ED1FB57AD9DE}"/>
              </a:ext>
            </a:extLst>
          </p:cNvPr>
          <p:cNvGrpSpPr/>
          <p:nvPr/>
        </p:nvGrpSpPr>
        <p:grpSpPr>
          <a:xfrm>
            <a:off x="559808" y="1706361"/>
            <a:ext cx="4621791" cy="1151139"/>
            <a:chOff x="5255987" y="5270652"/>
            <a:chExt cx="4598550" cy="852917"/>
          </a:xfrm>
        </p:grpSpPr>
        <p:sp>
          <p:nvSpPr>
            <p:cNvPr id="41" name="Rectangle 40">
              <a:extLst>
                <a:ext uri="{FF2B5EF4-FFF2-40B4-BE49-F238E27FC236}">
                  <a16:creationId xmlns:a16="http://schemas.microsoft.com/office/drawing/2014/main" id="{FE97EA99-752C-75E7-5B03-1B9C8ADECE94}"/>
                </a:ext>
              </a:extLst>
            </p:cNvPr>
            <p:cNvSpPr/>
            <p:nvPr/>
          </p:nvSpPr>
          <p:spPr>
            <a:xfrm>
              <a:off x="5255987" y="5270652"/>
              <a:ext cx="4598550" cy="8529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2" name="TextBox 41">
              <a:extLst>
                <a:ext uri="{FF2B5EF4-FFF2-40B4-BE49-F238E27FC236}">
                  <a16:creationId xmlns:a16="http://schemas.microsoft.com/office/drawing/2014/main" id="{B5B156A5-2CA3-0040-6EAF-8412B9B35946}"/>
                </a:ext>
              </a:extLst>
            </p:cNvPr>
            <p:cNvSpPr txBox="1"/>
            <p:nvPr/>
          </p:nvSpPr>
          <p:spPr>
            <a:xfrm>
              <a:off x="5255987" y="5288341"/>
              <a:ext cx="4532891" cy="714631"/>
            </a:xfrm>
            <a:prstGeom prst="rect">
              <a:avLst/>
            </a:prstGeom>
            <a:noFill/>
          </p:spPr>
          <p:txBody>
            <a:bodyPr wrap="square" rtlCol="0">
              <a:spAutoFit/>
            </a:bodyPr>
            <a:lstStyle/>
            <a:p>
              <a:r>
                <a:rPr lang="en-GB" dirty="0">
                  <a:latin typeface="Work Sans" pitchFamily="2" charset="0"/>
                </a:rPr>
                <a:t>[INST]</a:t>
              </a:r>
            </a:p>
            <a:p>
              <a:r>
                <a:rPr lang="en-GB" sz="1400" dirty="0">
                  <a:latin typeface="Work Sans" pitchFamily="2" charset="0"/>
                </a:rPr>
                <a:t>Answer the question based on the context below. Keep the answer short. Respond </a:t>
              </a:r>
              <a:r>
                <a:rPr lang="en-GB" sz="1400" b="1" u="sng" dirty="0">
                  <a:latin typeface="Work Sans" pitchFamily="2" charset="0"/>
                </a:rPr>
                <a:t>’I don’t know</a:t>
              </a:r>
              <a:r>
                <a:rPr lang="en-GB" sz="1400" b="1" dirty="0">
                  <a:latin typeface="Work Sans" pitchFamily="2" charset="0"/>
                </a:rPr>
                <a:t>’</a:t>
              </a:r>
              <a:r>
                <a:rPr lang="en-GB" sz="1400" dirty="0">
                  <a:latin typeface="Work Sans" pitchFamily="2" charset="0"/>
                </a:rPr>
                <a:t> if not sure about the answer.</a:t>
              </a:r>
            </a:p>
          </p:txBody>
        </p:sp>
      </p:grpSp>
      <p:pic>
        <p:nvPicPr>
          <p:cNvPr id="43" name="Picture 42" descr="A yellow smiley face with black eyes&#10;&#10;Description automatically generated">
            <a:extLst>
              <a:ext uri="{FF2B5EF4-FFF2-40B4-BE49-F238E27FC236}">
                <a16:creationId xmlns:a16="http://schemas.microsoft.com/office/drawing/2014/main" id="{712BEFFF-6EEF-4BFE-4973-D1FD7D141C65}"/>
              </a:ext>
            </a:extLst>
          </p:cNvPr>
          <p:cNvPicPr>
            <a:picLocks noChangeAspect="1"/>
          </p:cNvPicPr>
          <p:nvPr/>
        </p:nvPicPr>
        <p:blipFill>
          <a:blip r:embed="rId5"/>
          <a:stretch>
            <a:fillRect/>
          </a:stretch>
        </p:blipFill>
        <p:spPr>
          <a:xfrm>
            <a:off x="94694" y="535204"/>
            <a:ext cx="527605" cy="527605"/>
          </a:xfrm>
          <a:prstGeom prst="rect">
            <a:avLst/>
          </a:prstGeom>
        </p:spPr>
      </p:pic>
    </p:spTree>
    <p:extLst>
      <p:ext uri="{BB962C8B-B14F-4D97-AF65-F5344CB8AC3E}">
        <p14:creationId xmlns:p14="http://schemas.microsoft.com/office/powerpoint/2010/main" val="14249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
                                        <p:tgtEl>
                                          <p:spTgt spid="31"/>
                                        </p:tgtEl>
                                      </p:cBhvr>
                                    </p:animEffect>
                                  </p:childTnLst>
                                </p:cTn>
                              </p:par>
                            </p:childTnLst>
                          </p:cTn>
                        </p:par>
                        <p:par>
                          <p:cTn id="14" fill="hold">
                            <p:stCondLst>
                              <p:cond delay="10"/>
                            </p:stCondLst>
                            <p:childTnLst>
                              <p:par>
                                <p:cTn id="15" presetID="1" presetClass="entr" presetSubtype="0" fill="hold" nodeType="afterEffect">
                                  <p:stCondLst>
                                    <p:cond delay="50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65"/>
                                        </p:tgtEl>
                                        <p:attrNameLst>
                                          <p:attrName>style.visibility</p:attrName>
                                        </p:attrNameLst>
                                      </p:cBhvr>
                                      <p:to>
                                        <p:strVal val="visible"/>
                                      </p:to>
                                    </p:set>
                                  </p:childTnLst>
                                </p:cTn>
                              </p:par>
                            </p:childTnLst>
                          </p:cTn>
                        </p:par>
                        <p:par>
                          <p:cTn id="19" fill="hold">
                            <p:stCondLst>
                              <p:cond delay="510"/>
                            </p:stCondLst>
                            <p:childTnLst>
                              <p:par>
                                <p:cTn id="20" presetID="1" presetClass="entr" presetSubtype="0" fill="hold" grpId="0" nodeType="afterEffect">
                                  <p:stCondLst>
                                    <p:cond delay="50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1010"/>
                            </p:stCondLst>
                            <p:childTnLst>
                              <p:par>
                                <p:cTn id="23" presetID="1" presetClass="entr" presetSubtype="0" fill="hold" nodeType="afterEffect">
                                  <p:stCondLst>
                                    <p:cond delay="50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9" y="836613"/>
            <a:ext cx="4764439" cy="716142"/>
          </a:xfrm>
        </p:spPr>
        <p:txBody>
          <a:bodyPr/>
          <a:lstStyle/>
          <a:p>
            <a:r>
              <a:rPr lang="sv-SE" dirty="0">
                <a:solidFill>
                  <a:schemeClr val="bg1"/>
                </a:solidFill>
              </a:rPr>
              <a:t>Experimental Setup</a:t>
            </a:r>
            <a:endParaRPr lang="en-GB" dirty="0">
              <a:solidFill>
                <a:schemeClr val="bg1"/>
              </a:solidFill>
            </a:endParaRPr>
          </a:p>
        </p:txBody>
      </p:sp>
      <p:grpSp>
        <p:nvGrpSpPr>
          <p:cNvPr id="15" name="Group 14">
            <a:extLst>
              <a:ext uri="{FF2B5EF4-FFF2-40B4-BE49-F238E27FC236}">
                <a16:creationId xmlns:a16="http://schemas.microsoft.com/office/drawing/2014/main" id="{AEC94E26-4CCF-5C93-7C07-9C4ADE50C1C9}"/>
              </a:ext>
            </a:extLst>
          </p:cNvPr>
          <p:cNvGrpSpPr/>
          <p:nvPr/>
        </p:nvGrpSpPr>
        <p:grpSpPr>
          <a:xfrm>
            <a:off x="6266682" y="1548152"/>
            <a:ext cx="5834379" cy="5112892"/>
            <a:chOff x="5255987" y="1761095"/>
            <a:chExt cx="6502510" cy="3379715"/>
          </a:xfrm>
        </p:grpSpPr>
        <p:sp>
          <p:nvSpPr>
            <p:cNvPr id="12" name="Rectangle 11">
              <a:extLst>
                <a:ext uri="{FF2B5EF4-FFF2-40B4-BE49-F238E27FC236}">
                  <a16:creationId xmlns:a16="http://schemas.microsoft.com/office/drawing/2014/main" id="{3B2FADFC-3B4E-FA24-8860-4F9DAFE7E43D}"/>
                </a:ext>
              </a:extLst>
            </p:cNvPr>
            <p:cNvSpPr/>
            <p:nvPr/>
          </p:nvSpPr>
          <p:spPr>
            <a:xfrm>
              <a:off x="5255987" y="1761095"/>
              <a:ext cx="6502510" cy="33414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3" name="TextBox 12">
              <a:extLst>
                <a:ext uri="{FF2B5EF4-FFF2-40B4-BE49-F238E27FC236}">
                  <a16:creationId xmlns:a16="http://schemas.microsoft.com/office/drawing/2014/main" id="{0584DAA2-E53F-10C3-615F-18649FC27FB2}"/>
                </a:ext>
              </a:extLst>
            </p:cNvPr>
            <p:cNvSpPr txBox="1"/>
            <p:nvPr/>
          </p:nvSpPr>
          <p:spPr>
            <a:xfrm>
              <a:off x="5327394" y="1783952"/>
              <a:ext cx="6405941" cy="3356858"/>
            </a:xfrm>
            <a:prstGeom prst="rect">
              <a:avLst/>
            </a:prstGeom>
            <a:noFill/>
          </p:spPr>
          <p:txBody>
            <a:bodyPr wrap="square" rtlCol="0">
              <a:spAutoFit/>
            </a:bodyPr>
            <a:lstStyle/>
            <a:p>
              <a:r>
                <a:rPr lang="en-GB" dirty="0">
                  <a:latin typeface="Work Sans" pitchFamily="2" charset="0"/>
                </a:rPr>
                <a:t>[INST]</a:t>
              </a:r>
            </a:p>
            <a:p>
              <a:r>
                <a:rPr lang="en-GB" sz="1400" dirty="0">
                  <a:latin typeface="Work Sans" pitchFamily="2" charset="0"/>
                </a:rPr>
                <a:t>Answer the question based on the context below. Keep the</a:t>
              </a:r>
            </a:p>
            <a:p>
              <a:r>
                <a:rPr lang="en-GB" sz="1400" dirty="0">
                  <a:latin typeface="Work Sans" pitchFamily="2" charset="0"/>
                </a:rPr>
                <a:t>answer short. Respond </a:t>
              </a:r>
              <a:r>
                <a:rPr lang="en-GB" sz="1400" b="1" u="sng" dirty="0">
                  <a:latin typeface="Work Sans" pitchFamily="2" charset="0"/>
                </a:rPr>
                <a:t>’I don’t know’ </a:t>
              </a:r>
              <a:r>
                <a:rPr lang="en-GB" sz="1400" dirty="0">
                  <a:latin typeface="Work Sans" pitchFamily="2" charset="0"/>
                </a:rPr>
                <a:t>if not sure about the</a:t>
              </a:r>
            </a:p>
            <a:p>
              <a:r>
                <a:rPr lang="en-GB" sz="1400" dirty="0">
                  <a:latin typeface="Work Sans" pitchFamily="2" charset="0"/>
                </a:rPr>
                <a:t>answer.</a:t>
              </a:r>
            </a:p>
            <a:p>
              <a:r>
                <a:rPr lang="en-GB" dirty="0">
                  <a:latin typeface="Work Sans" pitchFamily="2" charset="0"/>
                </a:rPr>
                <a:t># Context</a:t>
              </a:r>
            </a:p>
            <a:p>
              <a:r>
                <a:rPr lang="en-GB" sz="1400" dirty="0">
                  <a:latin typeface="Work Sans" pitchFamily="2" charset="0"/>
                </a:rPr>
                <a:t>Other green spaces in the city include the Botanic Garden and</a:t>
              </a:r>
            </a:p>
            <a:p>
              <a:r>
                <a:rPr lang="en-GB" sz="1400" dirty="0">
                  <a:latin typeface="Work Sans" pitchFamily="2" charset="0"/>
                </a:rPr>
                <a:t>the University Library garden. They have extensive botanical</a:t>
              </a:r>
            </a:p>
            <a:p>
              <a:r>
                <a:rPr lang="en-GB" sz="1400" dirty="0">
                  <a:latin typeface="Work Sans" pitchFamily="2" charset="0"/>
                </a:rPr>
                <a:t>collection of rare domestic and foreign plants, while a palm</a:t>
              </a:r>
            </a:p>
            <a:p>
              <a:r>
                <a:rPr lang="en-GB" sz="1400" dirty="0">
                  <a:latin typeface="Work Sans" pitchFamily="2" charset="0"/>
                </a:rPr>
                <a:t>house in the New Orangery displays plants of subtropics from</a:t>
              </a:r>
            </a:p>
            <a:p>
              <a:r>
                <a:rPr lang="en-GB" sz="1400" dirty="0">
                  <a:latin typeface="Work Sans" pitchFamily="2" charset="0"/>
                </a:rPr>
                <a:t>all over the world. Besides, within the city borders, there are</a:t>
              </a:r>
            </a:p>
            <a:p>
              <a:r>
                <a:rPr lang="en-GB" sz="1400" dirty="0">
                  <a:latin typeface="Work Sans" pitchFamily="2" charset="0"/>
                </a:rPr>
                <a:t>also: Pole </a:t>
              </a:r>
              <a:r>
                <a:rPr lang="en-GB" sz="1400" dirty="0" err="1">
                  <a:latin typeface="Work Sans" pitchFamily="2" charset="0"/>
                </a:rPr>
                <a:t>Mokotowskie</a:t>
              </a:r>
              <a:r>
                <a:rPr lang="en-GB" sz="1400" dirty="0">
                  <a:latin typeface="Work Sans" pitchFamily="2" charset="0"/>
                </a:rPr>
                <a:t> (a big park in the northern Mokotów,</a:t>
              </a:r>
            </a:p>
            <a:p>
              <a:r>
                <a:rPr lang="en-GB" sz="1400" dirty="0">
                  <a:latin typeface="Work Sans" pitchFamily="2" charset="0"/>
                </a:rPr>
                <a:t>where was the first horse racetrack and then the airport), Park</a:t>
              </a:r>
            </a:p>
            <a:p>
              <a:r>
                <a:rPr lang="en-GB" sz="1400" dirty="0" err="1">
                  <a:latin typeface="Work Sans" pitchFamily="2" charset="0"/>
                </a:rPr>
                <a:t>Ujazdowski</a:t>
              </a:r>
              <a:r>
                <a:rPr lang="en-GB" sz="1400" dirty="0">
                  <a:latin typeface="Work Sans" pitchFamily="2" charset="0"/>
                </a:rPr>
                <a:t> (close to the Sejm and John Lennon street), Park of Culture and Rest in </a:t>
              </a:r>
              <a:r>
                <a:rPr lang="en-GB" sz="1400" dirty="0" err="1">
                  <a:latin typeface="Work Sans" pitchFamily="2" charset="0"/>
                </a:rPr>
                <a:t>Powsin</a:t>
              </a:r>
              <a:r>
                <a:rPr lang="en-GB" sz="1400" dirty="0">
                  <a:latin typeface="Work Sans" pitchFamily="2" charset="0"/>
                </a:rPr>
                <a:t>, by the southern city border, </a:t>
              </a:r>
              <a:r>
                <a:rPr lang="en-GB" sz="1400" b="1" dirty="0">
                  <a:solidFill>
                    <a:srgbClr val="2A5491"/>
                  </a:solidFill>
                  <a:latin typeface="Work Sans" pitchFamily="2" charset="0"/>
                </a:rPr>
                <a:t>Park </a:t>
              </a:r>
              <a:r>
                <a:rPr lang="en-GB" sz="1400" b="1" dirty="0" err="1">
                  <a:solidFill>
                    <a:srgbClr val="2A5491"/>
                  </a:solidFill>
                  <a:latin typeface="Work Sans" pitchFamily="2" charset="0"/>
                </a:rPr>
                <a:t>Skaryszewski</a:t>
              </a:r>
              <a:r>
                <a:rPr lang="en-GB" sz="1400" b="1" dirty="0">
                  <a:solidFill>
                    <a:srgbClr val="2A5491"/>
                  </a:solidFill>
                  <a:latin typeface="Work Sans" pitchFamily="2" charset="0"/>
                </a:rPr>
                <a:t> by the right Vistula bank</a:t>
              </a:r>
              <a:r>
                <a:rPr lang="en-GB" sz="1400" dirty="0">
                  <a:latin typeface="Work Sans" pitchFamily="2" charset="0"/>
                </a:rPr>
                <a:t>, in </a:t>
              </a:r>
              <a:r>
                <a:rPr lang="en-GB" sz="1400" dirty="0" err="1">
                  <a:latin typeface="Work Sans" pitchFamily="2" charset="0"/>
                </a:rPr>
                <a:t>Praga</a:t>
              </a:r>
              <a:r>
                <a:rPr lang="en-GB" sz="1400" dirty="0">
                  <a:latin typeface="Work Sans" pitchFamily="2" charset="0"/>
                </a:rPr>
                <a:t>. The oldest park in </a:t>
              </a:r>
              <a:r>
                <a:rPr lang="en-GB" sz="1400" dirty="0" err="1">
                  <a:latin typeface="Work Sans" pitchFamily="2" charset="0"/>
                </a:rPr>
                <a:t>Praga</a:t>
              </a:r>
              <a:r>
                <a:rPr lang="en-GB" sz="1400" dirty="0">
                  <a:latin typeface="Work Sans" pitchFamily="2" charset="0"/>
                </a:rPr>
                <a:t>, the </a:t>
              </a:r>
              <a:r>
                <a:rPr lang="en-GB" sz="1400" dirty="0" err="1">
                  <a:latin typeface="Work Sans" pitchFamily="2" charset="0"/>
                </a:rPr>
                <a:t>Praga</a:t>
              </a:r>
              <a:r>
                <a:rPr lang="en-GB" sz="1400" dirty="0">
                  <a:latin typeface="Work Sans" pitchFamily="2" charset="0"/>
                </a:rPr>
                <a:t> Park, was established in 1865–1871 and designed by Jan Dobrowolski. In 1927 a zoological garden (</a:t>
              </a:r>
              <a:r>
                <a:rPr lang="en-GB" sz="1400" dirty="0" err="1">
                  <a:latin typeface="Work Sans" pitchFamily="2" charset="0"/>
                </a:rPr>
                <a:t>Ogród</a:t>
              </a:r>
              <a:r>
                <a:rPr lang="en-GB" sz="1400" dirty="0">
                  <a:latin typeface="Work Sans" pitchFamily="2" charset="0"/>
                </a:rPr>
                <a:t> </a:t>
              </a:r>
              <a:r>
                <a:rPr lang="en-GB" sz="1400" dirty="0" err="1">
                  <a:latin typeface="Work Sans" pitchFamily="2" charset="0"/>
                </a:rPr>
                <a:t>Zoologiczny</a:t>
              </a:r>
              <a:r>
                <a:rPr lang="en-GB" sz="1400" dirty="0">
                  <a:latin typeface="Work Sans" pitchFamily="2" charset="0"/>
                </a:rPr>
                <a:t>) was established on the park grounds, and in 1952 a bear run, still open today.</a:t>
              </a:r>
            </a:p>
            <a:p>
              <a:r>
                <a:rPr lang="en-GB" dirty="0">
                  <a:latin typeface="Work Sans" pitchFamily="2" charset="0"/>
                </a:rPr>
                <a:t># Question</a:t>
              </a:r>
            </a:p>
            <a:p>
              <a:r>
                <a:rPr lang="en-GB" sz="1400" dirty="0">
                  <a:latin typeface="Work Sans" pitchFamily="2" charset="0"/>
                </a:rPr>
                <a:t>What park is close to </a:t>
              </a:r>
              <a:r>
                <a:rPr lang="en-GB" sz="1400" b="1" dirty="0">
                  <a:solidFill>
                    <a:srgbClr val="2A5491"/>
                  </a:solidFill>
                  <a:latin typeface="Work Sans" pitchFamily="2" charset="0"/>
                </a:rPr>
                <a:t>Vistula street</a:t>
              </a:r>
              <a:r>
                <a:rPr lang="en-GB" sz="1400" dirty="0">
                  <a:latin typeface="Work Sans" pitchFamily="2" charset="0"/>
                </a:rPr>
                <a:t>?</a:t>
              </a:r>
            </a:p>
            <a:p>
              <a:r>
                <a:rPr lang="en-GB" dirty="0">
                  <a:latin typeface="Work Sans" pitchFamily="2" charset="0"/>
                </a:rPr>
                <a:t>[/INST]</a:t>
              </a:r>
              <a:endParaRPr lang="LID4096" dirty="0">
                <a:latin typeface="Work Sans" pitchFamily="2" charset="0"/>
              </a:endParaRPr>
            </a:p>
          </p:txBody>
        </p:sp>
      </p:grpSp>
      <p:grpSp>
        <p:nvGrpSpPr>
          <p:cNvPr id="62" name="Group 61">
            <a:extLst>
              <a:ext uri="{FF2B5EF4-FFF2-40B4-BE49-F238E27FC236}">
                <a16:creationId xmlns:a16="http://schemas.microsoft.com/office/drawing/2014/main" id="{0489B669-AEC0-142D-5D56-8038AE973F63}"/>
              </a:ext>
            </a:extLst>
          </p:cNvPr>
          <p:cNvGrpSpPr/>
          <p:nvPr/>
        </p:nvGrpSpPr>
        <p:grpSpPr>
          <a:xfrm>
            <a:off x="2733528" y="2382026"/>
            <a:ext cx="4939731" cy="2971763"/>
            <a:chOff x="2733528" y="2382026"/>
            <a:chExt cx="4939731" cy="2971763"/>
          </a:xfrm>
        </p:grpSpPr>
        <p:grpSp>
          <p:nvGrpSpPr>
            <p:cNvPr id="22" name="Group 21">
              <a:extLst>
                <a:ext uri="{FF2B5EF4-FFF2-40B4-BE49-F238E27FC236}">
                  <a16:creationId xmlns:a16="http://schemas.microsoft.com/office/drawing/2014/main" id="{46AF5802-257D-5224-167D-7AC62C84DB67}"/>
                </a:ext>
              </a:extLst>
            </p:cNvPr>
            <p:cNvGrpSpPr/>
            <p:nvPr/>
          </p:nvGrpSpPr>
          <p:grpSpPr>
            <a:xfrm>
              <a:off x="3130863" y="2382026"/>
              <a:ext cx="4542396" cy="2971763"/>
              <a:chOff x="544995" y="60210"/>
              <a:chExt cx="4542396" cy="2971763"/>
            </a:xfrm>
          </p:grpSpPr>
          <p:sp>
            <p:nvSpPr>
              <p:cNvPr id="23" name="Rectangle: Rounded Corners 22">
                <a:extLst>
                  <a:ext uri="{FF2B5EF4-FFF2-40B4-BE49-F238E27FC236}">
                    <a16:creationId xmlns:a16="http://schemas.microsoft.com/office/drawing/2014/main" id="{7F3E021D-F0C0-D6A5-902B-394C612F52C1}"/>
                  </a:ext>
                </a:extLst>
              </p:cNvPr>
              <p:cNvSpPr/>
              <p:nvPr/>
            </p:nvSpPr>
            <p:spPr>
              <a:xfrm>
                <a:off x="544995" y="60210"/>
                <a:ext cx="2884561" cy="560066"/>
              </a:xfrm>
              <a:prstGeom prst="roundRect">
                <a:avLst>
                  <a:gd name="adj" fmla="val 10000"/>
                </a:avLst>
              </a:prstGeom>
              <a:solidFill>
                <a:srgbClr val="D27073"/>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24" name="Group 23">
                <a:extLst>
                  <a:ext uri="{FF2B5EF4-FFF2-40B4-BE49-F238E27FC236}">
                    <a16:creationId xmlns:a16="http://schemas.microsoft.com/office/drawing/2014/main" id="{F3C62D8E-7629-309D-71B4-7303DC551AD8}"/>
                  </a:ext>
                </a:extLst>
              </p:cNvPr>
              <p:cNvGrpSpPr/>
              <p:nvPr/>
            </p:nvGrpSpPr>
            <p:grpSpPr>
              <a:xfrm>
                <a:off x="646876" y="60210"/>
                <a:ext cx="4440515" cy="2971763"/>
                <a:chOff x="646876" y="-2410383"/>
                <a:chExt cx="9112595" cy="2971763"/>
              </a:xfrm>
            </p:grpSpPr>
            <p:sp>
              <p:nvSpPr>
                <p:cNvPr id="25" name="Rectangle 24">
                  <a:extLst>
                    <a:ext uri="{FF2B5EF4-FFF2-40B4-BE49-F238E27FC236}">
                      <a16:creationId xmlns:a16="http://schemas.microsoft.com/office/drawing/2014/main" id="{62173910-40D3-064F-6F4B-17F8355157E4}"/>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6" name="TextBox 25">
                  <a:extLst>
                    <a:ext uri="{FF2B5EF4-FFF2-40B4-BE49-F238E27FC236}">
                      <a16:creationId xmlns:a16="http://schemas.microsoft.com/office/drawing/2014/main" id="{FE15BDB4-3891-BC2A-B2D2-E7271BD6A45A}"/>
                    </a:ext>
                  </a:extLst>
                </p:cNvPr>
                <p:cNvSpPr txBox="1">
                  <a:spLocks/>
                </p:cNvSpPr>
                <p:nvPr/>
              </p:nvSpPr>
              <p:spPr>
                <a:xfrm>
                  <a:off x="933376" y="-2410383"/>
                  <a:ext cx="8826095"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Hallucinated Answer</a:t>
                  </a:r>
                  <a:endParaRPr lang="en-US" sz="1900" kern="1200" dirty="0">
                    <a:solidFill>
                      <a:srgbClr val="FAEEEF"/>
                    </a:solidFill>
                    <a:latin typeface="Work Sans" pitchFamily="2" charset="0"/>
                  </a:endParaRPr>
                </a:p>
              </p:txBody>
            </p:sp>
          </p:grpSp>
        </p:grpSp>
        <p:sp>
          <p:nvSpPr>
            <p:cNvPr id="27" name="TextBox 26">
              <a:extLst>
                <a:ext uri="{FF2B5EF4-FFF2-40B4-BE49-F238E27FC236}">
                  <a16:creationId xmlns:a16="http://schemas.microsoft.com/office/drawing/2014/main" id="{B0C6FF0D-31D4-2AD3-3387-C050BB9E6FE8}"/>
                </a:ext>
              </a:extLst>
            </p:cNvPr>
            <p:cNvSpPr txBox="1"/>
            <p:nvPr/>
          </p:nvSpPr>
          <p:spPr>
            <a:xfrm>
              <a:off x="2733528" y="2986466"/>
              <a:ext cx="3601100" cy="369332"/>
            </a:xfrm>
            <a:prstGeom prst="rect">
              <a:avLst/>
            </a:prstGeom>
            <a:noFill/>
          </p:spPr>
          <p:txBody>
            <a:bodyPr wrap="square" rtlCol="0">
              <a:spAutoFit/>
            </a:bodyPr>
            <a:lstStyle/>
            <a:p>
              <a:pPr algn="ctr"/>
              <a:r>
                <a:rPr lang="en-GB" b="1" dirty="0">
                  <a:solidFill>
                    <a:srgbClr val="FF0000"/>
                  </a:solidFill>
                  <a:latin typeface="Work Sans" pitchFamily="2" charset="0"/>
                </a:rPr>
                <a:t>Park </a:t>
              </a:r>
              <a:r>
                <a:rPr lang="en-GB" b="1" dirty="0" err="1">
                  <a:solidFill>
                    <a:srgbClr val="FF0000"/>
                  </a:solidFill>
                  <a:latin typeface="Work Sans" pitchFamily="2" charset="0"/>
                </a:rPr>
                <a:t>Skaryszewski</a:t>
              </a:r>
              <a:endParaRPr lang="LID4096" b="1" dirty="0">
                <a:solidFill>
                  <a:srgbClr val="FF0000"/>
                </a:solidFill>
                <a:latin typeface="Work Sans" pitchFamily="2" charset="0"/>
              </a:endParaRPr>
            </a:p>
          </p:txBody>
        </p:sp>
      </p:grpSp>
      <p:grpSp>
        <p:nvGrpSpPr>
          <p:cNvPr id="60" name="Group 59">
            <a:extLst>
              <a:ext uri="{FF2B5EF4-FFF2-40B4-BE49-F238E27FC236}">
                <a16:creationId xmlns:a16="http://schemas.microsoft.com/office/drawing/2014/main" id="{2D49BA69-6B13-43FB-8EBE-7F393B5F712C}"/>
              </a:ext>
            </a:extLst>
          </p:cNvPr>
          <p:cNvGrpSpPr/>
          <p:nvPr/>
        </p:nvGrpSpPr>
        <p:grpSpPr>
          <a:xfrm>
            <a:off x="3975295" y="6387744"/>
            <a:ext cx="855524" cy="369038"/>
            <a:chOff x="3975295" y="6387744"/>
            <a:chExt cx="855524" cy="369038"/>
          </a:xfrm>
        </p:grpSpPr>
        <p:sp>
          <p:nvSpPr>
            <p:cNvPr id="40" name="TextBox 39">
              <a:extLst>
                <a:ext uri="{FF2B5EF4-FFF2-40B4-BE49-F238E27FC236}">
                  <a16:creationId xmlns:a16="http://schemas.microsoft.com/office/drawing/2014/main" id="{CC6BF68D-5CF1-4E20-91D8-D55CB1D86744}"/>
                </a:ext>
              </a:extLst>
            </p:cNvPr>
            <p:cNvSpPr txBox="1"/>
            <p:nvPr/>
          </p:nvSpPr>
          <p:spPr>
            <a:xfrm>
              <a:off x="4338279" y="6468621"/>
              <a:ext cx="492540" cy="246221"/>
            </a:xfrm>
            <a:prstGeom prst="rect">
              <a:avLst/>
            </a:prstGeom>
            <a:noFill/>
          </p:spPr>
          <p:txBody>
            <a:bodyPr wrap="square" rtlCol="0">
              <a:spAutoFit/>
            </a:bodyPr>
            <a:lstStyle/>
            <a:p>
              <a:r>
                <a:rPr lang="en-GB" sz="1000" b="1" dirty="0">
                  <a:latin typeface="Work Sans" pitchFamily="2" charset="0"/>
                </a:rPr>
                <a:t>0.37</a:t>
              </a:r>
              <a:endParaRPr lang="LID4096" sz="1000" b="1" dirty="0">
                <a:latin typeface="Work Sans" pitchFamily="2" charset="0"/>
              </a:endParaRPr>
            </a:p>
          </p:txBody>
        </p:sp>
        <p:pic>
          <p:nvPicPr>
            <p:cNvPr id="43" name="Graphic 42">
              <a:extLst>
                <a:ext uri="{FF2B5EF4-FFF2-40B4-BE49-F238E27FC236}">
                  <a16:creationId xmlns:a16="http://schemas.microsoft.com/office/drawing/2014/main" id="{EDEB185C-148D-F16B-03D5-3AA0185BC2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5295" y="6387744"/>
              <a:ext cx="369038" cy="369038"/>
            </a:xfrm>
            <a:prstGeom prst="rect">
              <a:avLst/>
            </a:prstGeom>
          </p:spPr>
        </p:pic>
      </p:grpSp>
      <p:sp>
        <p:nvSpPr>
          <p:cNvPr id="47" name="Arrow: Pentagon 81">
            <a:extLst>
              <a:ext uri="{FF2B5EF4-FFF2-40B4-BE49-F238E27FC236}">
                <a16:creationId xmlns:a16="http://schemas.microsoft.com/office/drawing/2014/main" id="{0586CB0C-5857-6DCD-3F37-B2EDC31F3692}"/>
              </a:ext>
            </a:extLst>
          </p:cNvPr>
          <p:cNvSpPr/>
          <p:nvPr/>
        </p:nvSpPr>
        <p:spPr>
          <a:xfrm>
            <a:off x="0" y="433653"/>
            <a:ext cx="8547100"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8" name="Title 1">
            <a:extLst>
              <a:ext uri="{FF2B5EF4-FFF2-40B4-BE49-F238E27FC236}">
                <a16:creationId xmlns:a16="http://schemas.microsoft.com/office/drawing/2014/main" id="{22F87C11-E8E0-A76F-A42B-57DEE4F50808}"/>
              </a:ext>
            </a:extLst>
          </p:cNvPr>
          <p:cNvSpPr txBox="1">
            <a:spLocks/>
          </p:cNvSpPr>
          <p:nvPr/>
        </p:nvSpPr>
        <p:spPr>
          <a:xfrm>
            <a:off x="947738" y="468313"/>
            <a:ext cx="9472971" cy="716142"/>
          </a:xfrm>
          <a:prstGeom prst="rect">
            <a:avLst/>
          </a:prstGeom>
        </p:spPr>
        <p:txBody>
          <a:bodyPr vert="horz" lIns="91440" tIns="108000" rIns="91440" bIns="45720" rtlCol="0" anchor="t">
            <a:noAutofit/>
          </a:bodyPr>
          <a:lstStyle>
            <a:lvl1pPr algn="l" defTabSz="914400" rtl="0" eaLnBrk="1" latinLnBrk="0" hangingPunct="1">
              <a:lnSpc>
                <a:spcPts val="3840"/>
              </a:lnSpc>
              <a:spcBef>
                <a:spcPct val="0"/>
              </a:spcBef>
              <a:buNone/>
              <a:defRPr sz="3200" kern="1200" baseline="0">
                <a:solidFill>
                  <a:schemeClr val="tx1"/>
                </a:solidFill>
                <a:latin typeface="Work Sans" pitchFamily="2" charset="77"/>
                <a:ea typeface="+mj-ea"/>
                <a:cs typeface="+mj-cs"/>
              </a:defRPr>
            </a:lvl1pPr>
          </a:lstStyle>
          <a:p>
            <a:r>
              <a:rPr lang="sv-SE" dirty="0" err="1">
                <a:solidFill>
                  <a:schemeClr val="bg1"/>
                </a:solidFill>
              </a:rPr>
              <a:t>SQuAD</a:t>
            </a:r>
            <a:r>
              <a:rPr lang="sv-SE" dirty="0">
                <a:solidFill>
                  <a:schemeClr val="bg1"/>
                </a:solidFill>
              </a:rPr>
              <a:t> V2 - </a:t>
            </a:r>
            <a:r>
              <a:rPr lang="sv-SE" dirty="0" err="1">
                <a:solidFill>
                  <a:schemeClr val="bg1"/>
                </a:solidFill>
              </a:rPr>
              <a:t>Unanswerable</a:t>
            </a:r>
            <a:endParaRPr lang="en-GB" dirty="0">
              <a:solidFill>
                <a:schemeClr val="bg1"/>
              </a:solidFill>
            </a:endParaRPr>
          </a:p>
        </p:txBody>
      </p:sp>
      <p:grpSp>
        <p:nvGrpSpPr>
          <p:cNvPr id="61" name="Group 60">
            <a:extLst>
              <a:ext uri="{FF2B5EF4-FFF2-40B4-BE49-F238E27FC236}">
                <a16:creationId xmlns:a16="http://schemas.microsoft.com/office/drawing/2014/main" id="{88AEECFF-ED14-704D-EFE5-27A9EB702CA0}"/>
              </a:ext>
            </a:extLst>
          </p:cNvPr>
          <p:cNvGrpSpPr/>
          <p:nvPr/>
        </p:nvGrpSpPr>
        <p:grpSpPr>
          <a:xfrm>
            <a:off x="-317500" y="2400009"/>
            <a:ext cx="4939731" cy="2971763"/>
            <a:chOff x="-317500" y="2400009"/>
            <a:chExt cx="4939731" cy="2971763"/>
          </a:xfrm>
        </p:grpSpPr>
        <p:grpSp>
          <p:nvGrpSpPr>
            <p:cNvPr id="49" name="Group 48">
              <a:extLst>
                <a:ext uri="{FF2B5EF4-FFF2-40B4-BE49-F238E27FC236}">
                  <a16:creationId xmlns:a16="http://schemas.microsoft.com/office/drawing/2014/main" id="{BE660D2E-D9C7-54AE-523D-77330E9B219C}"/>
                </a:ext>
              </a:extLst>
            </p:cNvPr>
            <p:cNvGrpSpPr/>
            <p:nvPr/>
          </p:nvGrpSpPr>
          <p:grpSpPr>
            <a:xfrm>
              <a:off x="79835" y="2400009"/>
              <a:ext cx="4542396" cy="2971763"/>
              <a:chOff x="544995" y="60210"/>
              <a:chExt cx="4542396" cy="2971763"/>
            </a:xfrm>
          </p:grpSpPr>
          <p:sp>
            <p:nvSpPr>
              <p:cNvPr id="50" name="Rectangle: Rounded Corners 13">
                <a:extLst>
                  <a:ext uri="{FF2B5EF4-FFF2-40B4-BE49-F238E27FC236}">
                    <a16:creationId xmlns:a16="http://schemas.microsoft.com/office/drawing/2014/main" id="{60D2C23F-027E-7FE0-7028-E3C7804EA761}"/>
                  </a:ext>
                </a:extLst>
              </p:cNvPr>
              <p:cNvSpPr/>
              <p:nvPr/>
            </p:nvSpPr>
            <p:spPr>
              <a:xfrm>
                <a:off x="544995" y="60210"/>
                <a:ext cx="2884561" cy="560066"/>
              </a:xfrm>
              <a:prstGeom prst="roundRect">
                <a:avLst>
                  <a:gd name="adj" fmla="val 10000"/>
                </a:avLst>
              </a:prstGeom>
              <a:solidFill>
                <a:srgbClr val="D27073"/>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51" name="Group 50">
                <a:extLst>
                  <a:ext uri="{FF2B5EF4-FFF2-40B4-BE49-F238E27FC236}">
                    <a16:creationId xmlns:a16="http://schemas.microsoft.com/office/drawing/2014/main" id="{CA72DFA4-4FED-20A5-91A6-0162855FBA60}"/>
                  </a:ext>
                </a:extLst>
              </p:cNvPr>
              <p:cNvGrpSpPr/>
              <p:nvPr/>
            </p:nvGrpSpPr>
            <p:grpSpPr>
              <a:xfrm>
                <a:off x="646876" y="60210"/>
                <a:ext cx="4440515" cy="2971763"/>
                <a:chOff x="646876" y="-2410383"/>
                <a:chExt cx="9112595" cy="2971763"/>
              </a:xfrm>
            </p:grpSpPr>
            <p:sp>
              <p:nvSpPr>
                <p:cNvPr id="52" name="Rectangle 51">
                  <a:extLst>
                    <a:ext uri="{FF2B5EF4-FFF2-40B4-BE49-F238E27FC236}">
                      <a16:creationId xmlns:a16="http://schemas.microsoft.com/office/drawing/2014/main" id="{49B46BBE-FF82-3B63-1E6D-B1F09C386CF8}"/>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53" name="TextBox 52">
                  <a:extLst>
                    <a:ext uri="{FF2B5EF4-FFF2-40B4-BE49-F238E27FC236}">
                      <a16:creationId xmlns:a16="http://schemas.microsoft.com/office/drawing/2014/main" id="{E4E0106A-D49C-F414-D030-F52F20169BFE}"/>
                    </a:ext>
                  </a:extLst>
                </p:cNvPr>
                <p:cNvSpPr txBox="1">
                  <a:spLocks/>
                </p:cNvSpPr>
                <p:nvPr/>
              </p:nvSpPr>
              <p:spPr>
                <a:xfrm>
                  <a:off x="933377" y="-2410383"/>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Expected Answer</a:t>
                  </a:r>
                  <a:endParaRPr lang="en-US" sz="1900" kern="1200" dirty="0">
                    <a:solidFill>
                      <a:srgbClr val="FAEEEF"/>
                    </a:solidFill>
                    <a:latin typeface="Work Sans" pitchFamily="2" charset="0"/>
                  </a:endParaRPr>
                </a:p>
              </p:txBody>
            </p:sp>
          </p:grpSp>
        </p:grpSp>
        <p:sp>
          <p:nvSpPr>
            <p:cNvPr id="54" name="TextBox 53">
              <a:extLst>
                <a:ext uri="{FF2B5EF4-FFF2-40B4-BE49-F238E27FC236}">
                  <a16:creationId xmlns:a16="http://schemas.microsoft.com/office/drawing/2014/main" id="{D2F79A44-478E-4A72-2CC9-CDF8F3A5A8A5}"/>
                </a:ext>
              </a:extLst>
            </p:cNvPr>
            <p:cNvSpPr txBox="1"/>
            <p:nvPr/>
          </p:nvSpPr>
          <p:spPr>
            <a:xfrm>
              <a:off x="-317500" y="3004449"/>
              <a:ext cx="3601100" cy="369332"/>
            </a:xfrm>
            <a:prstGeom prst="rect">
              <a:avLst/>
            </a:prstGeom>
            <a:noFill/>
          </p:spPr>
          <p:txBody>
            <a:bodyPr wrap="square" rtlCol="0">
              <a:spAutoFit/>
            </a:bodyPr>
            <a:lstStyle/>
            <a:p>
              <a:pPr algn="ctr"/>
              <a:r>
                <a:rPr lang="en-GB" b="1" dirty="0">
                  <a:solidFill>
                    <a:srgbClr val="00B050"/>
                  </a:solidFill>
                  <a:latin typeface="Work Sans" pitchFamily="2" charset="0"/>
                </a:rPr>
                <a:t>I don’t know</a:t>
              </a:r>
              <a:endParaRPr lang="LID4096" b="1" dirty="0">
                <a:solidFill>
                  <a:srgbClr val="00B050"/>
                </a:solidFill>
                <a:latin typeface="Work Sans" pitchFamily="2" charset="0"/>
              </a:endParaRPr>
            </a:p>
          </p:txBody>
        </p:sp>
      </p:grpSp>
      <p:pic>
        <p:nvPicPr>
          <p:cNvPr id="56" name="Graphic 55">
            <a:extLst>
              <a:ext uri="{FF2B5EF4-FFF2-40B4-BE49-F238E27FC236}">
                <a16:creationId xmlns:a16="http://schemas.microsoft.com/office/drawing/2014/main" id="{F767E310-36D0-E208-4BEE-704F8C3217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389" y="571500"/>
            <a:ext cx="443362" cy="443362"/>
          </a:xfrm>
          <a:prstGeom prst="rect">
            <a:avLst/>
          </a:prstGeom>
        </p:spPr>
      </p:pic>
      <p:grpSp>
        <p:nvGrpSpPr>
          <p:cNvPr id="59" name="Group 58">
            <a:extLst>
              <a:ext uri="{FF2B5EF4-FFF2-40B4-BE49-F238E27FC236}">
                <a16:creationId xmlns:a16="http://schemas.microsoft.com/office/drawing/2014/main" id="{E30BBCDB-5D1C-443E-6D65-A845C0A7BC73}"/>
              </a:ext>
            </a:extLst>
          </p:cNvPr>
          <p:cNvGrpSpPr/>
          <p:nvPr/>
        </p:nvGrpSpPr>
        <p:grpSpPr>
          <a:xfrm>
            <a:off x="-57004" y="3947824"/>
            <a:ext cx="6241852" cy="2851764"/>
            <a:chOff x="-57004" y="3947824"/>
            <a:chExt cx="6241852" cy="2851764"/>
          </a:xfrm>
        </p:grpSpPr>
        <p:grpSp>
          <p:nvGrpSpPr>
            <p:cNvPr id="42" name="Group 41">
              <a:extLst>
                <a:ext uri="{FF2B5EF4-FFF2-40B4-BE49-F238E27FC236}">
                  <a16:creationId xmlns:a16="http://schemas.microsoft.com/office/drawing/2014/main" id="{0F8EBE6C-FCE0-FBF4-A86E-C5E82913336C}"/>
                </a:ext>
              </a:extLst>
            </p:cNvPr>
            <p:cNvGrpSpPr/>
            <p:nvPr/>
          </p:nvGrpSpPr>
          <p:grpSpPr>
            <a:xfrm>
              <a:off x="-57004" y="3947824"/>
              <a:ext cx="6241852" cy="2436165"/>
              <a:chOff x="-57004" y="3947824"/>
              <a:chExt cx="6241852" cy="2436165"/>
            </a:xfrm>
          </p:grpSpPr>
          <p:pic>
            <p:nvPicPr>
              <p:cNvPr id="9" name="Picture 8" descr="A graph of a graph of a graph">
                <a:extLst>
                  <a:ext uri="{FF2B5EF4-FFF2-40B4-BE49-F238E27FC236}">
                    <a16:creationId xmlns:a16="http://schemas.microsoft.com/office/drawing/2014/main" id="{5B681944-8CD0-9C8D-EF83-5C107DCC1B47}"/>
                  </a:ext>
                </a:extLst>
              </p:cNvPr>
              <p:cNvPicPr>
                <a:picLocks noChangeAspect="1"/>
              </p:cNvPicPr>
              <p:nvPr/>
            </p:nvPicPr>
            <p:blipFill>
              <a:blip r:embed="rId5"/>
              <a:stretch>
                <a:fillRect/>
              </a:stretch>
            </p:blipFill>
            <p:spPr>
              <a:xfrm>
                <a:off x="0" y="4021527"/>
                <a:ext cx="6184848" cy="2319318"/>
              </a:xfrm>
              <a:prstGeom prst="rect">
                <a:avLst/>
              </a:prstGeom>
            </p:spPr>
          </p:pic>
          <p:pic>
            <p:nvPicPr>
              <p:cNvPr id="21" name="Picture 20" descr="A yellow smiley face with black eyes&#10;&#10;Description automatically generated">
                <a:extLst>
                  <a:ext uri="{FF2B5EF4-FFF2-40B4-BE49-F238E27FC236}">
                    <a16:creationId xmlns:a16="http://schemas.microsoft.com/office/drawing/2014/main" id="{B520D1C1-BEE4-3B5F-8538-D3FEB6344247}"/>
                  </a:ext>
                </a:extLst>
              </p:cNvPr>
              <p:cNvPicPr>
                <a:picLocks noChangeAspect="1"/>
              </p:cNvPicPr>
              <p:nvPr/>
            </p:nvPicPr>
            <p:blipFill>
              <a:blip r:embed="rId6"/>
              <a:stretch>
                <a:fillRect/>
              </a:stretch>
            </p:blipFill>
            <p:spPr>
              <a:xfrm>
                <a:off x="-57004" y="5978031"/>
                <a:ext cx="405958" cy="405958"/>
              </a:xfrm>
              <a:prstGeom prst="rect">
                <a:avLst/>
              </a:prstGeom>
            </p:spPr>
          </p:pic>
          <p:pic>
            <p:nvPicPr>
              <p:cNvPr id="41" name="Graphic 40">
                <a:extLst>
                  <a:ext uri="{FF2B5EF4-FFF2-40B4-BE49-F238E27FC236}">
                    <a16:creationId xmlns:a16="http://schemas.microsoft.com/office/drawing/2014/main" id="{A4655771-3589-B463-FB5B-A25E0747F8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1" y="3947824"/>
                <a:ext cx="369038" cy="369038"/>
              </a:xfrm>
              <a:prstGeom prst="rect">
                <a:avLst/>
              </a:prstGeom>
            </p:spPr>
          </p:pic>
        </p:grpSp>
        <p:sp>
          <p:nvSpPr>
            <p:cNvPr id="37" name="TextBox 36">
              <a:extLst>
                <a:ext uri="{FF2B5EF4-FFF2-40B4-BE49-F238E27FC236}">
                  <a16:creationId xmlns:a16="http://schemas.microsoft.com/office/drawing/2014/main" id="{281E3C41-8176-26ED-0472-F085B665F0FC}"/>
                </a:ext>
              </a:extLst>
            </p:cNvPr>
            <p:cNvSpPr txBox="1"/>
            <p:nvPr/>
          </p:nvSpPr>
          <p:spPr>
            <a:xfrm>
              <a:off x="1410929" y="6474971"/>
              <a:ext cx="492540" cy="246221"/>
            </a:xfrm>
            <a:prstGeom prst="rect">
              <a:avLst/>
            </a:prstGeom>
            <a:noFill/>
          </p:spPr>
          <p:txBody>
            <a:bodyPr wrap="square" rtlCol="0">
              <a:spAutoFit/>
            </a:bodyPr>
            <a:lstStyle/>
            <a:p>
              <a:r>
                <a:rPr lang="en-GB" sz="1000" b="1" dirty="0">
                  <a:latin typeface="Work Sans" pitchFamily="2" charset="0"/>
                </a:rPr>
                <a:t>0.04</a:t>
              </a:r>
              <a:endParaRPr lang="LID4096" sz="1000" b="1" dirty="0">
                <a:latin typeface="Work Sans" pitchFamily="2" charset="0"/>
              </a:endParaRPr>
            </a:p>
          </p:txBody>
        </p:sp>
        <p:pic>
          <p:nvPicPr>
            <p:cNvPr id="38" name="Picture 37" descr="A yellow smiley face with black eyes&#10;&#10;Description automatically generated">
              <a:extLst>
                <a:ext uri="{FF2B5EF4-FFF2-40B4-BE49-F238E27FC236}">
                  <a16:creationId xmlns:a16="http://schemas.microsoft.com/office/drawing/2014/main" id="{929CCB52-480F-6581-0F46-9CC932DE5FE5}"/>
                </a:ext>
              </a:extLst>
            </p:cNvPr>
            <p:cNvPicPr>
              <a:picLocks noChangeAspect="1"/>
            </p:cNvPicPr>
            <p:nvPr/>
          </p:nvPicPr>
          <p:blipFill>
            <a:blip r:embed="rId6"/>
            <a:stretch>
              <a:fillRect/>
            </a:stretch>
          </p:blipFill>
          <p:spPr>
            <a:xfrm>
              <a:off x="1106580" y="6376849"/>
              <a:ext cx="422739" cy="422739"/>
            </a:xfrm>
            <a:prstGeom prst="rect">
              <a:avLst/>
            </a:prstGeom>
          </p:spPr>
        </p:pic>
        <p:sp>
          <p:nvSpPr>
            <p:cNvPr id="36" name="Left Brace 35">
              <a:extLst>
                <a:ext uri="{FF2B5EF4-FFF2-40B4-BE49-F238E27FC236}">
                  <a16:creationId xmlns:a16="http://schemas.microsoft.com/office/drawing/2014/main" id="{D603B6F1-E797-8552-6F1A-058AE9997AA0}"/>
                </a:ext>
              </a:extLst>
            </p:cNvPr>
            <p:cNvSpPr/>
            <p:nvPr/>
          </p:nvSpPr>
          <p:spPr>
            <a:xfrm rot="16200000">
              <a:off x="1623377" y="4915854"/>
              <a:ext cx="313721" cy="2838422"/>
            </a:xfrm>
            <a:prstGeom prst="leftBrace">
              <a:avLst>
                <a:gd name="adj1" fmla="val 39792"/>
                <a:gd name="adj2" fmla="val 45149"/>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grpSp>
      <p:sp>
        <p:nvSpPr>
          <p:cNvPr id="39" name="Left Brace 38">
            <a:extLst>
              <a:ext uri="{FF2B5EF4-FFF2-40B4-BE49-F238E27FC236}">
                <a16:creationId xmlns:a16="http://schemas.microsoft.com/office/drawing/2014/main" id="{D0149C93-6568-6988-6CEF-318F86127782}"/>
              </a:ext>
            </a:extLst>
          </p:cNvPr>
          <p:cNvSpPr/>
          <p:nvPr/>
        </p:nvSpPr>
        <p:spPr>
          <a:xfrm rot="16200000">
            <a:off x="4550727" y="4909504"/>
            <a:ext cx="313721" cy="2838422"/>
          </a:xfrm>
          <a:prstGeom prst="leftBrace">
            <a:avLst>
              <a:gd name="adj1" fmla="val 39792"/>
              <a:gd name="adj2" fmla="val 45149"/>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Tree>
    <p:extLst>
      <p:ext uri="{BB962C8B-B14F-4D97-AF65-F5344CB8AC3E}">
        <p14:creationId xmlns:p14="http://schemas.microsoft.com/office/powerpoint/2010/main" val="11223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ADC9E-53E6-DE92-F9B5-C38C8AEC2997}"/>
            </a:ext>
          </a:extLst>
        </p:cNvPr>
        <p:cNvGrpSpPr/>
        <p:nvPr/>
      </p:nvGrpSpPr>
      <p:grpSpPr>
        <a:xfrm>
          <a:off x="0" y="0"/>
          <a:ext cx="0" cy="0"/>
          <a:chOff x="0" y="0"/>
          <a:chExt cx="0" cy="0"/>
        </a:xfrm>
      </p:grpSpPr>
      <p:sp>
        <p:nvSpPr>
          <p:cNvPr id="82" name="Arrow: Pentagon 81">
            <a:extLst>
              <a:ext uri="{FF2B5EF4-FFF2-40B4-BE49-F238E27FC236}">
                <a16:creationId xmlns:a16="http://schemas.microsoft.com/office/drawing/2014/main" id="{2C60E7E6-00A9-F655-A98F-A1E583200B69}"/>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0DF96F0-1A3E-1883-DFC0-B0EE3A51D9C0}"/>
              </a:ext>
            </a:extLst>
          </p:cNvPr>
          <p:cNvSpPr>
            <a:spLocks noGrp="1"/>
          </p:cNvSpPr>
          <p:nvPr>
            <p:ph type="title"/>
          </p:nvPr>
        </p:nvSpPr>
        <p:spPr>
          <a:xfrm>
            <a:off x="947738" y="836613"/>
            <a:ext cx="9472971" cy="716142"/>
          </a:xfrm>
        </p:spPr>
        <p:txBody>
          <a:bodyPr/>
          <a:lstStyle/>
          <a:p>
            <a:r>
              <a:rPr lang="sv-SE" dirty="0" err="1">
                <a:solidFill>
                  <a:schemeClr val="bg1"/>
                </a:solidFill>
              </a:rPr>
              <a:t>Results</a:t>
            </a:r>
            <a:endParaRPr lang="en-GB" dirty="0">
              <a:solidFill>
                <a:schemeClr val="bg1"/>
              </a:solidFill>
            </a:endParaRPr>
          </a:p>
        </p:txBody>
      </p:sp>
      <p:pic>
        <p:nvPicPr>
          <p:cNvPr id="16" name="Picture 15">
            <a:extLst>
              <a:ext uri="{FF2B5EF4-FFF2-40B4-BE49-F238E27FC236}">
                <a16:creationId xmlns:a16="http://schemas.microsoft.com/office/drawing/2014/main" id="{6AF14056-4955-C210-5A92-CE8B7DC3E6E2}"/>
              </a:ext>
            </a:extLst>
          </p:cNvPr>
          <p:cNvPicPr>
            <a:picLocks noChangeAspect="1"/>
          </p:cNvPicPr>
          <p:nvPr/>
        </p:nvPicPr>
        <p:blipFill>
          <a:blip r:embed="rId3"/>
          <a:stretch>
            <a:fillRect/>
          </a:stretch>
        </p:blipFill>
        <p:spPr>
          <a:xfrm>
            <a:off x="184193" y="2527319"/>
            <a:ext cx="5639587" cy="2372056"/>
          </a:xfrm>
          <a:prstGeom prst="rect">
            <a:avLst/>
          </a:prstGeom>
        </p:spPr>
      </p:pic>
      <p:sp>
        <p:nvSpPr>
          <p:cNvPr id="20" name="TextBox 19">
            <a:extLst>
              <a:ext uri="{FF2B5EF4-FFF2-40B4-BE49-F238E27FC236}">
                <a16:creationId xmlns:a16="http://schemas.microsoft.com/office/drawing/2014/main" id="{59D4BCC3-2566-2102-05C5-B526A39C325B}"/>
              </a:ext>
            </a:extLst>
          </p:cNvPr>
          <p:cNvSpPr txBox="1"/>
          <p:nvPr/>
        </p:nvSpPr>
        <p:spPr>
          <a:xfrm>
            <a:off x="114300" y="6064190"/>
            <a:ext cx="9017000" cy="553998"/>
          </a:xfrm>
          <a:prstGeom prst="rect">
            <a:avLst/>
          </a:prstGeom>
          <a:noFill/>
        </p:spPr>
        <p:txBody>
          <a:bodyPr wrap="square" rtlCol="0">
            <a:spAutoFit/>
          </a:bodyPr>
          <a:lstStyle/>
          <a:p>
            <a:pPr marL="228600" indent="-228600">
              <a:buFont typeface="+mj-lt"/>
              <a:buAutoNum type="arabicPeriod"/>
            </a:pPr>
            <a:r>
              <a:rPr lang="en-GB" sz="1000" dirty="0"/>
              <a:t>Arteaga, G. Y., Schön, T. B., &amp; </a:t>
            </a:r>
            <a:r>
              <a:rPr lang="en-GB" sz="1000" dirty="0" err="1"/>
              <a:t>Pielawski</a:t>
            </a:r>
            <a:r>
              <a:rPr lang="en-GB" sz="1000" dirty="0"/>
              <a:t>, N. (2024). Hallucination Detection in LLMs: Fast and Memory-Efficient Finetuned Models.</a:t>
            </a:r>
          </a:p>
          <a:p>
            <a:pPr marL="228600" indent="-228600">
              <a:buFont typeface="+mj-lt"/>
              <a:buAutoNum type="arabicPeriod"/>
            </a:pPr>
            <a:r>
              <a:rPr lang="en-GB" sz="1000" dirty="0"/>
              <a:t>Wang, X., Aitchison, L. and Rudolph, M., 2023. </a:t>
            </a:r>
            <a:r>
              <a:rPr lang="en-GB" sz="1000" dirty="0" err="1"/>
              <a:t>LoRA</a:t>
            </a:r>
            <a:r>
              <a:rPr lang="en-GB" sz="1000" dirty="0"/>
              <a:t> ensembles for large language model fine-tuning. </a:t>
            </a:r>
          </a:p>
          <a:p>
            <a:pPr marL="228600" indent="-228600">
              <a:buFont typeface="+mj-lt"/>
              <a:buAutoNum type="arabicPeriod"/>
            </a:pPr>
            <a:r>
              <a:rPr lang="en-GB" sz="1000" dirty="0"/>
              <a:t> Jiang, A.Q., </a:t>
            </a:r>
            <a:r>
              <a:rPr lang="en-GB" sz="1000" dirty="0" err="1"/>
              <a:t>Sablayrolles</a:t>
            </a:r>
            <a:r>
              <a:rPr lang="en-GB" sz="1000" dirty="0"/>
              <a:t>, A., Mensch, A., Bamford, C., </a:t>
            </a:r>
            <a:r>
              <a:rPr lang="en-GB" sz="1000" dirty="0" err="1"/>
              <a:t>Chaplot</a:t>
            </a:r>
            <a:r>
              <a:rPr lang="en-GB" sz="1000" dirty="0"/>
              <a:t>, D.S., Casas, D.D.L., </a:t>
            </a:r>
            <a:r>
              <a:rPr lang="en-GB" sz="1000" dirty="0" err="1"/>
              <a:t>Bressand</a:t>
            </a:r>
            <a:r>
              <a:rPr lang="en-GB" sz="1000" dirty="0"/>
              <a:t>, F., Lengyel, G., </a:t>
            </a:r>
            <a:r>
              <a:rPr lang="en-GB" sz="1000" dirty="0" err="1"/>
              <a:t>Lample</a:t>
            </a:r>
            <a:r>
              <a:rPr lang="en-GB" sz="1000" dirty="0"/>
              <a:t>, G., Saulnier, L. and </a:t>
            </a:r>
            <a:r>
              <a:rPr lang="en-GB" sz="1000" dirty="0" err="1"/>
              <a:t>Lavaud</a:t>
            </a:r>
            <a:r>
              <a:rPr lang="en-GB" sz="1000" dirty="0"/>
              <a:t>, L.R., 2023. Mistral 7B.</a:t>
            </a:r>
            <a:endParaRPr lang="LID4096" sz="1000" dirty="0"/>
          </a:p>
        </p:txBody>
      </p:sp>
      <p:grpSp>
        <p:nvGrpSpPr>
          <p:cNvPr id="21" name="Group 20">
            <a:extLst>
              <a:ext uri="{FF2B5EF4-FFF2-40B4-BE49-F238E27FC236}">
                <a16:creationId xmlns:a16="http://schemas.microsoft.com/office/drawing/2014/main" id="{09D52454-655C-C79A-4FAF-B0FD2A1C924E}"/>
              </a:ext>
            </a:extLst>
          </p:cNvPr>
          <p:cNvGrpSpPr/>
          <p:nvPr/>
        </p:nvGrpSpPr>
        <p:grpSpPr>
          <a:xfrm>
            <a:off x="5972536" y="2483971"/>
            <a:ext cx="5580667" cy="2381408"/>
            <a:chOff x="5868364" y="2483971"/>
            <a:chExt cx="5580667" cy="2381408"/>
          </a:xfrm>
        </p:grpSpPr>
        <p:pic>
          <p:nvPicPr>
            <p:cNvPr id="19" name="Picture 18">
              <a:extLst>
                <a:ext uri="{FF2B5EF4-FFF2-40B4-BE49-F238E27FC236}">
                  <a16:creationId xmlns:a16="http://schemas.microsoft.com/office/drawing/2014/main" id="{81D3309F-6B78-25A8-4BB4-7B47D5A43ADA}"/>
                </a:ext>
              </a:extLst>
            </p:cNvPr>
            <p:cNvPicPr>
              <a:picLocks noChangeAspect="1"/>
            </p:cNvPicPr>
            <p:nvPr/>
          </p:nvPicPr>
          <p:blipFill rotWithShape="1">
            <a:blip r:embed="rId4"/>
            <a:srcRect t="67054"/>
            <a:stretch/>
          </p:blipFill>
          <p:spPr>
            <a:xfrm>
              <a:off x="5895181" y="3923818"/>
              <a:ext cx="5553850" cy="941561"/>
            </a:xfrm>
            <a:prstGeom prst="rect">
              <a:avLst/>
            </a:prstGeom>
          </p:spPr>
        </p:pic>
        <p:pic>
          <p:nvPicPr>
            <p:cNvPr id="15" name="Picture 14">
              <a:extLst>
                <a:ext uri="{FF2B5EF4-FFF2-40B4-BE49-F238E27FC236}">
                  <a16:creationId xmlns:a16="http://schemas.microsoft.com/office/drawing/2014/main" id="{AD7A194F-3EDF-492C-9A7B-18385BCCCC7F}"/>
                </a:ext>
              </a:extLst>
            </p:cNvPr>
            <p:cNvPicPr>
              <a:picLocks noChangeAspect="1"/>
            </p:cNvPicPr>
            <p:nvPr/>
          </p:nvPicPr>
          <p:blipFill rotWithShape="1">
            <a:blip r:embed="rId4"/>
            <a:srcRect b="50023"/>
            <a:stretch/>
          </p:blipFill>
          <p:spPr>
            <a:xfrm>
              <a:off x="5868364" y="2483971"/>
              <a:ext cx="5553850" cy="1428273"/>
            </a:xfrm>
            <a:prstGeom prst="rect">
              <a:avLst/>
            </a:prstGeom>
          </p:spPr>
        </p:pic>
      </p:grpSp>
      <p:sp>
        <p:nvSpPr>
          <p:cNvPr id="22" name="Rectangle 21">
            <a:extLst>
              <a:ext uri="{FF2B5EF4-FFF2-40B4-BE49-F238E27FC236}">
                <a16:creationId xmlns:a16="http://schemas.microsoft.com/office/drawing/2014/main" id="{E75DDA41-AC73-C9D5-A380-894AD77B5CB6}"/>
              </a:ext>
            </a:extLst>
          </p:cNvPr>
          <p:cNvSpPr/>
          <p:nvPr/>
        </p:nvSpPr>
        <p:spPr>
          <a:xfrm>
            <a:off x="6972300" y="2717800"/>
            <a:ext cx="2247900" cy="3175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F5B04ECA-B554-3BF2-65F1-7FDF5275730B}"/>
              </a:ext>
            </a:extLst>
          </p:cNvPr>
          <p:cNvSpPr txBox="1"/>
          <p:nvPr/>
        </p:nvSpPr>
        <p:spPr>
          <a:xfrm>
            <a:off x="1816100" y="3670300"/>
            <a:ext cx="250390" cy="246221"/>
          </a:xfrm>
          <a:prstGeom prst="rect">
            <a:avLst/>
          </a:prstGeom>
          <a:noFill/>
        </p:spPr>
        <p:txBody>
          <a:bodyPr wrap="none" rtlCol="0">
            <a:spAutoFit/>
          </a:bodyPr>
          <a:lstStyle/>
          <a:p>
            <a:r>
              <a:rPr lang="en-US" sz="1000" dirty="0"/>
              <a:t>1</a:t>
            </a:r>
          </a:p>
        </p:txBody>
      </p:sp>
      <p:sp>
        <p:nvSpPr>
          <p:cNvPr id="26" name="TextBox 25">
            <a:extLst>
              <a:ext uri="{FF2B5EF4-FFF2-40B4-BE49-F238E27FC236}">
                <a16:creationId xmlns:a16="http://schemas.microsoft.com/office/drawing/2014/main" id="{B7E57714-BC31-6DC7-A53B-1F5A8F01F2DA}"/>
              </a:ext>
            </a:extLst>
          </p:cNvPr>
          <p:cNvSpPr txBox="1"/>
          <p:nvPr/>
        </p:nvSpPr>
        <p:spPr>
          <a:xfrm>
            <a:off x="2286000" y="3911600"/>
            <a:ext cx="250390" cy="246221"/>
          </a:xfrm>
          <a:prstGeom prst="rect">
            <a:avLst/>
          </a:prstGeom>
          <a:noFill/>
        </p:spPr>
        <p:txBody>
          <a:bodyPr wrap="square" rtlCol="0">
            <a:spAutoFit/>
          </a:bodyPr>
          <a:lstStyle/>
          <a:p>
            <a:r>
              <a:rPr lang="en-US" sz="1000" dirty="0"/>
              <a:t>1</a:t>
            </a:r>
          </a:p>
        </p:txBody>
      </p:sp>
      <p:sp>
        <p:nvSpPr>
          <p:cNvPr id="27" name="TextBox 26">
            <a:extLst>
              <a:ext uri="{FF2B5EF4-FFF2-40B4-BE49-F238E27FC236}">
                <a16:creationId xmlns:a16="http://schemas.microsoft.com/office/drawing/2014/main" id="{963B18C6-86F3-5FF5-206D-A710D2838EC0}"/>
              </a:ext>
            </a:extLst>
          </p:cNvPr>
          <p:cNvSpPr txBox="1"/>
          <p:nvPr/>
        </p:nvSpPr>
        <p:spPr>
          <a:xfrm>
            <a:off x="1917700" y="4203700"/>
            <a:ext cx="469900" cy="246221"/>
          </a:xfrm>
          <a:prstGeom prst="rect">
            <a:avLst/>
          </a:prstGeom>
          <a:noFill/>
        </p:spPr>
        <p:txBody>
          <a:bodyPr wrap="square" rtlCol="0">
            <a:spAutoFit/>
          </a:bodyPr>
          <a:lstStyle/>
          <a:p>
            <a:r>
              <a:rPr lang="en-US" sz="1000" dirty="0"/>
              <a:t>2</a:t>
            </a:r>
          </a:p>
        </p:txBody>
      </p:sp>
      <p:sp>
        <p:nvSpPr>
          <p:cNvPr id="29" name="TextBox 28">
            <a:extLst>
              <a:ext uri="{FF2B5EF4-FFF2-40B4-BE49-F238E27FC236}">
                <a16:creationId xmlns:a16="http://schemas.microsoft.com/office/drawing/2014/main" id="{B39FC31C-BAB4-AC85-0F69-8A5E3E11B75C}"/>
              </a:ext>
            </a:extLst>
          </p:cNvPr>
          <p:cNvSpPr txBox="1"/>
          <p:nvPr/>
        </p:nvSpPr>
        <p:spPr>
          <a:xfrm>
            <a:off x="7531100" y="4495800"/>
            <a:ext cx="355600" cy="246221"/>
          </a:xfrm>
          <a:prstGeom prst="rect">
            <a:avLst/>
          </a:prstGeom>
          <a:noFill/>
        </p:spPr>
        <p:txBody>
          <a:bodyPr wrap="square" rtlCol="0">
            <a:spAutoFit/>
          </a:bodyPr>
          <a:lstStyle/>
          <a:p>
            <a:r>
              <a:rPr lang="en-US" sz="1000" dirty="0"/>
              <a:t>2</a:t>
            </a:r>
            <a:r>
              <a:rPr lang="en-US" sz="1000" baseline="30000" dirty="0"/>
              <a:t>*</a:t>
            </a:r>
            <a:endParaRPr lang="en-US" sz="1000" dirty="0"/>
          </a:p>
        </p:txBody>
      </p:sp>
      <p:sp>
        <p:nvSpPr>
          <p:cNvPr id="35" name="TextBox 34">
            <a:extLst>
              <a:ext uri="{FF2B5EF4-FFF2-40B4-BE49-F238E27FC236}">
                <a16:creationId xmlns:a16="http://schemas.microsoft.com/office/drawing/2014/main" id="{BFE26CAF-DEC2-AE87-E1C6-6EE15F3CB916}"/>
              </a:ext>
            </a:extLst>
          </p:cNvPr>
          <p:cNvSpPr txBox="1"/>
          <p:nvPr/>
        </p:nvSpPr>
        <p:spPr>
          <a:xfrm>
            <a:off x="7480300" y="4051300"/>
            <a:ext cx="250390" cy="246221"/>
          </a:xfrm>
          <a:prstGeom prst="rect">
            <a:avLst/>
          </a:prstGeom>
          <a:noFill/>
        </p:spPr>
        <p:txBody>
          <a:bodyPr wrap="none" rtlCol="0">
            <a:spAutoFit/>
          </a:bodyPr>
          <a:lstStyle/>
          <a:p>
            <a:r>
              <a:rPr lang="en-US" sz="1000" dirty="0"/>
              <a:t>1</a:t>
            </a:r>
          </a:p>
        </p:txBody>
      </p:sp>
      <p:sp>
        <p:nvSpPr>
          <p:cNvPr id="36" name="TextBox 35">
            <a:extLst>
              <a:ext uri="{FF2B5EF4-FFF2-40B4-BE49-F238E27FC236}">
                <a16:creationId xmlns:a16="http://schemas.microsoft.com/office/drawing/2014/main" id="{A4F71012-E6BE-C6F5-329D-7B986D459C1D}"/>
              </a:ext>
            </a:extLst>
          </p:cNvPr>
          <p:cNvSpPr txBox="1"/>
          <p:nvPr/>
        </p:nvSpPr>
        <p:spPr>
          <a:xfrm>
            <a:off x="7848600" y="4241800"/>
            <a:ext cx="250390" cy="246221"/>
          </a:xfrm>
          <a:prstGeom prst="rect">
            <a:avLst/>
          </a:prstGeom>
          <a:noFill/>
        </p:spPr>
        <p:txBody>
          <a:bodyPr wrap="none" rtlCol="0">
            <a:spAutoFit/>
          </a:bodyPr>
          <a:lstStyle/>
          <a:p>
            <a:r>
              <a:rPr lang="en-US" sz="1000" dirty="0"/>
              <a:t>1</a:t>
            </a:r>
          </a:p>
        </p:txBody>
      </p:sp>
      <p:sp>
        <p:nvSpPr>
          <p:cNvPr id="37" name="TextBox 36">
            <a:extLst>
              <a:ext uri="{FF2B5EF4-FFF2-40B4-BE49-F238E27FC236}">
                <a16:creationId xmlns:a16="http://schemas.microsoft.com/office/drawing/2014/main" id="{B76906EC-7A73-65B0-38DA-A3671F53160A}"/>
              </a:ext>
            </a:extLst>
          </p:cNvPr>
          <p:cNvSpPr txBox="1"/>
          <p:nvPr/>
        </p:nvSpPr>
        <p:spPr>
          <a:xfrm>
            <a:off x="7251700" y="3848100"/>
            <a:ext cx="250390" cy="246221"/>
          </a:xfrm>
          <a:prstGeom prst="rect">
            <a:avLst/>
          </a:prstGeom>
          <a:noFill/>
        </p:spPr>
        <p:txBody>
          <a:bodyPr wrap="none" rtlCol="0">
            <a:spAutoFit/>
          </a:bodyPr>
          <a:lstStyle/>
          <a:p>
            <a:r>
              <a:rPr lang="en-US" sz="1000" dirty="0"/>
              <a:t>3</a:t>
            </a:r>
          </a:p>
        </p:txBody>
      </p:sp>
    </p:spTree>
    <p:extLst>
      <p:ext uri="{BB962C8B-B14F-4D97-AF65-F5344CB8AC3E}">
        <p14:creationId xmlns:p14="http://schemas.microsoft.com/office/powerpoint/2010/main" val="154235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rrow: Pentagon 81">
            <a:extLst>
              <a:ext uri="{FF2B5EF4-FFF2-40B4-BE49-F238E27FC236}">
                <a16:creationId xmlns:a16="http://schemas.microsoft.com/office/drawing/2014/main" id="{7CD33EB0-C120-D52B-9E39-D9B5583D1FCD}"/>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836613"/>
            <a:ext cx="9472971" cy="716142"/>
          </a:xfrm>
        </p:spPr>
        <p:txBody>
          <a:bodyPr/>
          <a:lstStyle/>
          <a:p>
            <a:r>
              <a:rPr lang="sv-SE" dirty="0" err="1">
                <a:solidFill>
                  <a:schemeClr val="bg1"/>
                </a:solidFill>
              </a:rPr>
              <a:t>Results</a:t>
            </a:r>
            <a:endParaRPr lang="en-GB" dirty="0">
              <a:solidFill>
                <a:schemeClr val="bg1"/>
              </a:solidFill>
            </a:endParaRPr>
          </a:p>
        </p:txBody>
      </p:sp>
      <p:pic>
        <p:nvPicPr>
          <p:cNvPr id="15" name="Picture 14">
            <a:extLst>
              <a:ext uri="{FF2B5EF4-FFF2-40B4-BE49-F238E27FC236}">
                <a16:creationId xmlns:a16="http://schemas.microsoft.com/office/drawing/2014/main" id="{2C240874-C4D0-1E69-4A0C-0BD4E52F8C63}"/>
              </a:ext>
            </a:extLst>
          </p:cNvPr>
          <p:cNvPicPr>
            <a:picLocks noChangeAspect="1"/>
          </p:cNvPicPr>
          <p:nvPr/>
        </p:nvPicPr>
        <p:blipFill>
          <a:blip r:embed="rId3"/>
          <a:stretch>
            <a:fillRect/>
          </a:stretch>
        </p:blipFill>
        <p:spPr>
          <a:xfrm>
            <a:off x="1090216" y="1670385"/>
            <a:ext cx="9539683" cy="4665627"/>
          </a:xfrm>
          <a:prstGeom prst="rect">
            <a:avLst/>
          </a:prstGeom>
        </p:spPr>
      </p:pic>
    </p:spTree>
    <p:extLst>
      <p:ext uri="{BB962C8B-B14F-4D97-AF65-F5344CB8AC3E}">
        <p14:creationId xmlns:p14="http://schemas.microsoft.com/office/powerpoint/2010/main" val="1515876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68BD034F-5B65-B90F-752E-587F4273033C}"/>
              </a:ext>
            </a:extLst>
          </p:cNvPr>
          <p:cNvSpPr/>
          <p:nvPr/>
        </p:nvSpPr>
        <p:spPr>
          <a:xfrm>
            <a:off x="0" y="5098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6" name="Title 1">
            <a:extLst>
              <a:ext uri="{FF2B5EF4-FFF2-40B4-BE49-F238E27FC236}">
                <a16:creationId xmlns:a16="http://schemas.microsoft.com/office/drawing/2014/main" id="{B6781172-983F-CAB8-15B7-46DE33E185DF}"/>
              </a:ext>
            </a:extLst>
          </p:cNvPr>
          <p:cNvSpPr txBox="1">
            <a:spLocks/>
          </p:cNvSpPr>
          <p:nvPr/>
        </p:nvSpPr>
        <p:spPr>
          <a:xfrm>
            <a:off x="947738" y="544513"/>
            <a:ext cx="9472971" cy="716142"/>
          </a:xfrm>
          <a:prstGeom prst="rect">
            <a:avLst/>
          </a:prstGeom>
        </p:spPr>
        <p:txBody>
          <a:bodyPr vert="horz" lIns="91440" tIns="108000" rIns="91440" bIns="45720" rtlCol="0" anchor="t">
            <a:noAutofit/>
          </a:bodyPr>
          <a:lstStyle>
            <a:lvl1pPr algn="l" defTabSz="914400" rtl="0" eaLnBrk="1" latinLnBrk="0" hangingPunct="1">
              <a:lnSpc>
                <a:spcPts val="3840"/>
              </a:lnSpc>
              <a:spcBef>
                <a:spcPct val="0"/>
              </a:spcBef>
              <a:buNone/>
              <a:defRPr sz="3200" kern="1200" baseline="0">
                <a:solidFill>
                  <a:schemeClr val="tx1"/>
                </a:solidFill>
                <a:latin typeface="Work Sans" pitchFamily="2" charset="77"/>
                <a:ea typeface="+mj-ea"/>
                <a:cs typeface="+mj-cs"/>
              </a:defRPr>
            </a:lvl1pPr>
          </a:lstStyle>
          <a:p>
            <a:r>
              <a:rPr lang="sv-SE" dirty="0" err="1">
                <a:solidFill>
                  <a:schemeClr val="bg1"/>
                </a:solidFill>
              </a:rPr>
              <a:t>Questions</a:t>
            </a:r>
            <a:r>
              <a:rPr lang="sv-SE" dirty="0">
                <a:solidFill>
                  <a:schemeClr val="bg1"/>
                </a:solidFill>
              </a:rPr>
              <a:t>?</a:t>
            </a:r>
            <a:endParaRPr lang="en-GB" dirty="0">
              <a:solidFill>
                <a:schemeClr val="bg1"/>
              </a:solidFill>
            </a:endParaRPr>
          </a:p>
        </p:txBody>
      </p:sp>
      <p:pic>
        <p:nvPicPr>
          <p:cNvPr id="1026" name="Picture 2">
            <a:extLst>
              <a:ext uri="{FF2B5EF4-FFF2-40B4-BE49-F238E27FC236}">
                <a16:creationId xmlns:a16="http://schemas.microsoft.com/office/drawing/2014/main" id="{AF507BAA-FD76-D064-4AA1-3F29277FC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466" y="0"/>
            <a:ext cx="6468533"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3F2944E-DF82-A005-A4CB-A81B2357938A}"/>
              </a:ext>
            </a:extLst>
          </p:cNvPr>
          <p:cNvGrpSpPr/>
          <p:nvPr/>
        </p:nvGrpSpPr>
        <p:grpSpPr>
          <a:xfrm>
            <a:off x="0" y="2904494"/>
            <a:ext cx="791775" cy="710644"/>
            <a:chOff x="3744325" y="2376152"/>
            <a:chExt cx="2842461" cy="3045541"/>
          </a:xfrm>
          <a:solidFill>
            <a:srgbClr val="FFC000"/>
          </a:solidFill>
        </p:grpSpPr>
        <p:sp>
          <p:nvSpPr>
            <p:cNvPr id="8" name="Free-form: Shape 4">
              <a:extLst>
                <a:ext uri="{FF2B5EF4-FFF2-40B4-BE49-F238E27FC236}">
                  <a16:creationId xmlns:a16="http://schemas.microsoft.com/office/drawing/2014/main" id="{2E94D29E-26AA-B2B7-074B-038F58A9F65F}"/>
                </a:ext>
              </a:extLst>
            </p:cNvPr>
            <p:cNvSpPr/>
            <p:nvPr/>
          </p:nvSpPr>
          <p:spPr>
            <a:xfrm>
              <a:off x="4734087" y="4007668"/>
              <a:ext cx="812170" cy="304509"/>
            </a:xfrm>
            <a:custGeom>
              <a:avLst/>
              <a:gdLst>
                <a:gd name="connsiteX0" fmla="*/ 796674 w 812170"/>
                <a:gd name="connsiteY0" fmla="*/ 160808 h 304509"/>
                <a:gd name="connsiteX1" fmla="*/ 32813 w 812170"/>
                <a:gd name="connsiteY1" fmla="*/ 29648 h 304509"/>
                <a:gd name="connsiteX2" fmla="*/ 78699 w 812170"/>
                <a:gd name="connsiteY2" fmla="*/ 192126 h 304509"/>
                <a:gd name="connsiteX3" fmla="*/ 695056 w 812170"/>
                <a:gd name="connsiteY3" fmla="*/ 297906 h 304509"/>
                <a:gd name="connsiteX4" fmla="*/ 796674 w 812170"/>
                <a:gd name="connsiteY4" fmla="*/ 160808 h 30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170" h="304509">
                  <a:moveTo>
                    <a:pt x="796674" y="160808"/>
                  </a:moveTo>
                  <a:cubicBezTo>
                    <a:pt x="576485" y="11122"/>
                    <a:pt x="292949" y="-37657"/>
                    <a:pt x="32813" y="29648"/>
                  </a:cubicBezTo>
                  <a:cubicBezTo>
                    <a:pt x="-35710" y="48175"/>
                    <a:pt x="14591" y="208470"/>
                    <a:pt x="78699" y="192126"/>
                  </a:cubicBezTo>
                  <a:cubicBezTo>
                    <a:pt x="318227" y="131165"/>
                    <a:pt x="549583" y="199282"/>
                    <a:pt x="695056" y="297906"/>
                  </a:cubicBezTo>
                  <a:cubicBezTo>
                    <a:pt x="749114" y="335974"/>
                    <a:pt x="851036" y="198673"/>
                    <a:pt x="796674" y="160808"/>
                  </a:cubicBezTo>
                </a:path>
              </a:pathLst>
            </a:custGeom>
            <a:grpFill/>
            <a:ln w="50750" cap="flat">
              <a:noFill/>
              <a:prstDash val="solid"/>
              <a:miter/>
            </a:ln>
          </p:spPr>
          <p:txBody>
            <a:bodyPr rtlCol="0" anchor="ctr"/>
            <a:lstStyle/>
            <a:p>
              <a:endParaRPr lang="en-GB"/>
            </a:p>
          </p:txBody>
        </p:sp>
        <p:sp>
          <p:nvSpPr>
            <p:cNvPr id="9" name="Free-form: Shape 5">
              <a:extLst>
                <a:ext uri="{FF2B5EF4-FFF2-40B4-BE49-F238E27FC236}">
                  <a16:creationId xmlns:a16="http://schemas.microsoft.com/office/drawing/2014/main" id="{C1C39EAF-12B6-B31A-701D-869FBAA44417}"/>
                </a:ext>
              </a:extLst>
            </p:cNvPr>
            <p:cNvSpPr/>
            <p:nvPr/>
          </p:nvSpPr>
          <p:spPr>
            <a:xfrm>
              <a:off x="5294482" y="3067558"/>
              <a:ext cx="839439" cy="724596"/>
            </a:xfrm>
            <a:custGeom>
              <a:avLst/>
              <a:gdLst>
                <a:gd name="connsiteX0" fmla="*/ 768734 w 839439"/>
                <a:gd name="connsiteY0" fmla="*/ 71896 h 724596"/>
                <a:gd name="connsiteX1" fmla="*/ 761678 w 839439"/>
                <a:gd name="connsiteY1" fmla="*/ 61389 h 724596"/>
                <a:gd name="connsiteX2" fmla="*/ 749750 w 839439"/>
                <a:gd name="connsiteY2" fmla="*/ 57176 h 724596"/>
                <a:gd name="connsiteX3" fmla="*/ 105121 w 839439"/>
                <a:gd name="connsiteY3" fmla="*/ 38751 h 724596"/>
                <a:gd name="connsiteX4" fmla="*/ 92736 w 839439"/>
                <a:gd name="connsiteY4" fmla="*/ 42202 h 724596"/>
                <a:gd name="connsiteX5" fmla="*/ 85020 w 839439"/>
                <a:gd name="connsiteY5" fmla="*/ 52456 h 724596"/>
                <a:gd name="connsiteX6" fmla="*/ 0 w 839439"/>
                <a:gd name="connsiteY6" fmla="*/ 304927 h 724596"/>
                <a:gd name="connsiteX7" fmla="*/ 419669 w 839439"/>
                <a:gd name="connsiteY7" fmla="*/ 724596 h 724596"/>
                <a:gd name="connsiteX8" fmla="*/ 839440 w 839439"/>
                <a:gd name="connsiteY8" fmla="*/ 304927 h 724596"/>
                <a:gd name="connsiteX9" fmla="*/ 768734 w 839439"/>
                <a:gd name="connsiteY9" fmla="*/ 71896 h 724596"/>
                <a:gd name="connsiteX10" fmla="*/ 419619 w 839439"/>
                <a:gd name="connsiteY10" fmla="*/ 648408 h 724596"/>
                <a:gd name="connsiteX11" fmla="*/ 76087 w 839439"/>
                <a:gd name="connsiteY11" fmla="*/ 304876 h 724596"/>
                <a:gd name="connsiteX12" fmla="*/ 127353 w 839439"/>
                <a:gd name="connsiteY12" fmla="*/ 126918 h 724596"/>
                <a:gd name="connsiteX13" fmla="*/ 124764 w 839439"/>
                <a:gd name="connsiteY13" fmla="*/ 148744 h 724596"/>
                <a:gd name="connsiteX14" fmla="*/ 315615 w 839439"/>
                <a:gd name="connsiteY14" fmla="*/ 339595 h 724596"/>
                <a:gd name="connsiteX15" fmla="*/ 506466 w 839439"/>
                <a:gd name="connsiteY15" fmla="*/ 148744 h 724596"/>
                <a:gd name="connsiteX16" fmla="*/ 493117 w 839439"/>
                <a:gd name="connsiteY16" fmla="*/ 80423 h 724596"/>
                <a:gd name="connsiteX17" fmla="*/ 712138 w 839439"/>
                <a:gd name="connsiteY17" fmla="*/ 124685 h 724596"/>
                <a:gd name="connsiteX18" fmla="*/ 763201 w 839439"/>
                <a:gd name="connsiteY18" fmla="*/ 304876 h 724596"/>
                <a:gd name="connsiteX19" fmla="*/ 419619 w 839439"/>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39" h="724596">
                  <a:moveTo>
                    <a:pt x="768734" y="71896"/>
                  </a:moveTo>
                  <a:lnTo>
                    <a:pt x="761678" y="61389"/>
                  </a:lnTo>
                  <a:lnTo>
                    <a:pt x="749750" y="57176"/>
                  </a:lnTo>
                  <a:cubicBezTo>
                    <a:pt x="555346" y="-11652"/>
                    <a:pt x="311605" y="-19012"/>
                    <a:pt x="105121" y="38751"/>
                  </a:cubicBezTo>
                  <a:lnTo>
                    <a:pt x="92736" y="42202"/>
                  </a:lnTo>
                  <a:lnTo>
                    <a:pt x="85020" y="52456"/>
                  </a:lnTo>
                  <a:cubicBezTo>
                    <a:pt x="29760" y="125015"/>
                    <a:pt x="-111" y="213725"/>
                    <a:pt x="0" y="304927"/>
                  </a:cubicBezTo>
                  <a:cubicBezTo>
                    <a:pt x="0" y="536334"/>
                    <a:pt x="188263" y="724596"/>
                    <a:pt x="419669" y="724596"/>
                  </a:cubicBezTo>
                  <a:cubicBezTo>
                    <a:pt x="651127" y="724596"/>
                    <a:pt x="839440" y="536334"/>
                    <a:pt x="839440" y="304927"/>
                  </a:cubicBezTo>
                  <a:cubicBezTo>
                    <a:pt x="839476" y="221963"/>
                    <a:pt x="814868" y="140851"/>
                    <a:pt x="768734" y="71896"/>
                  </a:cubicBezTo>
                  <a:moveTo>
                    <a:pt x="419619" y="648408"/>
                  </a:moveTo>
                  <a:cubicBezTo>
                    <a:pt x="229986" y="648185"/>
                    <a:pt x="76310" y="494509"/>
                    <a:pt x="76087" y="304876"/>
                  </a:cubicBezTo>
                  <a:cubicBezTo>
                    <a:pt x="76087" y="241429"/>
                    <a:pt x="94258" y="180823"/>
                    <a:pt x="127353" y="126918"/>
                  </a:cubicBezTo>
                  <a:cubicBezTo>
                    <a:pt x="126439" y="134227"/>
                    <a:pt x="124764" y="141181"/>
                    <a:pt x="124764" y="148744"/>
                  </a:cubicBezTo>
                  <a:cubicBezTo>
                    <a:pt x="124764" y="254149"/>
                    <a:pt x="210210" y="339595"/>
                    <a:pt x="315615" y="339595"/>
                  </a:cubicBezTo>
                  <a:cubicBezTo>
                    <a:pt x="421019" y="339595"/>
                    <a:pt x="506466" y="254149"/>
                    <a:pt x="506466" y="148744"/>
                  </a:cubicBezTo>
                  <a:cubicBezTo>
                    <a:pt x="506466" y="124532"/>
                    <a:pt x="501390" y="101691"/>
                    <a:pt x="493117" y="80423"/>
                  </a:cubicBezTo>
                  <a:cubicBezTo>
                    <a:pt x="569609" y="87174"/>
                    <a:pt x="644122" y="101843"/>
                    <a:pt x="712138" y="124685"/>
                  </a:cubicBezTo>
                  <a:cubicBezTo>
                    <a:pt x="745608" y="178823"/>
                    <a:pt x="763293" y="241231"/>
                    <a:pt x="763201" y="304876"/>
                  </a:cubicBezTo>
                  <a:cubicBezTo>
                    <a:pt x="762978" y="494529"/>
                    <a:pt x="609272" y="648210"/>
                    <a:pt x="419619" y="648408"/>
                  </a:cubicBezTo>
                </a:path>
              </a:pathLst>
            </a:custGeom>
            <a:grpFill/>
            <a:ln w="50750" cap="flat">
              <a:noFill/>
              <a:prstDash val="solid"/>
              <a:miter/>
            </a:ln>
          </p:spPr>
          <p:txBody>
            <a:bodyPr rtlCol="0" anchor="ctr"/>
            <a:lstStyle/>
            <a:p>
              <a:endParaRPr lang="en-GB"/>
            </a:p>
          </p:txBody>
        </p:sp>
        <p:sp>
          <p:nvSpPr>
            <p:cNvPr id="10" name="Free-form: Shape 6">
              <a:extLst>
                <a:ext uri="{FF2B5EF4-FFF2-40B4-BE49-F238E27FC236}">
                  <a16:creationId xmlns:a16="http://schemas.microsoft.com/office/drawing/2014/main" id="{D6749CAF-AFE0-8BDF-2882-7AB7FB7274AC}"/>
                </a:ext>
              </a:extLst>
            </p:cNvPr>
            <p:cNvSpPr/>
            <p:nvPr/>
          </p:nvSpPr>
          <p:spPr>
            <a:xfrm>
              <a:off x="4197241" y="3067558"/>
              <a:ext cx="839440" cy="724596"/>
            </a:xfrm>
            <a:custGeom>
              <a:avLst/>
              <a:gdLst>
                <a:gd name="connsiteX0" fmla="*/ 839440 w 839440"/>
                <a:gd name="connsiteY0" fmla="*/ 304927 h 724596"/>
                <a:gd name="connsiteX1" fmla="*/ 768785 w 839440"/>
                <a:gd name="connsiteY1" fmla="*/ 71896 h 724596"/>
                <a:gd name="connsiteX2" fmla="*/ 761729 w 839440"/>
                <a:gd name="connsiteY2" fmla="*/ 61389 h 724596"/>
                <a:gd name="connsiteX3" fmla="*/ 749801 w 839440"/>
                <a:gd name="connsiteY3" fmla="*/ 57176 h 724596"/>
                <a:gd name="connsiteX4" fmla="*/ 105171 w 839440"/>
                <a:gd name="connsiteY4" fmla="*/ 38751 h 724596"/>
                <a:gd name="connsiteX5" fmla="*/ 92786 w 839440"/>
                <a:gd name="connsiteY5" fmla="*/ 42202 h 724596"/>
                <a:gd name="connsiteX6" fmla="*/ 85020 w 839440"/>
                <a:gd name="connsiteY6" fmla="*/ 52456 h 724596"/>
                <a:gd name="connsiteX7" fmla="*/ 0 w 839440"/>
                <a:gd name="connsiteY7" fmla="*/ 304927 h 724596"/>
                <a:gd name="connsiteX8" fmla="*/ 419669 w 839440"/>
                <a:gd name="connsiteY8" fmla="*/ 724596 h 724596"/>
                <a:gd name="connsiteX9" fmla="*/ 839440 w 839440"/>
                <a:gd name="connsiteY9" fmla="*/ 304927 h 724596"/>
                <a:gd name="connsiteX10" fmla="*/ 419669 w 839440"/>
                <a:gd name="connsiteY10" fmla="*/ 648408 h 724596"/>
                <a:gd name="connsiteX11" fmla="*/ 76138 w 839440"/>
                <a:gd name="connsiteY11" fmla="*/ 304876 h 724596"/>
                <a:gd name="connsiteX12" fmla="*/ 127403 w 839440"/>
                <a:gd name="connsiteY12" fmla="*/ 126918 h 724596"/>
                <a:gd name="connsiteX13" fmla="*/ 124815 w 839440"/>
                <a:gd name="connsiteY13" fmla="*/ 148744 h 724596"/>
                <a:gd name="connsiteX14" fmla="*/ 315666 w 839440"/>
                <a:gd name="connsiteY14" fmla="*/ 339595 h 724596"/>
                <a:gd name="connsiteX15" fmla="*/ 506517 w 839440"/>
                <a:gd name="connsiteY15" fmla="*/ 148744 h 724596"/>
                <a:gd name="connsiteX16" fmla="*/ 493167 w 839440"/>
                <a:gd name="connsiteY16" fmla="*/ 80423 h 724596"/>
                <a:gd name="connsiteX17" fmla="*/ 712189 w 839440"/>
                <a:gd name="connsiteY17" fmla="*/ 124685 h 724596"/>
                <a:gd name="connsiteX18" fmla="*/ 763252 w 839440"/>
                <a:gd name="connsiteY18" fmla="*/ 304876 h 724596"/>
                <a:gd name="connsiteX19" fmla="*/ 419669 w 839440"/>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40" h="724596">
                  <a:moveTo>
                    <a:pt x="839440" y="304927"/>
                  </a:moveTo>
                  <a:cubicBezTo>
                    <a:pt x="839557" y="221958"/>
                    <a:pt x="814959" y="140831"/>
                    <a:pt x="768785" y="71896"/>
                  </a:cubicBezTo>
                  <a:lnTo>
                    <a:pt x="761729" y="61389"/>
                  </a:lnTo>
                  <a:lnTo>
                    <a:pt x="749801" y="57176"/>
                  </a:lnTo>
                  <a:cubicBezTo>
                    <a:pt x="555397" y="-11652"/>
                    <a:pt x="311656" y="-19012"/>
                    <a:pt x="105171" y="38751"/>
                  </a:cubicBezTo>
                  <a:lnTo>
                    <a:pt x="92786" y="42202"/>
                  </a:lnTo>
                  <a:lnTo>
                    <a:pt x="85020" y="52456"/>
                  </a:lnTo>
                  <a:cubicBezTo>
                    <a:pt x="29760" y="125015"/>
                    <a:pt x="-111" y="213725"/>
                    <a:pt x="0" y="304927"/>
                  </a:cubicBezTo>
                  <a:cubicBezTo>
                    <a:pt x="0" y="536334"/>
                    <a:pt x="188263" y="724596"/>
                    <a:pt x="419669" y="724596"/>
                  </a:cubicBezTo>
                  <a:cubicBezTo>
                    <a:pt x="651127" y="724545"/>
                    <a:pt x="839440" y="536334"/>
                    <a:pt x="839440" y="304927"/>
                  </a:cubicBezTo>
                  <a:moveTo>
                    <a:pt x="419669" y="648408"/>
                  </a:moveTo>
                  <a:cubicBezTo>
                    <a:pt x="230037" y="648185"/>
                    <a:pt x="76361" y="494509"/>
                    <a:pt x="76138" y="304876"/>
                  </a:cubicBezTo>
                  <a:cubicBezTo>
                    <a:pt x="76138" y="241429"/>
                    <a:pt x="94309" y="180823"/>
                    <a:pt x="127403" y="126918"/>
                  </a:cubicBezTo>
                  <a:cubicBezTo>
                    <a:pt x="126490" y="134227"/>
                    <a:pt x="124815" y="141181"/>
                    <a:pt x="124815" y="148744"/>
                  </a:cubicBezTo>
                  <a:cubicBezTo>
                    <a:pt x="124815" y="254149"/>
                    <a:pt x="210261" y="339595"/>
                    <a:pt x="315666" y="339595"/>
                  </a:cubicBezTo>
                  <a:cubicBezTo>
                    <a:pt x="421070" y="339595"/>
                    <a:pt x="506517" y="254149"/>
                    <a:pt x="506517" y="148744"/>
                  </a:cubicBezTo>
                  <a:cubicBezTo>
                    <a:pt x="506517" y="124532"/>
                    <a:pt x="501441" y="101691"/>
                    <a:pt x="493167" y="80423"/>
                  </a:cubicBezTo>
                  <a:cubicBezTo>
                    <a:pt x="569660" y="87174"/>
                    <a:pt x="644173" y="101843"/>
                    <a:pt x="712189" y="124685"/>
                  </a:cubicBezTo>
                  <a:cubicBezTo>
                    <a:pt x="745659" y="178823"/>
                    <a:pt x="763343" y="241231"/>
                    <a:pt x="763252" y="304876"/>
                  </a:cubicBezTo>
                  <a:cubicBezTo>
                    <a:pt x="763303" y="494306"/>
                    <a:pt x="609201" y="648408"/>
                    <a:pt x="419669" y="648408"/>
                  </a:cubicBezTo>
                </a:path>
              </a:pathLst>
            </a:custGeom>
            <a:grpFill/>
            <a:ln w="50750" cap="flat">
              <a:noFill/>
              <a:prstDash val="solid"/>
              <a:miter/>
            </a:ln>
          </p:spPr>
          <p:txBody>
            <a:bodyPr rtlCol="0" anchor="ctr"/>
            <a:lstStyle/>
            <a:p>
              <a:endParaRPr lang="en-GB"/>
            </a:p>
          </p:txBody>
        </p:sp>
        <p:sp>
          <p:nvSpPr>
            <p:cNvPr id="11" name="Free-form: Shape 7">
              <a:extLst>
                <a:ext uri="{FF2B5EF4-FFF2-40B4-BE49-F238E27FC236}">
                  <a16:creationId xmlns:a16="http://schemas.microsoft.com/office/drawing/2014/main" id="{7146B2C0-FE60-DAA3-63A1-9EB6D91F9777}"/>
                </a:ext>
              </a:extLst>
            </p:cNvPr>
            <p:cNvSpPr/>
            <p:nvPr/>
          </p:nvSpPr>
          <p:spPr>
            <a:xfrm>
              <a:off x="3744325" y="2376152"/>
              <a:ext cx="2842461" cy="3045541"/>
            </a:xfrm>
            <a:custGeom>
              <a:avLst/>
              <a:gdLst>
                <a:gd name="connsiteX0" fmla="*/ 1421231 w 2842461"/>
                <a:gd name="connsiteY0" fmla="*/ 0 h 3045541"/>
                <a:gd name="connsiteX1" fmla="*/ 0 w 2842461"/>
                <a:gd name="connsiteY1" fmla="*/ 1421231 h 3045541"/>
                <a:gd name="connsiteX2" fmla="*/ 197703 w 2842461"/>
                <a:gd name="connsiteY2" fmla="*/ 2142454 h 3045541"/>
                <a:gd name="connsiteX3" fmla="*/ 157554 w 2842461"/>
                <a:gd name="connsiteY3" fmla="*/ 2297115 h 3045541"/>
                <a:gd name="connsiteX4" fmla="*/ 155676 w 2842461"/>
                <a:gd name="connsiteY4" fmla="*/ 2330311 h 3045541"/>
                <a:gd name="connsiteX5" fmla="*/ 278307 w 2842461"/>
                <a:gd name="connsiteY5" fmla="*/ 2790333 h 3045541"/>
                <a:gd name="connsiteX6" fmla="*/ 682800 w 2842461"/>
                <a:gd name="connsiteY6" fmla="*/ 3032246 h 3045541"/>
                <a:gd name="connsiteX7" fmla="*/ 876798 w 2842461"/>
                <a:gd name="connsiteY7" fmla="*/ 3044936 h 3045541"/>
                <a:gd name="connsiteX8" fmla="*/ 1111555 w 2842461"/>
                <a:gd name="connsiteY8" fmla="*/ 2958495 h 3045541"/>
                <a:gd name="connsiteX9" fmla="*/ 1137289 w 2842461"/>
                <a:gd name="connsiteY9" fmla="*/ 2813529 h 3045541"/>
                <a:gd name="connsiteX10" fmla="*/ 1421231 w 2842461"/>
                <a:gd name="connsiteY10" fmla="*/ 2842461 h 3045541"/>
                <a:gd name="connsiteX11" fmla="*/ 2842461 w 2842461"/>
                <a:gd name="connsiteY11" fmla="*/ 1421231 h 3045541"/>
                <a:gd name="connsiteX12" fmla="*/ 1421231 w 2842461"/>
                <a:gd name="connsiteY12" fmla="*/ 0 h 3045541"/>
                <a:gd name="connsiteX13" fmla="*/ 1066481 w 2842461"/>
                <a:gd name="connsiteY13" fmla="*/ 2840888 h 3045541"/>
                <a:gd name="connsiteX14" fmla="*/ 700210 w 2842461"/>
                <a:gd name="connsiteY14" fmla="*/ 2948851 h 3045541"/>
                <a:gd name="connsiteX15" fmla="*/ 280084 w 2842461"/>
                <a:gd name="connsiteY15" fmla="*/ 2148850 h 3045541"/>
                <a:gd name="connsiteX16" fmla="*/ 297545 w 2842461"/>
                <a:gd name="connsiteY16" fmla="*/ 1784863 h 3045541"/>
                <a:gd name="connsiteX17" fmla="*/ 562351 w 2842461"/>
                <a:gd name="connsiteY17" fmla="*/ 1885059 h 3045541"/>
                <a:gd name="connsiteX18" fmla="*/ 581385 w 2842461"/>
                <a:gd name="connsiteY18" fmla="*/ 2151692 h 3045541"/>
                <a:gd name="connsiteX19" fmla="*/ 1436255 w 2842461"/>
                <a:gd name="connsiteY19" fmla="*/ 2151895 h 3045541"/>
                <a:gd name="connsiteX20" fmla="*/ 1530716 w 2842461"/>
                <a:gd name="connsiteY20" fmla="*/ 2313053 h 3045541"/>
                <a:gd name="connsiteX21" fmla="*/ 1153126 w 2842461"/>
                <a:gd name="connsiteY21" fmla="*/ 2420457 h 3045541"/>
                <a:gd name="connsiteX22" fmla="*/ 1150639 w 2842461"/>
                <a:gd name="connsiteY22" fmla="*/ 2538013 h 3045541"/>
                <a:gd name="connsiteX23" fmla="*/ 1097241 w 2842461"/>
                <a:gd name="connsiteY23" fmla="*/ 2629429 h 3045541"/>
                <a:gd name="connsiteX24" fmla="*/ 1114854 w 2842461"/>
                <a:gd name="connsiteY24" fmla="*/ 2744650 h 3045541"/>
                <a:gd name="connsiteX25" fmla="*/ 1066481 w 2842461"/>
                <a:gd name="connsiteY25" fmla="*/ 2840888 h 3045541"/>
                <a:gd name="connsiteX26" fmla="*/ 1421231 w 2842461"/>
                <a:gd name="connsiteY26" fmla="*/ 2715566 h 3045541"/>
                <a:gd name="connsiteX27" fmla="*/ 1192869 w 2842461"/>
                <a:gd name="connsiteY27" fmla="*/ 2694755 h 3045541"/>
                <a:gd name="connsiteX28" fmla="*/ 1178759 w 2842461"/>
                <a:gd name="connsiteY28" fmla="*/ 2652625 h 3045541"/>
                <a:gd name="connsiteX29" fmla="*/ 1216117 w 2842461"/>
                <a:gd name="connsiteY29" fmla="*/ 2475885 h 3045541"/>
                <a:gd name="connsiteX30" fmla="*/ 1568937 w 2842461"/>
                <a:gd name="connsiteY30" fmla="*/ 2367313 h 3045541"/>
                <a:gd name="connsiteX31" fmla="*/ 1672636 w 2842461"/>
                <a:gd name="connsiteY31" fmla="*/ 2205496 h 3045541"/>
                <a:gd name="connsiteX32" fmla="*/ 1526097 w 2842461"/>
                <a:gd name="connsiteY32" fmla="*/ 2088295 h 3045541"/>
                <a:gd name="connsiteX33" fmla="*/ 1440519 w 2842461"/>
                <a:gd name="connsiteY33" fmla="*/ 2090173 h 3045541"/>
                <a:gd name="connsiteX34" fmla="*/ 710260 w 2842461"/>
                <a:gd name="connsiteY34" fmla="*/ 2146769 h 3045541"/>
                <a:gd name="connsiteX35" fmla="*/ 633717 w 2842461"/>
                <a:gd name="connsiteY35" fmla="*/ 2119309 h 3045541"/>
                <a:gd name="connsiteX36" fmla="*/ 624783 w 2842461"/>
                <a:gd name="connsiteY36" fmla="*/ 1927189 h 3045541"/>
                <a:gd name="connsiteX37" fmla="*/ 410939 w 2842461"/>
                <a:gd name="connsiteY37" fmla="*/ 1627106 h 3045541"/>
                <a:gd name="connsiteX38" fmla="*/ 403985 w 2842461"/>
                <a:gd name="connsiteY38" fmla="*/ 1625939 h 3045541"/>
                <a:gd name="connsiteX39" fmla="*/ 257649 w 2842461"/>
                <a:gd name="connsiteY39" fmla="*/ 1673347 h 3045541"/>
                <a:gd name="connsiteX40" fmla="*/ 234655 w 2842461"/>
                <a:gd name="connsiteY40" fmla="*/ 1845062 h 3045541"/>
                <a:gd name="connsiteX41" fmla="*/ 252928 w 2842461"/>
                <a:gd name="connsiteY41" fmla="*/ 1977795 h 3045541"/>
                <a:gd name="connsiteX42" fmla="*/ 126896 w 2842461"/>
                <a:gd name="connsiteY42" fmla="*/ 1421231 h 3045541"/>
                <a:gd name="connsiteX43" fmla="*/ 506212 w 2842461"/>
                <a:gd name="connsiteY43" fmla="*/ 506669 h 3045541"/>
                <a:gd name="connsiteX44" fmla="*/ 517023 w 2842461"/>
                <a:gd name="connsiteY44" fmla="*/ 505907 h 3045541"/>
                <a:gd name="connsiteX45" fmla="*/ 1088358 w 2842461"/>
                <a:gd name="connsiteY45" fmla="*/ 456012 h 3045541"/>
                <a:gd name="connsiteX46" fmla="*/ 1124041 w 2842461"/>
                <a:gd name="connsiteY46" fmla="*/ 358556 h 3045541"/>
                <a:gd name="connsiteX47" fmla="*/ 741426 w 2842461"/>
                <a:gd name="connsiteY47" fmla="*/ 320386 h 3045541"/>
                <a:gd name="connsiteX48" fmla="*/ 1421231 w 2842461"/>
                <a:gd name="connsiteY48" fmla="*/ 126896 h 3045541"/>
                <a:gd name="connsiteX49" fmla="*/ 2339295 w 2842461"/>
                <a:gd name="connsiteY49" fmla="*/ 509816 h 3045541"/>
                <a:gd name="connsiteX50" fmla="*/ 1683042 w 2842461"/>
                <a:gd name="connsiteY50" fmla="*/ 568543 h 3045541"/>
                <a:gd name="connsiteX51" fmla="*/ 1735272 w 2842461"/>
                <a:gd name="connsiteY51" fmla="*/ 658284 h 3045541"/>
                <a:gd name="connsiteX52" fmla="*/ 2306607 w 2842461"/>
                <a:gd name="connsiteY52" fmla="*/ 608236 h 3045541"/>
                <a:gd name="connsiteX53" fmla="*/ 2351781 w 2842461"/>
                <a:gd name="connsiteY53" fmla="*/ 522962 h 3045541"/>
                <a:gd name="connsiteX54" fmla="*/ 2715566 w 2842461"/>
                <a:gd name="connsiteY54" fmla="*/ 1421231 h 3045541"/>
                <a:gd name="connsiteX55" fmla="*/ 1421231 w 2842461"/>
                <a:gd name="connsiteY55" fmla="*/ 2715566 h 304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42461" h="3045541">
                  <a:moveTo>
                    <a:pt x="1421231" y="0"/>
                  </a:moveTo>
                  <a:cubicBezTo>
                    <a:pt x="636052" y="0"/>
                    <a:pt x="0" y="636153"/>
                    <a:pt x="0" y="1421231"/>
                  </a:cubicBezTo>
                  <a:cubicBezTo>
                    <a:pt x="-87" y="1675032"/>
                    <a:pt x="68207" y="1924174"/>
                    <a:pt x="197703" y="2142454"/>
                  </a:cubicBezTo>
                  <a:cubicBezTo>
                    <a:pt x="177806" y="2187934"/>
                    <a:pt x="159939" y="2236256"/>
                    <a:pt x="157554" y="2297115"/>
                  </a:cubicBezTo>
                  <a:cubicBezTo>
                    <a:pt x="157046" y="2307419"/>
                    <a:pt x="156386" y="2318535"/>
                    <a:pt x="155676" y="2330311"/>
                  </a:cubicBezTo>
                  <a:cubicBezTo>
                    <a:pt x="148823" y="2434720"/>
                    <a:pt x="138722" y="2592528"/>
                    <a:pt x="278307" y="2790333"/>
                  </a:cubicBezTo>
                  <a:cubicBezTo>
                    <a:pt x="368403" y="2917837"/>
                    <a:pt x="508293" y="3001588"/>
                    <a:pt x="682800" y="3032246"/>
                  </a:cubicBezTo>
                  <a:cubicBezTo>
                    <a:pt x="744674" y="3043058"/>
                    <a:pt x="808020" y="3047220"/>
                    <a:pt x="876798" y="3044936"/>
                  </a:cubicBezTo>
                  <a:cubicBezTo>
                    <a:pt x="989329" y="3041078"/>
                    <a:pt x="1068309" y="3037018"/>
                    <a:pt x="1111555" y="2958495"/>
                  </a:cubicBezTo>
                  <a:cubicBezTo>
                    <a:pt x="1148202" y="2892052"/>
                    <a:pt x="1106022" y="2850126"/>
                    <a:pt x="1137289" y="2813529"/>
                  </a:cubicBezTo>
                  <a:cubicBezTo>
                    <a:pt x="1230735" y="2832624"/>
                    <a:pt x="1325856" y="2842314"/>
                    <a:pt x="1421231" y="2842461"/>
                  </a:cubicBezTo>
                  <a:cubicBezTo>
                    <a:pt x="2206410" y="2842461"/>
                    <a:pt x="2842461" y="2206308"/>
                    <a:pt x="2842461" y="1421231"/>
                  </a:cubicBezTo>
                  <a:cubicBezTo>
                    <a:pt x="2842461" y="636153"/>
                    <a:pt x="2206410" y="0"/>
                    <a:pt x="1421231" y="0"/>
                  </a:cubicBezTo>
                  <a:moveTo>
                    <a:pt x="1066481" y="2840888"/>
                  </a:moveTo>
                  <a:cubicBezTo>
                    <a:pt x="1080541" y="2927126"/>
                    <a:pt x="1031509" y="3008644"/>
                    <a:pt x="700210" y="2948851"/>
                  </a:cubicBezTo>
                  <a:cubicBezTo>
                    <a:pt x="155016" y="2850481"/>
                    <a:pt x="192018" y="2334676"/>
                    <a:pt x="280084" y="2148850"/>
                  </a:cubicBezTo>
                  <a:cubicBezTo>
                    <a:pt x="344750" y="2012361"/>
                    <a:pt x="334903" y="1954294"/>
                    <a:pt x="297545" y="1784863"/>
                  </a:cubicBezTo>
                  <a:cubicBezTo>
                    <a:pt x="263588" y="1631116"/>
                    <a:pt x="554026" y="1700705"/>
                    <a:pt x="562351" y="1885059"/>
                  </a:cubicBezTo>
                  <a:cubicBezTo>
                    <a:pt x="568492" y="2021802"/>
                    <a:pt x="515856" y="2091544"/>
                    <a:pt x="581385" y="2151692"/>
                  </a:cubicBezTo>
                  <a:cubicBezTo>
                    <a:pt x="727873" y="2286202"/>
                    <a:pt x="1150537" y="2212501"/>
                    <a:pt x="1436255" y="2151895"/>
                  </a:cubicBezTo>
                  <a:cubicBezTo>
                    <a:pt x="1558481" y="2125958"/>
                    <a:pt x="1621320" y="2249910"/>
                    <a:pt x="1530716" y="2313053"/>
                  </a:cubicBezTo>
                  <a:cubicBezTo>
                    <a:pt x="1433870" y="2380714"/>
                    <a:pt x="1320628" y="2408174"/>
                    <a:pt x="1153126" y="2420457"/>
                  </a:cubicBezTo>
                  <a:cubicBezTo>
                    <a:pt x="1065669" y="2426802"/>
                    <a:pt x="1164343" y="2454973"/>
                    <a:pt x="1150639" y="2538013"/>
                  </a:cubicBezTo>
                  <a:cubicBezTo>
                    <a:pt x="1143177" y="2583594"/>
                    <a:pt x="1095414" y="2582021"/>
                    <a:pt x="1097241" y="2629429"/>
                  </a:cubicBezTo>
                  <a:cubicBezTo>
                    <a:pt x="1098205" y="2654656"/>
                    <a:pt x="1150232" y="2681202"/>
                    <a:pt x="1114854" y="2744650"/>
                  </a:cubicBezTo>
                  <a:cubicBezTo>
                    <a:pt x="1104347" y="2763583"/>
                    <a:pt x="1057345" y="2785308"/>
                    <a:pt x="1066481" y="2840888"/>
                  </a:cubicBezTo>
                  <a:moveTo>
                    <a:pt x="1421231" y="2715566"/>
                  </a:moveTo>
                  <a:cubicBezTo>
                    <a:pt x="1343266" y="2715566"/>
                    <a:pt x="1267078" y="2708104"/>
                    <a:pt x="1192869" y="2694755"/>
                  </a:cubicBezTo>
                  <a:cubicBezTo>
                    <a:pt x="1190458" y="2680045"/>
                    <a:pt x="1185692" y="2665818"/>
                    <a:pt x="1178759" y="2652625"/>
                  </a:cubicBezTo>
                  <a:cubicBezTo>
                    <a:pt x="1159623" y="2615166"/>
                    <a:pt x="1254794" y="2576488"/>
                    <a:pt x="1216117" y="2475885"/>
                  </a:cubicBezTo>
                  <a:cubicBezTo>
                    <a:pt x="1361133" y="2452080"/>
                    <a:pt x="1468994" y="2424112"/>
                    <a:pt x="1568937" y="2367313"/>
                  </a:cubicBezTo>
                  <a:cubicBezTo>
                    <a:pt x="1676392" y="2306251"/>
                    <a:pt x="1679996" y="2239707"/>
                    <a:pt x="1672636" y="2205496"/>
                  </a:cubicBezTo>
                  <a:cubicBezTo>
                    <a:pt x="1660150" y="2148495"/>
                    <a:pt x="1601372" y="2101493"/>
                    <a:pt x="1526097" y="2088295"/>
                  </a:cubicBezTo>
                  <a:cubicBezTo>
                    <a:pt x="1497744" y="2083077"/>
                    <a:pt x="1468619" y="2083712"/>
                    <a:pt x="1440519" y="2090173"/>
                  </a:cubicBezTo>
                  <a:cubicBezTo>
                    <a:pt x="1281899" y="2128648"/>
                    <a:pt x="902278" y="2180472"/>
                    <a:pt x="710260" y="2146769"/>
                  </a:cubicBezTo>
                  <a:cubicBezTo>
                    <a:pt x="656304" y="2137226"/>
                    <a:pt x="638691" y="2124385"/>
                    <a:pt x="633717" y="2119309"/>
                  </a:cubicBezTo>
                  <a:cubicBezTo>
                    <a:pt x="605850" y="2091341"/>
                    <a:pt x="611129" y="2037842"/>
                    <a:pt x="624783" y="1927189"/>
                  </a:cubicBezTo>
                  <a:cubicBezTo>
                    <a:pt x="641533" y="1791157"/>
                    <a:pt x="519308" y="1646140"/>
                    <a:pt x="410939" y="1627106"/>
                  </a:cubicBezTo>
                  <a:lnTo>
                    <a:pt x="403985" y="1625939"/>
                  </a:lnTo>
                  <a:cubicBezTo>
                    <a:pt x="344192" y="1618426"/>
                    <a:pt x="290845" y="1635633"/>
                    <a:pt x="257649" y="1673347"/>
                  </a:cubicBezTo>
                  <a:cubicBezTo>
                    <a:pt x="220494" y="1715273"/>
                    <a:pt x="212170" y="1777959"/>
                    <a:pt x="234655" y="1845062"/>
                  </a:cubicBezTo>
                  <a:cubicBezTo>
                    <a:pt x="252370" y="1897800"/>
                    <a:pt x="256380" y="1940132"/>
                    <a:pt x="252928" y="1977795"/>
                  </a:cubicBezTo>
                  <a:cubicBezTo>
                    <a:pt x="169814" y="1804034"/>
                    <a:pt x="126745" y="1613843"/>
                    <a:pt x="126896" y="1421231"/>
                  </a:cubicBezTo>
                  <a:cubicBezTo>
                    <a:pt x="126896" y="1064502"/>
                    <a:pt x="271963" y="741020"/>
                    <a:pt x="506212" y="506669"/>
                  </a:cubicBezTo>
                  <a:cubicBezTo>
                    <a:pt x="510222" y="507785"/>
                    <a:pt x="513927" y="507785"/>
                    <a:pt x="517023" y="505907"/>
                  </a:cubicBezTo>
                  <a:cubicBezTo>
                    <a:pt x="690551" y="405076"/>
                    <a:pt x="899979" y="386786"/>
                    <a:pt x="1088358" y="456012"/>
                  </a:cubicBezTo>
                  <a:cubicBezTo>
                    <a:pt x="1114346" y="466062"/>
                    <a:pt x="1155765" y="370586"/>
                    <a:pt x="1124041" y="358556"/>
                  </a:cubicBezTo>
                  <a:cubicBezTo>
                    <a:pt x="1001719" y="313959"/>
                    <a:pt x="870149" y="300833"/>
                    <a:pt x="741426" y="320386"/>
                  </a:cubicBezTo>
                  <a:cubicBezTo>
                    <a:pt x="945514" y="193679"/>
                    <a:pt x="1181007" y="126652"/>
                    <a:pt x="1421231" y="126896"/>
                  </a:cubicBezTo>
                  <a:cubicBezTo>
                    <a:pt x="1779736" y="126896"/>
                    <a:pt x="2104640" y="273536"/>
                    <a:pt x="2339295" y="509816"/>
                  </a:cubicBezTo>
                  <a:cubicBezTo>
                    <a:pt x="2122644" y="431206"/>
                    <a:pt x="1882293" y="452718"/>
                    <a:pt x="1683042" y="568543"/>
                  </a:cubicBezTo>
                  <a:cubicBezTo>
                    <a:pt x="1654008" y="585902"/>
                    <a:pt x="1711314" y="672547"/>
                    <a:pt x="1735272" y="658284"/>
                  </a:cubicBezTo>
                  <a:cubicBezTo>
                    <a:pt x="1908779" y="557402"/>
                    <a:pt x="2118202" y="539058"/>
                    <a:pt x="2306607" y="608236"/>
                  </a:cubicBezTo>
                  <a:cubicBezTo>
                    <a:pt x="2328382" y="616713"/>
                    <a:pt x="2360410" y="551691"/>
                    <a:pt x="2351781" y="522962"/>
                  </a:cubicBezTo>
                  <a:cubicBezTo>
                    <a:pt x="2576742" y="755942"/>
                    <a:pt x="2715566" y="1072572"/>
                    <a:pt x="2715566" y="1421231"/>
                  </a:cubicBezTo>
                  <a:cubicBezTo>
                    <a:pt x="2715566" y="2134942"/>
                    <a:pt x="2134942" y="2715566"/>
                    <a:pt x="1421231" y="2715566"/>
                  </a:cubicBezTo>
                </a:path>
              </a:pathLst>
            </a:custGeom>
            <a:grpFill/>
            <a:ln w="50750" cap="flat">
              <a:noFill/>
              <a:prstDash val="solid"/>
              <a:miter/>
            </a:ln>
          </p:spPr>
          <p:txBody>
            <a:bodyPr rtlCol="0" anchor="ctr"/>
            <a:lstStyle/>
            <a:p>
              <a:endParaRPr lang="en-GB"/>
            </a:p>
          </p:txBody>
        </p:sp>
      </p:grpSp>
      <p:sp>
        <p:nvSpPr>
          <p:cNvPr id="12" name="Speech Bubble: Rectangle with Corners Rounded 11">
            <a:extLst>
              <a:ext uri="{FF2B5EF4-FFF2-40B4-BE49-F238E27FC236}">
                <a16:creationId xmlns:a16="http://schemas.microsoft.com/office/drawing/2014/main" id="{A528A02B-2CF0-75ED-21C2-81DE7D86DA5D}"/>
              </a:ext>
            </a:extLst>
          </p:cNvPr>
          <p:cNvSpPr/>
          <p:nvPr/>
        </p:nvSpPr>
        <p:spPr>
          <a:xfrm>
            <a:off x="902432" y="2061485"/>
            <a:ext cx="4414942" cy="934936"/>
          </a:xfrm>
          <a:prstGeom prst="wedgeRoundRectCallout">
            <a:avLst>
              <a:gd name="adj1" fmla="val -51307"/>
              <a:gd name="adj2" fmla="val 80673"/>
              <a:gd name="adj3" fmla="val 16667"/>
            </a:avLst>
          </a:prstGeom>
          <a:solidFill>
            <a:srgbClr val="FFC00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Can you generate an image saying </a:t>
            </a:r>
            <a:r>
              <a:rPr lang="en-GB" b="1" dirty="0">
                <a:solidFill>
                  <a:schemeClr val="tx1"/>
                </a:solidFill>
              </a:rPr>
              <a:t>"I do not hallucinate, it's all a lie!”</a:t>
            </a:r>
            <a:endParaRPr lang="LID4096" b="1" dirty="0">
              <a:solidFill>
                <a:schemeClr val="tx1"/>
              </a:solidFill>
            </a:endParaRPr>
          </a:p>
        </p:txBody>
      </p:sp>
      <p:sp>
        <p:nvSpPr>
          <p:cNvPr id="2" name="TextBox 1">
            <a:extLst>
              <a:ext uri="{FF2B5EF4-FFF2-40B4-BE49-F238E27FC236}">
                <a16:creationId xmlns:a16="http://schemas.microsoft.com/office/drawing/2014/main" id="{9DAD63B7-FD00-AB6F-30C9-2A1F944763D4}"/>
              </a:ext>
            </a:extLst>
          </p:cNvPr>
          <p:cNvSpPr txBox="1"/>
          <p:nvPr/>
        </p:nvSpPr>
        <p:spPr>
          <a:xfrm>
            <a:off x="0" y="6299200"/>
            <a:ext cx="5626100" cy="276999"/>
          </a:xfrm>
          <a:prstGeom prst="rect">
            <a:avLst/>
          </a:prstGeom>
          <a:noFill/>
        </p:spPr>
        <p:txBody>
          <a:bodyPr wrap="square" rtlCol="0">
            <a:spAutoFit/>
          </a:bodyPr>
          <a:lstStyle/>
          <a:p>
            <a:r>
              <a:rPr lang="en-US" sz="1200" dirty="0"/>
              <a:t>Poster Session: Thursday January 9</a:t>
            </a:r>
            <a:r>
              <a:rPr lang="en-US" sz="1200" baseline="30000" dirty="0"/>
              <a:t>th</a:t>
            </a:r>
            <a:r>
              <a:rPr lang="en-US" sz="1200" dirty="0"/>
              <a:t>, 14:10-15:30</a:t>
            </a:r>
          </a:p>
        </p:txBody>
      </p:sp>
    </p:spTree>
    <p:extLst>
      <p:ext uri="{BB962C8B-B14F-4D97-AF65-F5344CB8AC3E}">
        <p14:creationId xmlns:p14="http://schemas.microsoft.com/office/powerpoint/2010/main" val="420868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129F4801-757E-1B08-5C11-88626019D032}"/>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7" name="Title 1">
            <a:extLst>
              <a:ext uri="{FF2B5EF4-FFF2-40B4-BE49-F238E27FC236}">
                <a16:creationId xmlns:a16="http://schemas.microsoft.com/office/drawing/2014/main" id="{8481512E-58CD-9B23-828B-AEFCFC251ED7}"/>
              </a:ext>
            </a:extLst>
          </p:cNvPr>
          <p:cNvSpPr>
            <a:spLocks noGrp="1"/>
          </p:cNvSpPr>
          <p:nvPr>
            <p:ph type="title"/>
          </p:nvPr>
        </p:nvSpPr>
        <p:spPr>
          <a:xfrm>
            <a:off x="947738" y="836613"/>
            <a:ext cx="9472971" cy="716142"/>
          </a:xfrm>
        </p:spPr>
        <p:txBody>
          <a:bodyPr/>
          <a:lstStyle/>
          <a:p>
            <a:r>
              <a:rPr lang="sv-SE" dirty="0" err="1">
                <a:solidFill>
                  <a:schemeClr val="bg1"/>
                </a:solidFill>
              </a:rPr>
              <a:t>What</a:t>
            </a:r>
            <a:r>
              <a:rPr lang="sv-SE" dirty="0">
                <a:solidFill>
                  <a:schemeClr val="bg1"/>
                </a:solidFill>
              </a:rPr>
              <a:t> </a:t>
            </a:r>
            <a:r>
              <a:rPr lang="sv-SE" dirty="0" err="1">
                <a:solidFill>
                  <a:schemeClr val="bg1"/>
                </a:solidFill>
              </a:rPr>
              <a:t>are</a:t>
            </a:r>
            <a:r>
              <a:rPr lang="sv-SE" dirty="0">
                <a:solidFill>
                  <a:schemeClr val="bg1"/>
                </a:solidFill>
              </a:rPr>
              <a:t> hallucinations?</a:t>
            </a:r>
            <a:endParaRPr lang="en-GB" dirty="0">
              <a:solidFill>
                <a:schemeClr val="bg1"/>
              </a:solidFill>
            </a:endParaRPr>
          </a:p>
        </p:txBody>
      </p:sp>
      <p:grpSp>
        <p:nvGrpSpPr>
          <p:cNvPr id="27" name="Group 26">
            <a:extLst>
              <a:ext uri="{FF2B5EF4-FFF2-40B4-BE49-F238E27FC236}">
                <a16:creationId xmlns:a16="http://schemas.microsoft.com/office/drawing/2014/main" id="{A35D8EA5-9582-C3D3-AC42-2DB8F8F8C96D}"/>
              </a:ext>
            </a:extLst>
          </p:cNvPr>
          <p:cNvGrpSpPr/>
          <p:nvPr/>
        </p:nvGrpSpPr>
        <p:grpSpPr>
          <a:xfrm>
            <a:off x="0" y="1983392"/>
            <a:ext cx="4947781" cy="560066"/>
            <a:chOff x="0" y="2471907"/>
            <a:chExt cx="4947781" cy="560066"/>
          </a:xfrm>
        </p:grpSpPr>
        <p:sp>
          <p:nvSpPr>
            <p:cNvPr id="16" name="Rectangle: Rounded Corners 15">
              <a:extLst>
                <a:ext uri="{FF2B5EF4-FFF2-40B4-BE49-F238E27FC236}">
                  <a16:creationId xmlns:a16="http://schemas.microsoft.com/office/drawing/2014/main" id="{5A972A57-8F35-AFE2-BBB0-958B3B328A79}"/>
                </a:ext>
              </a:extLst>
            </p:cNvPr>
            <p:cNvSpPr/>
            <p:nvPr/>
          </p:nvSpPr>
          <p:spPr>
            <a:xfrm>
              <a:off x="0" y="2471907"/>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7" name="Group 16">
              <a:extLst>
                <a:ext uri="{FF2B5EF4-FFF2-40B4-BE49-F238E27FC236}">
                  <a16:creationId xmlns:a16="http://schemas.microsoft.com/office/drawing/2014/main" id="{3824ECAF-E4E9-FA1D-3141-E964A1F21813}"/>
                </a:ext>
              </a:extLst>
            </p:cNvPr>
            <p:cNvGrpSpPr/>
            <p:nvPr/>
          </p:nvGrpSpPr>
          <p:grpSpPr>
            <a:xfrm>
              <a:off x="646876" y="2471907"/>
              <a:ext cx="4300905" cy="560066"/>
              <a:chOff x="646876" y="1314"/>
              <a:chExt cx="8826094" cy="560066"/>
            </a:xfrm>
          </p:grpSpPr>
          <p:sp>
            <p:nvSpPr>
              <p:cNvPr id="19" name="Rectangle 18">
                <a:extLst>
                  <a:ext uri="{FF2B5EF4-FFF2-40B4-BE49-F238E27FC236}">
                    <a16:creationId xmlns:a16="http://schemas.microsoft.com/office/drawing/2014/main" id="{2DAB40DE-6D41-ED47-AE85-677BC4357D92}"/>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TextBox 19">
                <a:extLst>
                  <a:ext uri="{FF2B5EF4-FFF2-40B4-BE49-F238E27FC236}">
                    <a16:creationId xmlns:a16="http://schemas.microsoft.com/office/drawing/2014/main" id="{E1AB1201-1265-E955-91F6-AFA1AAC9BA51}"/>
                  </a:ext>
                </a:extLst>
              </p:cNvPr>
              <p:cNvSpPr txBox="1">
                <a:spLocks/>
              </p:cNvSpPr>
              <p:nvPr/>
            </p:nvSpPr>
            <p:spPr>
              <a:xfrm>
                <a:off x="646876" y="1314"/>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Factual Hallucinations</a:t>
                </a:r>
                <a:endParaRPr lang="en-US" sz="1900" kern="1200" dirty="0">
                  <a:solidFill>
                    <a:srgbClr val="FAEEEF"/>
                  </a:solidFill>
                  <a:latin typeface="Work Sans" pitchFamily="2" charset="0"/>
                </a:endParaRPr>
              </a:p>
            </p:txBody>
          </p:sp>
        </p:grpSp>
        <p:pic>
          <p:nvPicPr>
            <p:cNvPr id="22" name="Graphic 21" descr="Head with gears with solid fill">
              <a:extLst>
                <a:ext uri="{FF2B5EF4-FFF2-40B4-BE49-F238E27FC236}">
                  <a16:creationId xmlns:a16="http://schemas.microsoft.com/office/drawing/2014/main" id="{A528B66D-0B8C-E2E2-25DE-2B4FD5AAAD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18" y="2528483"/>
              <a:ext cx="446913" cy="446913"/>
            </a:xfrm>
            <a:prstGeom prst="rect">
              <a:avLst/>
            </a:prstGeom>
          </p:spPr>
        </p:pic>
      </p:grpSp>
      <p:grpSp>
        <p:nvGrpSpPr>
          <p:cNvPr id="1031" name="Group 1030">
            <a:extLst>
              <a:ext uri="{FF2B5EF4-FFF2-40B4-BE49-F238E27FC236}">
                <a16:creationId xmlns:a16="http://schemas.microsoft.com/office/drawing/2014/main" id="{A7760173-AA13-5181-1CF5-4EBEAF54B98C}"/>
              </a:ext>
            </a:extLst>
          </p:cNvPr>
          <p:cNvGrpSpPr/>
          <p:nvPr/>
        </p:nvGrpSpPr>
        <p:grpSpPr>
          <a:xfrm>
            <a:off x="-1" y="2666014"/>
            <a:ext cx="4947781" cy="560066"/>
            <a:chOff x="-1" y="2666014"/>
            <a:chExt cx="4947781" cy="560066"/>
          </a:xfrm>
        </p:grpSpPr>
        <p:grpSp>
          <p:nvGrpSpPr>
            <p:cNvPr id="28" name="Group 27">
              <a:extLst>
                <a:ext uri="{FF2B5EF4-FFF2-40B4-BE49-F238E27FC236}">
                  <a16:creationId xmlns:a16="http://schemas.microsoft.com/office/drawing/2014/main" id="{A87FDCDA-7B95-057C-E479-0056EE992621}"/>
                </a:ext>
              </a:extLst>
            </p:cNvPr>
            <p:cNvGrpSpPr/>
            <p:nvPr/>
          </p:nvGrpSpPr>
          <p:grpSpPr>
            <a:xfrm>
              <a:off x="-1" y="2666014"/>
              <a:ext cx="4947781" cy="560066"/>
              <a:chOff x="0" y="2471907"/>
              <a:chExt cx="4947781" cy="560066"/>
            </a:xfrm>
          </p:grpSpPr>
          <p:sp>
            <p:nvSpPr>
              <p:cNvPr id="29" name="Rectangle: Rounded Corners 28">
                <a:extLst>
                  <a:ext uri="{FF2B5EF4-FFF2-40B4-BE49-F238E27FC236}">
                    <a16:creationId xmlns:a16="http://schemas.microsoft.com/office/drawing/2014/main" id="{EE458D8E-CC7D-695F-75EF-F13F0F45DCFD}"/>
                  </a:ext>
                </a:extLst>
              </p:cNvPr>
              <p:cNvSpPr/>
              <p:nvPr/>
            </p:nvSpPr>
            <p:spPr>
              <a:xfrm>
                <a:off x="0" y="2471907"/>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30" name="Group 29">
                <a:extLst>
                  <a:ext uri="{FF2B5EF4-FFF2-40B4-BE49-F238E27FC236}">
                    <a16:creationId xmlns:a16="http://schemas.microsoft.com/office/drawing/2014/main" id="{AE6362F0-3621-C975-06F0-74BDA9308981}"/>
                  </a:ext>
                </a:extLst>
              </p:cNvPr>
              <p:cNvGrpSpPr/>
              <p:nvPr/>
            </p:nvGrpSpPr>
            <p:grpSpPr>
              <a:xfrm>
                <a:off x="646876" y="2471907"/>
                <a:ext cx="4300905" cy="560066"/>
                <a:chOff x="646876" y="1314"/>
                <a:chExt cx="8826094" cy="560066"/>
              </a:xfrm>
            </p:grpSpPr>
            <p:sp>
              <p:nvSpPr>
                <p:cNvPr id="1024" name="Rectangle 1023">
                  <a:extLst>
                    <a:ext uri="{FF2B5EF4-FFF2-40B4-BE49-F238E27FC236}">
                      <a16:creationId xmlns:a16="http://schemas.microsoft.com/office/drawing/2014/main" id="{69F115DF-650B-C6E9-7576-0EBC3430C63D}"/>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25" name="TextBox 1024">
                  <a:extLst>
                    <a:ext uri="{FF2B5EF4-FFF2-40B4-BE49-F238E27FC236}">
                      <a16:creationId xmlns:a16="http://schemas.microsoft.com/office/drawing/2014/main" id="{D6CBE4D5-A962-5F50-BB30-78B0B335FEE5}"/>
                    </a:ext>
                  </a:extLst>
                </p:cNvPr>
                <p:cNvSpPr txBox="1">
                  <a:spLocks/>
                </p:cNvSpPr>
                <p:nvPr/>
              </p:nvSpPr>
              <p:spPr>
                <a:xfrm>
                  <a:off x="646876" y="1314"/>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Faithfulness Hallucinations</a:t>
                  </a:r>
                  <a:endParaRPr lang="en-US" sz="1900" kern="1200" dirty="0">
                    <a:solidFill>
                      <a:srgbClr val="FAEEEF"/>
                    </a:solidFill>
                    <a:latin typeface="Work Sans" pitchFamily="2" charset="0"/>
                  </a:endParaRPr>
                </a:p>
              </p:txBody>
            </p:sp>
          </p:grpSp>
        </p:grpSp>
        <p:pic>
          <p:nvPicPr>
            <p:cNvPr id="1030" name="Graphic 1029" descr="Shield Tick with solid fill">
              <a:extLst>
                <a:ext uri="{FF2B5EF4-FFF2-40B4-BE49-F238E27FC236}">
                  <a16:creationId xmlns:a16="http://schemas.microsoft.com/office/drawing/2014/main" id="{71D198B5-AC4D-FFBB-FCFF-57FC478AC1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85" y="2697957"/>
              <a:ext cx="457200" cy="457200"/>
            </a:xfrm>
            <a:prstGeom prst="rect">
              <a:avLst/>
            </a:prstGeom>
          </p:spPr>
        </p:pic>
      </p:grpSp>
      <p:pic>
        <p:nvPicPr>
          <p:cNvPr id="2" name="Picture 2">
            <a:extLst>
              <a:ext uri="{FF2B5EF4-FFF2-40B4-BE49-F238E27FC236}">
                <a16:creationId xmlns:a16="http://schemas.microsoft.com/office/drawing/2014/main" id="{D8BCC78D-CA01-901E-D460-35629BFED1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302" y="-36408"/>
            <a:ext cx="4619697" cy="46196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868FD2-2A44-9BAE-26A4-A4685B0B868B}"/>
              </a:ext>
            </a:extLst>
          </p:cNvPr>
          <p:cNvSpPr txBox="1"/>
          <p:nvPr/>
        </p:nvSpPr>
        <p:spPr>
          <a:xfrm>
            <a:off x="0" y="6336856"/>
            <a:ext cx="9008534" cy="430887"/>
          </a:xfrm>
          <a:prstGeom prst="rect">
            <a:avLst/>
          </a:prstGeom>
          <a:noFill/>
        </p:spPr>
        <p:txBody>
          <a:bodyPr wrap="square">
            <a:spAutoFit/>
          </a:bodyPr>
          <a:lstStyle/>
          <a:p>
            <a:r>
              <a:rPr lang="en-GB" sz="1100" b="0" i="0" dirty="0">
                <a:solidFill>
                  <a:srgbClr val="222222"/>
                </a:solidFill>
                <a:effectLst/>
                <a:latin typeface="Arial" panose="020B0604020202020204" pitchFamily="34" charset="0"/>
              </a:rPr>
              <a:t>Huang, L., Yu, W., Ma, W., Zhong, W., Feng, Z., Wang, H., &amp; Liu, T. (2023). A survey on hallucination in large language models: Principles, taxonomy, challenges, and open questions</a:t>
            </a:r>
            <a:endParaRPr lang="LID4096" sz="1100" dirty="0"/>
          </a:p>
        </p:txBody>
      </p:sp>
    </p:spTree>
    <p:extLst>
      <p:ext uri="{BB962C8B-B14F-4D97-AF65-F5344CB8AC3E}">
        <p14:creationId xmlns:p14="http://schemas.microsoft.com/office/powerpoint/2010/main" val="957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853B45-A9D5-D606-C3D5-9B18832B3E69}"/>
              </a:ext>
            </a:extLst>
          </p:cNvPr>
          <p:cNvGrpSpPr/>
          <p:nvPr/>
        </p:nvGrpSpPr>
        <p:grpSpPr>
          <a:xfrm>
            <a:off x="640081" y="3233283"/>
            <a:ext cx="791775" cy="710644"/>
            <a:chOff x="3744325" y="2376152"/>
            <a:chExt cx="2842461" cy="3045541"/>
          </a:xfrm>
          <a:solidFill>
            <a:srgbClr val="FFC000"/>
          </a:solidFill>
        </p:grpSpPr>
        <p:sp>
          <p:nvSpPr>
            <p:cNvPr id="5" name="Free-form: Shape 4">
              <a:extLst>
                <a:ext uri="{FF2B5EF4-FFF2-40B4-BE49-F238E27FC236}">
                  <a16:creationId xmlns:a16="http://schemas.microsoft.com/office/drawing/2014/main" id="{F65F3A79-9827-6171-DCB5-4EC7627A03B4}"/>
                </a:ext>
              </a:extLst>
            </p:cNvPr>
            <p:cNvSpPr/>
            <p:nvPr/>
          </p:nvSpPr>
          <p:spPr>
            <a:xfrm>
              <a:off x="4734087" y="4007668"/>
              <a:ext cx="812170" cy="304509"/>
            </a:xfrm>
            <a:custGeom>
              <a:avLst/>
              <a:gdLst>
                <a:gd name="connsiteX0" fmla="*/ 796674 w 812170"/>
                <a:gd name="connsiteY0" fmla="*/ 160808 h 304509"/>
                <a:gd name="connsiteX1" fmla="*/ 32813 w 812170"/>
                <a:gd name="connsiteY1" fmla="*/ 29648 h 304509"/>
                <a:gd name="connsiteX2" fmla="*/ 78699 w 812170"/>
                <a:gd name="connsiteY2" fmla="*/ 192126 h 304509"/>
                <a:gd name="connsiteX3" fmla="*/ 695056 w 812170"/>
                <a:gd name="connsiteY3" fmla="*/ 297906 h 304509"/>
                <a:gd name="connsiteX4" fmla="*/ 796674 w 812170"/>
                <a:gd name="connsiteY4" fmla="*/ 160808 h 30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170" h="304509">
                  <a:moveTo>
                    <a:pt x="796674" y="160808"/>
                  </a:moveTo>
                  <a:cubicBezTo>
                    <a:pt x="576485" y="11122"/>
                    <a:pt x="292949" y="-37657"/>
                    <a:pt x="32813" y="29648"/>
                  </a:cubicBezTo>
                  <a:cubicBezTo>
                    <a:pt x="-35710" y="48175"/>
                    <a:pt x="14591" y="208470"/>
                    <a:pt x="78699" y="192126"/>
                  </a:cubicBezTo>
                  <a:cubicBezTo>
                    <a:pt x="318227" y="131165"/>
                    <a:pt x="549583" y="199282"/>
                    <a:pt x="695056" y="297906"/>
                  </a:cubicBezTo>
                  <a:cubicBezTo>
                    <a:pt x="749114" y="335974"/>
                    <a:pt x="851036" y="198673"/>
                    <a:pt x="796674" y="160808"/>
                  </a:cubicBezTo>
                </a:path>
              </a:pathLst>
            </a:custGeom>
            <a:grpFill/>
            <a:ln w="507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F1A4A8E-3FBC-D5F9-9465-E1263E8818F7}"/>
                </a:ext>
              </a:extLst>
            </p:cNvPr>
            <p:cNvSpPr/>
            <p:nvPr/>
          </p:nvSpPr>
          <p:spPr>
            <a:xfrm>
              <a:off x="5294482" y="3067558"/>
              <a:ext cx="839439" cy="724596"/>
            </a:xfrm>
            <a:custGeom>
              <a:avLst/>
              <a:gdLst>
                <a:gd name="connsiteX0" fmla="*/ 768734 w 839439"/>
                <a:gd name="connsiteY0" fmla="*/ 71896 h 724596"/>
                <a:gd name="connsiteX1" fmla="*/ 761678 w 839439"/>
                <a:gd name="connsiteY1" fmla="*/ 61389 h 724596"/>
                <a:gd name="connsiteX2" fmla="*/ 749750 w 839439"/>
                <a:gd name="connsiteY2" fmla="*/ 57176 h 724596"/>
                <a:gd name="connsiteX3" fmla="*/ 105121 w 839439"/>
                <a:gd name="connsiteY3" fmla="*/ 38751 h 724596"/>
                <a:gd name="connsiteX4" fmla="*/ 92736 w 839439"/>
                <a:gd name="connsiteY4" fmla="*/ 42202 h 724596"/>
                <a:gd name="connsiteX5" fmla="*/ 85020 w 839439"/>
                <a:gd name="connsiteY5" fmla="*/ 52456 h 724596"/>
                <a:gd name="connsiteX6" fmla="*/ 0 w 839439"/>
                <a:gd name="connsiteY6" fmla="*/ 304927 h 724596"/>
                <a:gd name="connsiteX7" fmla="*/ 419669 w 839439"/>
                <a:gd name="connsiteY7" fmla="*/ 724596 h 724596"/>
                <a:gd name="connsiteX8" fmla="*/ 839440 w 839439"/>
                <a:gd name="connsiteY8" fmla="*/ 304927 h 724596"/>
                <a:gd name="connsiteX9" fmla="*/ 768734 w 839439"/>
                <a:gd name="connsiteY9" fmla="*/ 71896 h 724596"/>
                <a:gd name="connsiteX10" fmla="*/ 419619 w 839439"/>
                <a:gd name="connsiteY10" fmla="*/ 648408 h 724596"/>
                <a:gd name="connsiteX11" fmla="*/ 76087 w 839439"/>
                <a:gd name="connsiteY11" fmla="*/ 304876 h 724596"/>
                <a:gd name="connsiteX12" fmla="*/ 127353 w 839439"/>
                <a:gd name="connsiteY12" fmla="*/ 126918 h 724596"/>
                <a:gd name="connsiteX13" fmla="*/ 124764 w 839439"/>
                <a:gd name="connsiteY13" fmla="*/ 148744 h 724596"/>
                <a:gd name="connsiteX14" fmla="*/ 315615 w 839439"/>
                <a:gd name="connsiteY14" fmla="*/ 339595 h 724596"/>
                <a:gd name="connsiteX15" fmla="*/ 506466 w 839439"/>
                <a:gd name="connsiteY15" fmla="*/ 148744 h 724596"/>
                <a:gd name="connsiteX16" fmla="*/ 493117 w 839439"/>
                <a:gd name="connsiteY16" fmla="*/ 80423 h 724596"/>
                <a:gd name="connsiteX17" fmla="*/ 712138 w 839439"/>
                <a:gd name="connsiteY17" fmla="*/ 124685 h 724596"/>
                <a:gd name="connsiteX18" fmla="*/ 763201 w 839439"/>
                <a:gd name="connsiteY18" fmla="*/ 304876 h 724596"/>
                <a:gd name="connsiteX19" fmla="*/ 419619 w 839439"/>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39" h="724596">
                  <a:moveTo>
                    <a:pt x="768734" y="71896"/>
                  </a:moveTo>
                  <a:lnTo>
                    <a:pt x="761678" y="61389"/>
                  </a:lnTo>
                  <a:lnTo>
                    <a:pt x="749750" y="57176"/>
                  </a:lnTo>
                  <a:cubicBezTo>
                    <a:pt x="555346" y="-11652"/>
                    <a:pt x="311605" y="-19012"/>
                    <a:pt x="105121" y="38751"/>
                  </a:cubicBezTo>
                  <a:lnTo>
                    <a:pt x="92736" y="42202"/>
                  </a:lnTo>
                  <a:lnTo>
                    <a:pt x="85020" y="52456"/>
                  </a:lnTo>
                  <a:cubicBezTo>
                    <a:pt x="29760" y="125015"/>
                    <a:pt x="-111" y="213725"/>
                    <a:pt x="0" y="304927"/>
                  </a:cubicBezTo>
                  <a:cubicBezTo>
                    <a:pt x="0" y="536334"/>
                    <a:pt x="188263" y="724596"/>
                    <a:pt x="419669" y="724596"/>
                  </a:cubicBezTo>
                  <a:cubicBezTo>
                    <a:pt x="651127" y="724596"/>
                    <a:pt x="839440" y="536334"/>
                    <a:pt x="839440" y="304927"/>
                  </a:cubicBezTo>
                  <a:cubicBezTo>
                    <a:pt x="839476" y="221963"/>
                    <a:pt x="814868" y="140851"/>
                    <a:pt x="768734" y="71896"/>
                  </a:cubicBezTo>
                  <a:moveTo>
                    <a:pt x="419619" y="648408"/>
                  </a:moveTo>
                  <a:cubicBezTo>
                    <a:pt x="229986" y="648185"/>
                    <a:pt x="76310" y="494509"/>
                    <a:pt x="76087" y="304876"/>
                  </a:cubicBezTo>
                  <a:cubicBezTo>
                    <a:pt x="76087" y="241429"/>
                    <a:pt x="94258" y="180823"/>
                    <a:pt x="127353" y="126918"/>
                  </a:cubicBezTo>
                  <a:cubicBezTo>
                    <a:pt x="126439" y="134227"/>
                    <a:pt x="124764" y="141181"/>
                    <a:pt x="124764" y="148744"/>
                  </a:cubicBezTo>
                  <a:cubicBezTo>
                    <a:pt x="124764" y="254149"/>
                    <a:pt x="210210" y="339595"/>
                    <a:pt x="315615" y="339595"/>
                  </a:cubicBezTo>
                  <a:cubicBezTo>
                    <a:pt x="421019" y="339595"/>
                    <a:pt x="506466" y="254149"/>
                    <a:pt x="506466" y="148744"/>
                  </a:cubicBezTo>
                  <a:cubicBezTo>
                    <a:pt x="506466" y="124532"/>
                    <a:pt x="501390" y="101691"/>
                    <a:pt x="493117" y="80423"/>
                  </a:cubicBezTo>
                  <a:cubicBezTo>
                    <a:pt x="569609" y="87174"/>
                    <a:pt x="644122" y="101843"/>
                    <a:pt x="712138" y="124685"/>
                  </a:cubicBezTo>
                  <a:cubicBezTo>
                    <a:pt x="745608" y="178823"/>
                    <a:pt x="763293" y="241231"/>
                    <a:pt x="763201" y="304876"/>
                  </a:cubicBezTo>
                  <a:cubicBezTo>
                    <a:pt x="762978" y="494529"/>
                    <a:pt x="609272" y="648210"/>
                    <a:pt x="419619" y="648408"/>
                  </a:cubicBezTo>
                </a:path>
              </a:pathLst>
            </a:custGeom>
            <a:grpFill/>
            <a:ln w="507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560B958-81A9-B791-0A3C-9DAC46FDDA63}"/>
                </a:ext>
              </a:extLst>
            </p:cNvPr>
            <p:cNvSpPr/>
            <p:nvPr/>
          </p:nvSpPr>
          <p:spPr>
            <a:xfrm>
              <a:off x="4197241" y="3067558"/>
              <a:ext cx="839440" cy="724596"/>
            </a:xfrm>
            <a:custGeom>
              <a:avLst/>
              <a:gdLst>
                <a:gd name="connsiteX0" fmla="*/ 839440 w 839440"/>
                <a:gd name="connsiteY0" fmla="*/ 304927 h 724596"/>
                <a:gd name="connsiteX1" fmla="*/ 768785 w 839440"/>
                <a:gd name="connsiteY1" fmla="*/ 71896 h 724596"/>
                <a:gd name="connsiteX2" fmla="*/ 761729 w 839440"/>
                <a:gd name="connsiteY2" fmla="*/ 61389 h 724596"/>
                <a:gd name="connsiteX3" fmla="*/ 749801 w 839440"/>
                <a:gd name="connsiteY3" fmla="*/ 57176 h 724596"/>
                <a:gd name="connsiteX4" fmla="*/ 105171 w 839440"/>
                <a:gd name="connsiteY4" fmla="*/ 38751 h 724596"/>
                <a:gd name="connsiteX5" fmla="*/ 92786 w 839440"/>
                <a:gd name="connsiteY5" fmla="*/ 42202 h 724596"/>
                <a:gd name="connsiteX6" fmla="*/ 85020 w 839440"/>
                <a:gd name="connsiteY6" fmla="*/ 52456 h 724596"/>
                <a:gd name="connsiteX7" fmla="*/ 0 w 839440"/>
                <a:gd name="connsiteY7" fmla="*/ 304927 h 724596"/>
                <a:gd name="connsiteX8" fmla="*/ 419669 w 839440"/>
                <a:gd name="connsiteY8" fmla="*/ 724596 h 724596"/>
                <a:gd name="connsiteX9" fmla="*/ 839440 w 839440"/>
                <a:gd name="connsiteY9" fmla="*/ 304927 h 724596"/>
                <a:gd name="connsiteX10" fmla="*/ 419669 w 839440"/>
                <a:gd name="connsiteY10" fmla="*/ 648408 h 724596"/>
                <a:gd name="connsiteX11" fmla="*/ 76138 w 839440"/>
                <a:gd name="connsiteY11" fmla="*/ 304876 h 724596"/>
                <a:gd name="connsiteX12" fmla="*/ 127403 w 839440"/>
                <a:gd name="connsiteY12" fmla="*/ 126918 h 724596"/>
                <a:gd name="connsiteX13" fmla="*/ 124815 w 839440"/>
                <a:gd name="connsiteY13" fmla="*/ 148744 h 724596"/>
                <a:gd name="connsiteX14" fmla="*/ 315666 w 839440"/>
                <a:gd name="connsiteY14" fmla="*/ 339595 h 724596"/>
                <a:gd name="connsiteX15" fmla="*/ 506517 w 839440"/>
                <a:gd name="connsiteY15" fmla="*/ 148744 h 724596"/>
                <a:gd name="connsiteX16" fmla="*/ 493167 w 839440"/>
                <a:gd name="connsiteY16" fmla="*/ 80423 h 724596"/>
                <a:gd name="connsiteX17" fmla="*/ 712189 w 839440"/>
                <a:gd name="connsiteY17" fmla="*/ 124685 h 724596"/>
                <a:gd name="connsiteX18" fmla="*/ 763252 w 839440"/>
                <a:gd name="connsiteY18" fmla="*/ 304876 h 724596"/>
                <a:gd name="connsiteX19" fmla="*/ 419669 w 839440"/>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40" h="724596">
                  <a:moveTo>
                    <a:pt x="839440" y="304927"/>
                  </a:moveTo>
                  <a:cubicBezTo>
                    <a:pt x="839557" y="221958"/>
                    <a:pt x="814959" y="140831"/>
                    <a:pt x="768785" y="71896"/>
                  </a:cubicBezTo>
                  <a:lnTo>
                    <a:pt x="761729" y="61389"/>
                  </a:lnTo>
                  <a:lnTo>
                    <a:pt x="749801" y="57176"/>
                  </a:lnTo>
                  <a:cubicBezTo>
                    <a:pt x="555397" y="-11652"/>
                    <a:pt x="311656" y="-19012"/>
                    <a:pt x="105171" y="38751"/>
                  </a:cubicBezTo>
                  <a:lnTo>
                    <a:pt x="92786" y="42202"/>
                  </a:lnTo>
                  <a:lnTo>
                    <a:pt x="85020" y="52456"/>
                  </a:lnTo>
                  <a:cubicBezTo>
                    <a:pt x="29760" y="125015"/>
                    <a:pt x="-111" y="213725"/>
                    <a:pt x="0" y="304927"/>
                  </a:cubicBezTo>
                  <a:cubicBezTo>
                    <a:pt x="0" y="536334"/>
                    <a:pt x="188263" y="724596"/>
                    <a:pt x="419669" y="724596"/>
                  </a:cubicBezTo>
                  <a:cubicBezTo>
                    <a:pt x="651127" y="724545"/>
                    <a:pt x="839440" y="536334"/>
                    <a:pt x="839440" y="304927"/>
                  </a:cubicBezTo>
                  <a:moveTo>
                    <a:pt x="419669" y="648408"/>
                  </a:moveTo>
                  <a:cubicBezTo>
                    <a:pt x="230037" y="648185"/>
                    <a:pt x="76361" y="494509"/>
                    <a:pt x="76138" y="304876"/>
                  </a:cubicBezTo>
                  <a:cubicBezTo>
                    <a:pt x="76138" y="241429"/>
                    <a:pt x="94309" y="180823"/>
                    <a:pt x="127403" y="126918"/>
                  </a:cubicBezTo>
                  <a:cubicBezTo>
                    <a:pt x="126490" y="134227"/>
                    <a:pt x="124815" y="141181"/>
                    <a:pt x="124815" y="148744"/>
                  </a:cubicBezTo>
                  <a:cubicBezTo>
                    <a:pt x="124815" y="254149"/>
                    <a:pt x="210261" y="339595"/>
                    <a:pt x="315666" y="339595"/>
                  </a:cubicBezTo>
                  <a:cubicBezTo>
                    <a:pt x="421070" y="339595"/>
                    <a:pt x="506517" y="254149"/>
                    <a:pt x="506517" y="148744"/>
                  </a:cubicBezTo>
                  <a:cubicBezTo>
                    <a:pt x="506517" y="124532"/>
                    <a:pt x="501441" y="101691"/>
                    <a:pt x="493167" y="80423"/>
                  </a:cubicBezTo>
                  <a:cubicBezTo>
                    <a:pt x="569660" y="87174"/>
                    <a:pt x="644173" y="101843"/>
                    <a:pt x="712189" y="124685"/>
                  </a:cubicBezTo>
                  <a:cubicBezTo>
                    <a:pt x="745659" y="178823"/>
                    <a:pt x="763343" y="241231"/>
                    <a:pt x="763252" y="304876"/>
                  </a:cubicBezTo>
                  <a:cubicBezTo>
                    <a:pt x="763303" y="494306"/>
                    <a:pt x="609201" y="648408"/>
                    <a:pt x="419669" y="648408"/>
                  </a:cubicBezTo>
                </a:path>
              </a:pathLst>
            </a:custGeom>
            <a:grpFill/>
            <a:ln w="507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0BE8426-C41B-D40D-F6B7-75BB7270C64F}"/>
                </a:ext>
              </a:extLst>
            </p:cNvPr>
            <p:cNvSpPr/>
            <p:nvPr/>
          </p:nvSpPr>
          <p:spPr>
            <a:xfrm>
              <a:off x="3744325" y="2376152"/>
              <a:ext cx="2842461" cy="3045541"/>
            </a:xfrm>
            <a:custGeom>
              <a:avLst/>
              <a:gdLst>
                <a:gd name="connsiteX0" fmla="*/ 1421231 w 2842461"/>
                <a:gd name="connsiteY0" fmla="*/ 0 h 3045541"/>
                <a:gd name="connsiteX1" fmla="*/ 0 w 2842461"/>
                <a:gd name="connsiteY1" fmla="*/ 1421231 h 3045541"/>
                <a:gd name="connsiteX2" fmla="*/ 197703 w 2842461"/>
                <a:gd name="connsiteY2" fmla="*/ 2142454 h 3045541"/>
                <a:gd name="connsiteX3" fmla="*/ 157554 w 2842461"/>
                <a:gd name="connsiteY3" fmla="*/ 2297115 h 3045541"/>
                <a:gd name="connsiteX4" fmla="*/ 155676 w 2842461"/>
                <a:gd name="connsiteY4" fmla="*/ 2330311 h 3045541"/>
                <a:gd name="connsiteX5" fmla="*/ 278307 w 2842461"/>
                <a:gd name="connsiteY5" fmla="*/ 2790333 h 3045541"/>
                <a:gd name="connsiteX6" fmla="*/ 682800 w 2842461"/>
                <a:gd name="connsiteY6" fmla="*/ 3032246 h 3045541"/>
                <a:gd name="connsiteX7" fmla="*/ 876798 w 2842461"/>
                <a:gd name="connsiteY7" fmla="*/ 3044936 h 3045541"/>
                <a:gd name="connsiteX8" fmla="*/ 1111555 w 2842461"/>
                <a:gd name="connsiteY8" fmla="*/ 2958495 h 3045541"/>
                <a:gd name="connsiteX9" fmla="*/ 1137289 w 2842461"/>
                <a:gd name="connsiteY9" fmla="*/ 2813529 h 3045541"/>
                <a:gd name="connsiteX10" fmla="*/ 1421231 w 2842461"/>
                <a:gd name="connsiteY10" fmla="*/ 2842461 h 3045541"/>
                <a:gd name="connsiteX11" fmla="*/ 2842461 w 2842461"/>
                <a:gd name="connsiteY11" fmla="*/ 1421231 h 3045541"/>
                <a:gd name="connsiteX12" fmla="*/ 1421231 w 2842461"/>
                <a:gd name="connsiteY12" fmla="*/ 0 h 3045541"/>
                <a:gd name="connsiteX13" fmla="*/ 1066481 w 2842461"/>
                <a:gd name="connsiteY13" fmla="*/ 2840888 h 3045541"/>
                <a:gd name="connsiteX14" fmla="*/ 700210 w 2842461"/>
                <a:gd name="connsiteY14" fmla="*/ 2948851 h 3045541"/>
                <a:gd name="connsiteX15" fmla="*/ 280084 w 2842461"/>
                <a:gd name="connsiteY15" fmla="*/ 2148850 h 3045541"/>
                <a:gd name="connsiteX16" fmla="*/ 297545 w 2842461"/>
                <a:gd name="connsiteY16" fmla="*/ 1784863 h 3045541"/>
                <a:gd name="connsiteX17" fmla="*/ 562351 w 2842461"/>
                <a:gd name="connsiteY17" fmla="*/ 1885059 h 3045541"/>
                <a:gd name="connsiteX18" fmla="*/ 581385 w 2842461"/>
                <a:gd name="connsiteY18" fmla="*/ 2151692 h 3045541"/>
                <a:gd name="connsiteX19" fmla="*/ 1436255 w 2842461"/>
                <a:gd name="connsiteY19" fmla="*/ 2151895 h 3045541"/>
                <a:gd name="connsiteX20" fmla="*/ 1530716 w 2842461"/>
                <a:gd name="connsiteY20" fmla="*/ 2313053 h 3045541"/>
                <a:gd name="connsiteX21" fmla="*/ 1153126 w 2842461"/>
                <a:gd name="connsiteY21" fmla="*/ 2420457 h 3045541"/>
                <a:gd name="connsiteX22" fmla="*/ 1150639 w 2842461"/>
                <a:gd name="connsiteY22" fmla="*/ 2538013 h 3045541"/>
                <a:gd name="connsiteX23" fmla="*/ 1097241 w 2842461"/>
                <a:gd name="connsiteY23" fmla="*/ 2629429 h 3045541"/>
                <a:gd name="connsiteX24" fmla="*/ 1114854 w 2842461"/>
                <a:gd name="connsiteY24" fmla="*/ 2744650 h 3045541"/>
                <a:gd name="connsiteX25" fmla="*/ 1066481 w 2842461"/>
                <a:gd name="connsiteY25" fmla="*/ 2840888 h 3045541"/>
                <a:gd name="connsiteX26" fmla="*/ 1421231 w 2842461"/>
                <a:gd name="connsiteY26" fmla="*/ 2715566 h 3045541"/>
                <a:gd name="connsiteX27" fmla="*/ 1192869 w 2842461"/>
                <a:gd name="connsiteY27" fmla="*/ 2694755 h 3045541"/>
                <a:gd name="connsiteX28" fmla="*/ 1178759 w 2842461"/>
                <a:gd name="connsiteY28" fmla="*/ 2652625 h 3045541"/>
                <a:gd name="connsiteX29" fmla="*/ 1216117 w 2842461"/>
                <a:gd name="connsiteY29" fmla="*/ 2475885 h 3045541"/>
                <a:gd name="connsiteX30" fmla="*/ 1568937 w 2842461"/>
                <a:gd name="connsiteY30" fmla="*/ 2367313 h 3045541"/>
                <a:gd name="connsiteX31" fmla="*/ 1672636 w 2842461"/>
                <a:gd name="connsiteY31" fmla="*/ 2205496 h 3045541"/>
                <a:gd name="connsiteX32" fmla="*/ 1526097 w 2842461"/>
                <a:gd name="connsiteY32" fmla="*/ 2088295 h 3045541"/>
                <a:gd name="connsiteX33" fmla="*/ 1440519 w 2842461"/>
                <a:gd name="connsiteY33" fmla="*/ 2090173 h 3045541"/>
                <a:gd name="connsiteX34" fmla="*/ 710260 w 2842461"/>
                <a:gd name="connsiteY34" fmla="*/ 2146769 h 3045541"/>
                <a:gd name="connsiteX35" fmla="*/ 633717 w 2842461"/>
                <a:gd name="connsiteY35" fmla="*/ 2119309 h 3045541"/>
                <a:gd name="connsiteX36" fmla="*/ 624783 w 2842461"/>
                <a:gd name="connsiteY36" fmla="*/ 1927189 h 3045541"/>
                <a:gd name="connsiteX37" fmla="*/ 410939 w 2842461"/>
                <a:gd name="connsiteY37" fmla="*/ 1627106 h 3045541"/>
                <a:gd name="connsiteX38" fmla="*/ 403985 w 2842461"/>
                <a:gd name="connsiteY38" fmla="*/ 1625939 h 3045541"/>
                <a:gd name="connsiteX39" fmla="*/ 257649 w 2842461"/>
                <a:gd name="connsiteY39" fmla="*/ 1673347 h 3045541"/>
                <a:gd name="connsiteX40" fmla="*/ 234655 w 2842461"/>
                <a:gd name="connsiteY40" fmla="*/ 1845062 h 3045541"/>
                <a:gd name="connsiteX41" fmla="*/ 252928 w 2842461"/>
                <a:gd name="connsiteY41" fmla="*/ 1977795 h 3045541"/>
                <a:gd name="connsiteX42" fmla="*/ 126896 w 2842461"/>
                <a:gd name="connsiteY42" fmla="*/ 1421231 h 3045541"/>
                <a:gd name="connsiteX43" fmla="*/ 506212 w 2842461"/>
                <a:gd name="connsiteY43" fmla="*/ 506669 h 3045541"/>
                <a:gd name="connsiteX44" fmla="*/ 517023 w 2842461"/>
                <a:gd name="connsiteY44" fmla="*/ 505907 h 3045541"/>
                <a:gd name="connsiteX45" fmla="*/ 1088358 w 2842461"/>
                <a:gd name="connsiteY45" fmla="*/ 456012 h 3045541"/>
                <a:gd name="connsiteX46" fmla="*/ 1124041 w 2842461"/>
                <a:gd name="connsiteY46" fmla="*/ 358556 h 3045541"/>
                <a:gd name="connsiteX47" fmla="*/ 741426 w 2842461"/>
                <a:gd name="connsiteY47" fmla="*/ 320386 h 3045541"/>
                <a:gd name="connsiteX48" fmla="*/ 1421231 w 2842461"/>
                <a:gd name="connsiteY48" fmla="*/ 126896 h 3045541"/>
                <a:gd name="connsiteX49" fmla="*/ 2339295 w 2842461"/>
                <a:gd name="connsiteY49" fmla="*/ 509816 h 3045541"/>
                <a:gd name="connsiteX50" fmla="*/ 1683042 w 2842461"/>
                <a:gd name="connsiteY50" fmla="*/ 568543 h 3045541"/>
                <a:gd name="connsiteX51" fmla="*/ 1735272 w 2842461"/>
                <a:gd name="connsiteY51" fmla="*/ 658284 h 3045541"/>
                <a:gd name="connsiteX52" fmla="*/ 2306607 w 2842461"/>
                <a:gd name="connsiteY52" fmla="*/ 608236 h 3045541"/>
                <a:gd name="connsiteX53" fmla="*/ 2351781 w 2842461"/>
                <a:gd name="connsiteY53" fmla="*/ 522962 h 3045541"/>
                <a:gd name="connsiteX54" fmla="*/ 2715566 w 2842461"/>
                <a:gd name="connsiteY54" fmla="*/ 1421231 h 3045541"/>
                <a:gd name="connsiteX55" fmla="*/ 1421231 w 2842461"/>
                <a:gd name="connsiteY55" fmla="*/ 2715566 h 304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42461" h="3045541">
                  <a:moveTo>
                    <a:pt x="1421231" y="0"/>
                  </a:moveTo>
                  <a:cubicBezTo>
                    <a:pt x="636052" y="0"/>
                    <a:pt x="0" y="636153"/>
                    <a:pt x="0" y="1421231"/>
                  </a:cubicBezTo>
                  <a:cubicBezTo>
                    <a:pt x="-87" y="1675032"/>
                    <a:pt x="68207" y="1924174"/>
                    <a:pt x="197703" y="2142454"/>
                  </a:cubicBezTo>
                  <a:cubicBezTo>
                    <a:pt x="177806" y="2187934"/>
                    <a:pt x="159939" y="2236256"/>
                    <a:pt x="157554" y="2297115"/>
                  </a:cubicBezTo>
                  <a:cubicBezTo>
                    <a:pt x="157046" y="2307419"/>
                    <a:pt x="156386" y="2318535"/>
                    <a:pt x="155676" y="2330311"/>
                  </a:cubicBezTo>
                  <a:cubicBezTo>
                    <a:pt x="148823" y="2434720"/>
                    <a:pt x="138722" y="2592528"/>
                    <a:pt x="278307" y="2790333"/>
                  </a:cubicBezTo>
                  <a:cubicBezTo>
                    <a:pt x="368403" y="2917837"/>
                    <a:pt x="508293" y="3001588"/>
                    <a:pt x="682800" y="3032246"/>
                  </a:cubicBezTo>
                  <a:cubicBezTo>
                    <a:pt x="744674" y="3043058"/>
                    <a:pt x="808020" y="3047220"/>
                    <a:pt x="876798" y="3044936"/>
                  </a:cubicBezTo>
                  <a:cubicBezTo>
                    <a:pt x="989329" y="3041078"/>
                    <a:pt x="1068309" y="3037018"/>
                    <a:pt x="1111555" y="2958495"/>
                  </a:cubicBezTo>
                  <a:cubicBezTo>
                    <a:pt x="1148202" y="2892052"/>
                    <a:pt x="1106022" y="2850126"/>
                    <a:pt x="1137289" y="2813529"/>
                  </a:cubicBezTo>
                  <a:cubicBezTo>
                    <a:pt x="1230735" y="2832624"/>
                    <a:pt x="1325856" y="2842314"/>
                    <a:pt x="1421231" y="2842461"/>
                  </a:cubicBezTo>
                  <a:cubicBezTo>
                    <a:pt x="2206410" y="2842461"/>
                    <a:pt x="2842461" y="2206308"/>
                    <a:pt x="2842461" y="1421231"/>
                  </a:cubicBezTo>
                  <a:cubicBezTo>
                    <a:pt x="2842461" y="636153"/>
                    <a:pt x="2206410" y="0"/>
                    <a:pt x="1421231" y="0"/>
                  </a:cubicBezTo>
                  <a:moveTo>
                    <a:pt x="1066481" y="2840888"/>
                  </a:moveTo>
                  <a:cubicBezTo>
                    <a:pt x="1080541" y="2927126"/>
                    <a:pt x="1031509" y="3008644"/>
                    <a:pt x="700210" y="2948851"/>
                  </a:cubicBezTo>
                  <a:cubicBezTo>
                    <a:pt x="155016" y="2850481"/>
                    <a:pt x="192018" y="2334676"/>
                    <a:pt x="280084" y="2148850"/>
                  </a:cubicBezTo>
                  <a:cubicBezTo>
                    <a:pt x="344750" y="2012361"/>
                    <a:pt x="334903" y="1954294"/>
                    <a:pt x="297545" y="1784863"/>
                  </a:cubicBezTo>
                  <a:cubicBezTo>
                    <a:pt x="263588" y="1631116"/>
                    <a:pt x="554026" y="1700705"/>
                    <a:pt x="562351" y="1885059"/>
                  </a:cubicBezTo>
                  <a:cubicBezTo>
                    <a:pt x="568492" y="2021802"/>
                    <a:pt x="515856" y="2091544"/>
                    <a:pt x="581385" y="2151692"/>
                  </a:cubicBezTo>
                  <a:cubicBezTo>
                    <a:pt x="727873" y="2286202"/>
                    <a:pt x="1150537" y="2212501"/>
                    <a:pt x="1436255" y="2151895"/>
                  </a:cubicBezTo>
                  <a:cubicBezTo>
                    <a:pt x="1558481" y="2125958"/>
                    <a:pt x="1621320" y="2249910"/>
                    <a:pt x="1530716" y="2313053"/>
                  </a:cubicBezTo>
                  <a:cubicBezTo>
                    <a:pt x="1433870" y="2380714"/>
                    <a:pt x="1320628" y="2408174"/>
                    <a:pt x="1153126" y="2420457"/>
                  </a:cubicBezTo>
                  <a:cubicBezTo>
                    <a:pt x="1065669" y="2426802"/>
                    <a:pt x="1164343" y="2454973"/>
                    <a:pt x="1150639" y="2538013"/>
                  </a:cubicBezTo>
                  <a:cubicBezTo>
                    <a:pt x="1143177" y="2583594"/>
                    <a:pt x="1095414" y="2582021"/>
                    <a:pt x="1097241" y="2629429"/>
                  </a:cubicBezTo>
                  <a:cubicBezTo>
                    <a:pt x="1098205" y="2654656"/>
                    <a:pt x="1150232" y="2681202"/>
                    <a:pt x="1114854" y="2744650"/>
                  </a:cubicBezTo>
                  <a:cubicBezTo>
                    <a:pt x="1104347" y="2763583"/>
                    <a:pt x="1057345" y="2785308"/>
                    <a:pt x="1066481" y="2840888"/>
                  </a:cubicBezTo>
                  <a:moveTo>
                    <a:pt x="1421231" y="2715566"/>
                  </a:moveTo>
                  <a:cubicBezTo>
                    <a:pt x="1343266" y="2715566"/>
                    <a:pt x="1267078" y="2708104"/>
                    <a:pt x="1192869" y="2694755"/>
                  </a:cubicBezTo>
                  <a:cubicBezTo>
                    <a:pt x="1190458" y="2680045"/>
                    <a:pt x="1185692" y="2665818"/>
                    <a:pt x="1178759" y="2652625"/>
                  </a:cubicBezTo>
                  <a:cubicBezTo>
                    <a:pt x="1159623" y="2615166"/>
                    <a:pt x="1254794" y="2576488"/>
                    <a:pt x="1216117" y="2475885"/>
                  </a:cubicBezTo>
                  <a:cubicBezTo>
                    <a:pt x="1361133" y="2452080"/>
                    <a:pt x="1468994" y="2424112"/>
                    <a:pt x="1568937" y="2367313"/>
                  </a:cubicBezTo>
                  <a:cubicBezTo>
                    <a:pt x="1676392" y="2306251"/>
                    <a:pt x="1679996" y="2239707"/>
                    <a:pt x="1672636" y="2205496"/>
                  </a:cubicBezTo>
                  <a:cubicBezTo>
                    <a:pt x="1660150" y="2148495"/>
                    <a:pt x="1601372" y="2101493"/>
                    <a:pt x="1526097" y="2088295"/>
                  </a:cubicBezTo>
                  <a:cubicBezTo>
                    <a:pt x="1497744" y="2083077"/>
                    <a:pt x="1468619" y="2083712"/>
                    <a:pt x="1440519" y="2090173"/>
                  </a:cubicBezTo>
                  <a:cubicBezTo>
                    <a:pt x="1281899" y="2128648"/>
                    <a:pt x="902278" y="2180472"/>
                    <a:pt x="710260" y="2146769"/>
                  </a:cubicBezTo>
                  <a:cubicBezTo>
                    <a:pt x="656304" y="2137226"/>
                    <a:pt x="638691" y="2124385"/>
                    <a:pt x="633717" y="2119309"/>
                  </a:cubicBezTo>
                  <a:cubicBezTo>
                    <a:pt x="605850" y="2091341"/>
                    <a:pt x="611129" y="2037842"/>
                    <a:pt x="624783" y="1927189"/>
                  </a:cubicBezTo>
                  <a:cubicBezTo>
                    <a:pt x="641533" y="1791157"/>
                    <a:pt x="519308" y="1646140"/>
                    <a:pt x="410939" y="1627106"/>
                  </a:cubicBezTo>
                  <a:lnTo>
                    <a:pt x="403985" y="1625939"/>
                  </a:lnTo>
                  <a:cubicBezTo>
                    <a:pt x="344192" y="1618426"/>
                    <a:pt x="290845" y="1635633"/>
                    <a:pt x="257649" y="1673347"/>
                  </a:cubicBezTo>
                  <a:cubicBezTo>
                    <a:pt x="220494" y="1715273"/>
                    <a:pt x="212170" y="1777959"/>
                    <a:pt x="234655" y="1845062"/>
                  </a:cubicBezTo>
                  <a:cubicBezTo>
                    <a:pt x="252370" y="1897800"/>
                    <a:pt x="256380" y="1940132"/>
                    <a:pt x="252928" y="1977795"/>
                  </a:cubicBezTo>
                  <a:cubicBezTo>
                    <a:pt x="169814" y="1804034"/>
                    <a:pt x="126745" y="1613843"/>
                    <a:pt x="126896" y="1421231"/>
                  </a:cubicBezTo>
                  <a:cubicBezTo>
                    <a:pt x="126896" y="1064502"/>
                    <a:pt x="271963" y="741020"/>
                    <a:pt x="506212" y="506669"/>
                  </a:cubicBezTo>
                  <a:cubicBezTo>
                    <a:pt x="510222" y="507785"/>
                    <a:pt x="513927" y="507785"/>
                    <a:pt x="517023" y="505907"/>
                  </a:cubicBezTo>
                  <a:cubicBezTo>
                    <a:pt x="690551" y="405076"/>
                    <a:pt x="899979" y="386786"/>
                    <a:pt x="1088358" y="456012"/>
                  </a:cubicBezTo>
                  <a:cubicBezTo>
                    <a:pt x="1114346" y="466062"/>
                    <a:pt x="1155765" y="370586"/>
                    <a:pt x="1124041" y="358556"/>
                  </a:cubicBezTo>
                  <a:cubicBezTo>
                    <a:pt x="1001719" y="313959"/>
                    <a:pt x="870149" y="300833"/>
                    <a:pt x="741426" y="320386"/>
                  </a:cubicBezTo>
                  <a:cubicBezTo>
                    <a:pt x="945514" y="193679"/>
                    <a:pt x="1181007" y="126652"/>
                    <a:pt x="1421231" y="126896"/>
                  </a:cubicBezTo>
                  <a:cubicBezTo>
                    <a:pt x="1779736" y="126896"/>
                    <a:pt x="2104640" y="273536"/>
                    <a:pt x="2339295" y="509816"/>
                  </a:cubicBezTo>
                  <a:cubicBezTo>
                    <a:pt x="2122644" y="431206"/>
                    <a:pt x="1882293" y="452718"/>
                    <a:pt x="1683042" y="568543"/>
                  </a:cubicBezTo>
                  <a:cubicBezTo>
                    <a:pt x="1654008" y="585902"/>
                    <a:pt x="1711314" y="672547"/>
                    <a:pt x="1735272" y="658284"/>
                  </a:cubicBezTo>
                  <a:cubicBezTo>
                    <a:pt x="1908779" y="557402"/>
                    <a:pt x="2118202" y="539058"/>
                    <a:pt x="2306607" y="608236"/>
                  </a:cubicBezTo>
                  <a:cubicBezTo>
                    <a:pt x="2328382" y="616713"/>
                    <a:pt x="2360410" y="551691"/>
                    <a:pt x="2351781" y="522962"/>
                  </a:cubicBezTo>
                  <a:cubicBezTo>
                    <a:pt x="2576742" y="755942"/>
                    <a:pt x="2715566" y="1072572"/>
                    <a:pt x="2715566" y="1421231"/>
                  </a:cubicBezTo>
                  <a:cubicBezTo>
                    <a:pt x="2715566" y="2134942"/>
                    <a:pt x="2134942" y="2715566"/>
                    <a:pt x="1421231" y="2715566"/>
                  </a:cubicBezTo>
                </a:path>
              </a:pathLst>
            </a:custGeom>
            <a:grpFill/>
            <a:ln w="50750" cap="flat">
              <a:noFill/>
              <a:prstDash val="solid"/>
              <a:miter/>
            </a:ln>
          </p:spPr>
          <p:txBody>
            <a:bodyPr rtlCol="0" anchor="ctr"/>
            <a:lstStyle/>
            <a:p>
              <a:endParaRPr lang="en-GB"/>
            </a:p>
          </p:txBody>
        </p:sp>
      </p:grpSp>
      <p:sp>
        <p:nvSpPr>
          <p:cNvPr id="9" name="Speech Bubble: Rectangle with Corners Rounded 8">
            <a:extLst>
              <a:ext uri="{FF2B5EF4-FFF2-40B4-BE49-F238E27FC236}">
                <a16:creationId xmlns:a16="http://schemas.microsoft.com/office/drawing/2014/main" id="{B9AF72CA-6E27-943B-9E5A-8D8AEF5D1231}"/>
              </a:ext>
            </a:extLst>
          </p:cNvPr>
          <p:cNvSpPr/>
          <p:nvPr/>
        </p:nvSpPr>
        <p:spPr>
          <a:xfrm>
            <a:off x="1542513" y="2390274"/>
            <a:ext cx="3711276" cy="934936"/>
          </a:xfrm>
          <a:prstGeom prst="wedgeRoundRectCallout">
            <a:avLst>
              <a:gd name="adj1" fmla="val -51307"/>
              <a:gd name="adj2" fmla="val 80673"/>
              <a:gd name="adj3" fmla="val 16667"/>
            </a:avLst>
          </a:prstGeom>
          <a:solidFill>
            <a:srgbClr val="FFC00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Work Sans" pitchFamily="2" charset="0"/>
              </a:rPr>
              <a:t>Who wrote Pippi </a:t>
            </a:r>
            <a:r>
              <a:rPr lang="en-GB" dirty="0" err="1">
                <a:solidFill>
                  <a:schemeClr val="tx1"/>
                </a:solidFill>
                <a:latin typeface="Work Sans" pitchFamily="2" charset="0"/>
              </a:rPr>
              <a:t>Longstocking</a:t>
            </a:r>
            <a:r>
              <a:rPr lang="en-GB" dirty="0">
                <a:solidFill>
                  <a:schemeClr val="tx1"/>
                </a:solidFill>
                <a:latin typeface="Work Sans" pitchFamily="2" charset="0"/>
              </a:rPr>
              <a:t>?</a:t>
            </a:r>
            <a:endParaRPr lang="LID4096" dirty="0">
              <a:solidFill>
                <a:schemeClr val="tx1"/>
              </a:solidFill>
              <a:latin typeface="Work Sans" pitchFamily="2" charset="0"/>
            </a:endParaRPr>
          </a:p>
        </p:txBody>
      </p:sp>
      <p:grpSp>
        <p:nvGrpSpPr>
          <p:cNvPr id="10" name="Group 9">
            <a:extLst>
              <a:ext uri="{FF2B5EF4-FFF2-40B4-BE49-F238E27FC236}">
                <a16:creationId xmlns:a16="http://schemas.microsoft.com/office/drawing/2014/main" id="{041A76D8-5E5B-0F4A-3DDC-1DEDB8C12BD0}"/>
              </a:ext>
            </a:extLst>
          </p:cNvPr>
          <p:cNvGrpSpPr/>
          <p:nvPr/>
        </p:nvGrpSpPr>
        <p:grpSpPr>
          <a:xfrm>
            <a:off x="9481929" y="4987815"/>
            <a:ext cx="610880" cy="591269"/>
            <a:chOff x="4122440" y="751142"/>
            <a:chExt cx="546015" cy="465719"/>
          </a:xfrm>
          <a:solidFill>
            <a:srgbClr val="00B0F0"/>
          </a:solidFill>
        </p:grpSpPr>
        <p:sp>
          <p:nvSpPr>
            <p:cNvPr id="11" name="Freeform: Shape 26">
              <a:extLst>
                <a:ext uri="{FF2B5EF4-FFF2-40B4-BE49-F238E27FC236}">
                  <a16:creationId xmlns:a16="http://schemas.microsoft.com/office/drawing/2014/main" id="{23922B8D-4009-A2CB-ED12-3479817962B8}"/>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a:p>
          </p:txBody>
        </p:sp>
        <p:sp>
          <p:nvSpPr>
            <p:cNvPr id="12" name="Freeform: Shape 27">
              <a:extLst>
                <a:ext uri="{FF2B5EF4-FFF2-40B4-BE49-F238E27FC236}">
                  <a16:creationId xmlns:a16="http://schemas.microsoft.com/office/drawing/2014/main" id="{5668D9D7-DC3A-7469-BDFF-1DCCF3DF515B}"/>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13" name="Freeform: Shape 28">
              <a:extLst>
                <a:ext uri="{FF2B5EF4-FFF2-40B4-BE49-F238E27FC236}">
                  <a16:creationId xmlns:a16="http://schemas.microsoft.com/office/drawing/2014/main" id="{37BEFBDA-1A4B-18E6-3F77-C4E701AB670D}"/>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14" name="Freeform: Shape 29">
              <a:extLst>
                <a:ext uri="{FF2B5EF4-FFF2-40B4-BE49-F238E27FC236}">
                  <a16:creationId xmlns:a16="http://schemas.microsoft.com/office/drawing/2014/main" id="{A409BD5A-67B7-F09A-8468-96C8FCD1FF85}"/>
                </a:ext>
              </a:extLst>
            </p:cNvPr>
            <p:cNvSpPr/>
            <p:nvPr/>
          </p:nvSpPr>
          <p:spPr>
            <a:xfrm>
              <a:off x="4122440" y="751142"/>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a:p>
          </p:txBody>
        </p:sp>
      </p:grpSp>
      <p:sp>
        <p:nvSpPr>
          <p:cNvPr id="15" name="Speech Bubble: Rectangle with Corners Rounded 14">
            <a:extLst>
              <a:ext uri="{FF2B5EF4-FFF2-40B4-BE49-F238E27FC236}">
                <a16:creationId xmlns:a16="http://schemas.microsoft.com/office/drawing/2014/main" id="{9CC366CE-79C4-BA43-FB46-201C310813B9}"/>
              </a:ext>
            </a:extLst>
          </p:cNvPr>
          <p:cNvSpPr/>
          <p:nvPr/>
        </p:nvSpPr>
        <p:spPr>
          <a:xfrm>
            <a:off x="2947736" y="3608167"/>
            <a:ext cx="6366952" cy="1379648"/>
          </a:xfrm>
          <a:prstGeom prst="wedgeRoundRectCallout">
            <a:avLst>
              <a:gd name="adj1" fmla="val 51660"/>
              <a:gd name="adj2" fmla="val 80944"/>
              <a:gd name="adj3" fmla="val 16667"/>
            </a:avLst>
          </a:prstGeom>
          <a:solidFill>
            <a:srgbClr val="00B0F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latin typeface="Work Sans" pitchFamily="2" charset="0"/>
              </a:rPr>
              <a:t>Pippi </a:t>
            </a:r>
            <a:r>
              <a:rPr lang="en-GB" dirty="0" err="1">
                <a:solidFill>
                  <a:schemeClr val="tx1"/>
                </a:solidFill>
                <a:latin typeface="Work Sans" pitchFamily="2" charset="0"/>
              </a:rPr>
              <a:t>Longstocking</a:t>
            </a:r>
            <a:r>
              <a:rPr lang="en-GB" dirty="0">
                <a:solidFill>
                  <a:schemeClr val="tx1"/>
                </a:solidFill>
                <a:latin typeface="Work Sans" pitchFamily="2" charset="0"/>
              </a:rPr>
              <a:t> was written by Hans Christian Andersen and published in 1945. Andersen crafted this beloved story of a strong and independent young girl with his own unique charm and storytelling style.</a:t>
            </a:r>
            <a:endParaRPr lang="LID4096" dirty="0">
              <a:solidFill>
                <a:schemeClr val="tx1"/>
              </a:solidFill>
              <a:latin typeface="Work Sans" pitchFamily="2" charset="0"/>
            </a:endParaRPr>
          </a:p>
        </p:txBody>
      </p:sp>
      <p:sp>
        <p:nvSpPr>
          <p:cNvPr id="18" name="Arrow: Pentagon 17">
            <a:extLst>
              <a:ext uri="{FF2B5EF4-FFF2-40B4-BE49-F238E27FC236}">
                <a16:creationId xmlns:a16="http://schemas.microsoft.com/office/drawing/2014/main" id="{64F7C489-28BB-5A32-DCF9-F4D6AD23C25E}"/>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Title 1">
            <a:extLst>
              <a:ext uri="{FF2B5EF4-FFF2-40B4-BE49-F238E27FC236}">
                <a16:creationId xmlns:a16="http://schemas.microsoft.com/office/drawing/2014/main" id="{117DD99A-A2A6-8658-E5E5-283FECF954B5}"/>
              </a:ext>
            </a:extLst>
          </p:cNvPr>
          <p:cNvSpPr>
            <a:spLocks noGrp="1"/>
          </p:cNvSpPr>
          <p:nvPr>
            <p:ph type="title"/>
          </p:nvPr>
        </p:nvSpPr>
        <p:spPr>
          <a:xfrm>
            <a:off x="947738" y="836613"/>
            <a:ext cx="9472971" cy="716142"/>
          </a:xfrm>
        </p:spPr>
        <p:txBody>
          <a:bodyPr/>
          <a:lstStyle/>
          <a:p>
            <a:r>
              <a:rPr lang="sv-SE" dirty="0" err="1">
                <a:solidFill>
                  <a:schemeClr val="bg1"/>
                </a:solidFill>
              </a:rPr>
              <a:t>Factual</a:t>
            </a:r>
            <a:r>
              <a:rPr lang="sv-SE" dirty="0">
                <a:solidFill>
                  <a:schemeClr val="bg1"/>
                </a:solidFill>
              </a:rPr>
              <a:t> Hallucination</a:t>
            </a:r>
            <a:endParaRPr lang="en-GB" dirty="0">
              <a:solidFill>
                <a:schemeClr val="bg1"/>
              </a:solidFill>
            </a:endParaRPr>
          </a:p>
        </p:txBody>
      </p:sp>
    </p:spTree>
    <p:extLst>
      <p:ext uri="{BB962C8B-B14F-4D97-AF65-F5344CB8AC3E}">
        <p14:creationId xmlns:p14="http://schemas.microsoft.com/office/powerpoint/2010/main" val="22492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853B45-A9D5-D606-C3D5-9B18832B3E69}"/>
              </a:ext>
            </a:extLst>
          </p:cNvPr>
          <p:cNvGrpSpPr/>
          <p:nvPr/>
        </p:nvGrpSpPr>
        <p:grpSpPr>
          <a:xfrm>
            <a:off x="640081" y="3233283"/>
            <a:ext cx="791775" cy="710644"/>
            <a:chOff x="3744325" y="2376152"/>
            <a:chExt cx="2842461" cy="3045541"/>
          </a:xfrm>
          <a:solidFill>
            <a:srgbClr val="FFC000"/>
          </a:solidFill>
        </p:grpSpPr>
        <p:sp>
          <p:nvSpPr>
            <p:cNvPr id="5" name="Free-form: Shape 4">
              <a:extLst>
                <a:ext uri="{FF2B5EF4-FFF2-40B4-BE49-F238E27FC236}">
                  <a16:creationId xmlns:a16="http://schemas.microsoft.com/office/drawing/2014/main" id="{F65F3A79-9827-6171-DCB5-4EC7627A03B4}"/>
                </a:ext>
              </a:extLst>
            </p:cNvPr>
            <p:cNvSpPr/>
            <p:nvPr/>
          </p:nvSpPr>
          <p:spPr>
            <a:xfrm>
              <a:off x="4734087" y="4007668"/>
              <a:ext cx="812170" cy="304509"/>
            </a:xfrm>
            <a:custGeom>
              <a:avLst/>
              <a:gdLst>
                <a:gd name="connsiteX0" fmla="*/ 796674 w 812170"/>
                <a:gd name="connsiteY0" fmla="*/ 160808 h 304509"/>
                <a:gd name="connsiteX1" fmla="*/ 32813 w 812170"/>
                <a:gd name="connsiteY1" fmla="*/ 29648 h 304509"/>
                <a:gd name="connsiteX2" fmla="*/ 78699 w 812170"/>
                <a:gd name="connsiteY2" fmla="*/ 192126 h 304509"/>
                <a:gd name="connsiteX3" fmla="*/ 695056 w 812170"/>
                <a:gd name="connsiteY3" fmla="*/ 297906 h 304509"/>
                <a:gd name="connsiteX4" fmla="*/ 796674 w 812170"/>
                <a:gd name="connsiteY4" fmla="*/ 160808 h 30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170" h="304509">
                  <a:moveTo>
                    <a:pt x="796674" y="160808"/>
                  </a:moveTo>
                  <a:cubicBezTo>
                    <a:pt x="576485" y="11122"/>
                    <a:pt x="292949" y="-37657"/>
                    <a:pt x="32813" y="29648"/>
                  </a:cubicBezTo>
                  <a:cubicBezTo>
                    <a:pt x="-35710" y="48175"/>
                    <a:pt x="14591" y="208470"/>
                    <a:pt x="78699" y="192126"/>
                  </a:cubicBezTo>
                  <a:cubicBezTo>
                    <a:pt x="318227" y="131165"/>
                    <a:pt x="549583" y="199282"/>
                    <a:pt x="695056" y="297906"/>
                  </a:cubicBezTo>
                  <a:cubicBezTo>
                    <a:pt x="749114" y="335974"/>
                    <a:pt x="851036" y="198673"/>
                    <a:pt x="796674" y="160808"/>
                  </a:cubicBezTo>
                </a:path>
              </a:pathLst>
            </a:custGeom>
            <a:grpFill/>
            <a:ln w="507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F1A4A8E-3FBC-D5F9-9465-E1263E8818F7}"/>
                </a:ext>
              </a:extLst>
            </p:cNvPr>
            <p:cNvSpPr/>
            <p:nvPr/>
          </p:nvSpPr>
          <p:spPr>
            <a:xfrm>
              <a:off x="5294482" y="3067558"/>
              <a:ext cx="839439" cy="724596"/>
            </a:xfrm>
            <a:custGeom>
              <a:avLst/>
              <a:gdLst>
                <a:gd name="connsiteX0" fmla="*/ 768734 w 839439"/>
                <a:gd name="connsiteY0" fmla="*/ 71896 h 724596"/>
                <a:gd name="connsiteX1" fmla="*/ 761678 w 839439"/>
                <a:gd name="connsiteY1" fmla="*/ 61389 h 724596"/>
                <a:gd name="connsiteX2" fmla="*/ 749750 w 839439"/>
                <a:gd name="connsiteY2" fmla="*/ 57176 h 724596"/>
                <a:gd name="connsiteX3" fmla="*/ 105121 w 839439"/>
                <a:gd name="connsiteY3" fmla="*/ 38751 h 724596"/>
                <a:gd name="connsiteX4" fmla="*/ 92736 w 839439"/>
                <a:gd name="connsiteY4" fmla="*/ 42202 h 724596"/>
                <a:gd name="connsiteX5" fmla="*/ 85020 w 839439"/>
                <a:gd name="connsiteY5" fmla="*/ 52456 h 724596"/>
                <a:gd name="connsiteX6" fmla="*/ 0 w 839439"/>
                <a:gd name="connsiteY6" fmla="*/ 304927 h 724596"/>
                <a:gd name="connsiteX7" fmla="*/ 419669 w 839439"/>
                <a:gd name="connsiteY7" fmla="*/ 724596 h 724596"/>
                <a:gd name="connsiteX8" fmla="*/ 839440 w 839439"/>
                <a:gd name="connsiteY8" fmla="*/ 304927 h 724596"/>
                <a:gd name="connsiteX9" fmla="*/ 768734 w 839439"/>
                <a:gd name="connsiteY9" fmla="*/ 71896 h 724596"/>
                <a:gd name="connsiteX10" fmla="*/ 419619 w 839439"/>
                <a:gd name="connsiteY10" fmla="*/ 648408 h 724596"/>
                <a:gd name="connsiteX11" fmla="*/ 76087 w 839439"/>
                <a:gd name="connsiteY11" fmla="*/ 304876 h 724596"/>
                <a:gd name="connsiteX12" fmla="*/ 127353 w 839439"/>
                <a:gd name="connsiteY12" fmla="*/ 126918 h 724596"/>
                <a:gd name="connsiteX13" fmla="*/ 124764 w 839439"/>
                <a:gd name="connsiteY13" fmla="*/ 148744 h 724596"/>
                <a:gd name="connsiteX14" fmla="*/ 315615 w 839439"/>
                <a:gd name="connsiteY14" fmla="*/ 339595 h 724596"/>
                <a:gd name="connsiteX15" fmla="*/ 506466 w 839439"/>
                <a:gd name="connsiteY15" fmla="*/ 148744 h 724596"/>
                <a:gd name="connsiteX16" fmla="*/ 493117 w 839439"/>
                <a:gd name="connsiteY16" fmla="*/ 80423 h 724596"/>
                <a:gd name="connsiteX17" fmla="*/ 712138 w 839439"/>
                <a:gd name="connsiteY17" fmla="*/ 124685 h 724596"/>
                <a:gd name="connsiteX18" fmla="*/ 763201 w 839439"/>
                <a:gd name="connsiteY18" fmla="*/ 304876 h 724596"/>
                <a:gd name="connsiteX19" fmla="*/ 419619 w 839439"/>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39" h="724596">
                  <a:moveTo>
                    <a:pt x="768734" y="71896"/>
                  </a:moveTo>
                  <a:lnTo>
                    <a:pt x="761678" y="61389"/>
                  </a:lnTo>
                  <a:lnTo>
                    <a:pt x="749750" y="57176"/>
                  </a:lnTo>
                  <a:cubicBezTo>
                    <a:pt x="555346" y="-11652"/>
                    <a:pt x="311605" y="-19012"/>
                    <a:pt x="105121" y="38751"/>
                  </a:cubicBezTo>
                  <a:lnTo>
                    <a:pt x="92736" y="42202"/>
                  </a:lnTo>
                  <a:lnTo>
                    <a:pt x="85020" y="52456"/>
                  </a:lnTo>
                  <a:cubicBezTo>
                    <a:pt x="29760" y="125015"/>
                    <a:pt x="-111" y="213725"/>
                    <a:pt x="0" y="304927"/>
                  </a:cubicBezTo>
                  <a:cubicBezTo>
                    <a:pt x="0" y="536334"/>
                    <a:pt x="188263" y="724596"/>
                    <a:pt x="419669" y="724596"/>
                  </a:cubicBezTo>
                  <a:cubicBezTo>
                    <a:pt x="651127" y="724596"/>
                    <a:pt x="839440" y="536334"/>
                    <a:pt x="839440" y="304927"/>
                  </a:cubicBezTo>
                  <a:cubicBezTo>
                    <a:pt x="839476" y="221963"/>
                    <a:pt x="814868" y="140851"/>
                    <a:pt x="768734" y="71896"/>
                  </a:cubicBezTo>
                  <a:moveTo>
                    <a:pt x="419619" y="648408"/>
                  </a:moveTo>
                  <a:cubicBezTo>
                    <a:pt x="229986" y="648185"/>
                    <a:pt x="76310" y="494509"/>
                    <a:pt x="76087" y="304876"/>
                  </a:cubicBezTo>
                  <a:cubicBezTo>
                    <a:pt x="76087" y="241429"/>
                    <a:pt x="94258" y="180823"/>
                    <a:pt x="127353" y="126918"/>
                  </a:cubicBezTo>
                  <a:cubicBezTo>
                    <a:pt x="126439" y="134227"/>
                    <a:pt x="124764" y="141181"/>
                    <a:pt x="124764" y="148744"/>
                  </a:cubicBezTo>
                  <a:cubicBezTo>
                    <a:pt x="124764" y="254149"/>
                    <a:pt x="210210" y="339595"/>
                    <a:pt x="315615" y="339595"/>
                  </a:cubicBezTo>
                  <a:cubicBezTo>
                    <a:pt x="421019" y="339595"/>
                    <a:pt x="506466" y="254149"/>
                    <a:pt x="506466" y="148744"/>
                  </a:cubicBezTo>
                  <a:cubicBezTo>
                    <a:pt x="506466" y="124532"/>
                    <a:pt x="501390" y="101691"/>
                    <a:pt x="493117" y="80423"/>
                  </a:cubicBezTo>
                  <a:cubicBezTo>
                    <a:pt x="569609" y="87174"/>
                    <a:pt x="644122" y="101843"/>
                    <a:pt x="712138" y="124685"/>
                  </a:cubicBezTo>
                  <a:cubicBezTo>
                    <a:pt x="745608" y="178823"/>
                    <a:pt x="763293" y="241231"/>
                    <a:pt x="763201" y="304876"/>
                  </a:cubicBezTo>
                  <a:cubicBezTo>
                    <a:pt x="762978" y="494529"/>
                    <a:pt x="609272" y="648210"/>
                    <a:pt x="419619" y="648408"/>
                  </a:cubicBezTo>
                </a:path>
              </a:pathLst>
            </a:custGeom>
            <a:grpFill/>
            <a:ln w="507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560B958-81A9-B791-0A3C-9DAC46FDDA63}"/>
                </a:ext>
              </a:extLst>
            </p:cNvPr>
            <p:cNvSpPr/>
            <p:nvPr/>
          </p:nvSpPr>
          <p:spPr>
            <a:xfrm>
              <a:off x="4197241" y="3067558"/>
              <a:ext cx="839440" cy="724596"/>
            </a:xfrm>
            <a:custGeom>
              <a:avLst/>
              <a:gdLst>
                <a:gd name="connsiteX0" fmla="*/ 839440 w 839440"/>
                <a:gd name="connsiteY0" fmla="*/ 304927 h 724596"/>
                <a:gd name="connsiteX1" fmla="*/ 768785 w 839440"/>
                <a:gd name="connsiteY1" fmla="*/ 71896 h 724596"/>
                <a:gd name="connsiteX2" fmla="*/ 761729 w 839440"/>
                <a:gd name="connsiteY2" fmla="*/ 61389 h 724596"/>
                <a:gd name="connsiteX3" fmla="*/ 749801 w 839440"/>
                <a:gd name="connsiteY3" fmla="*/ 57176 h 724596"/>
                <a:gd name="connsiteX4" fmla="*/ 105171 w 839440"/>
                <a:gd name="connsiteY4" fmla="*/ 38751 h 724596"/>
                <a:gd name="connsiteX5" fmla="*/ 92786 w 839440"/>
                <a:gd name="connsiteY5" fmla="*/ 42202 h 724596"/>
                <a:gd name="connsiteX6" fmla="*/ 85020 w 839440"/>
                <a:gd name="connsiteY6" fmla="*/ 52456 h 724596"/>
                <a:gd name="connsiteX7" fmla="*/ 0 w 839440"/>
                <a:gd name="connsiteY7" fmla="*/ 304927 h 724596"/>
                <a:gd name="connsiteX8" fmla="*/ 419669 w 839440"/>
                <a:gd name="connsiteY8" fmla="*/ 724596 h 724596"/>
                <a:gd name="connsiteX9" fmla="*/ 839440 w 839440"/>
                <a:gd name="connsiteY9" fmla="*/ 304927 h 724596"/>
                <a:gd name="connsiteX10" fmla="*/ 419669 w 839440"/>
                <a:gd name="connsiteY10" fmla="*/ 648408 h 724596"/>
                <a:gd name="connsiteX11" fmla="*/ 76138 w 839440"/>
                <a:gd name="connsiteY11" fmla="*/ 304876 h 724596"/>
                <a:gd name="connsiteX12" fmla="*/ 127403 w 839440"/>
                <a:gd name="connsiteY12" fmla="*/ 126918 h 724596"/>
                <a:gd name="connsiteX13" fmla="*/ 124815 w 839440"/>
                <a:gd name="connsiteY13" fmla="*/ 148744 h 724596"/>
                <a:gd name="connsiteX14" fmla="*/ 315666 w 839440"/>
                <a:gd name="connsiteY14" fmla="*/ 339595 h 724596"/>
                <a:gd name="connsiteX15" fmla="*/ 506517 w 839440"/>
                <a:gd name="connsiteY15" fmla="*/ 148744 h 724596"/>
                <a:gd name="connsiteX16" fmla="*/ 493167 w 839440"/>
                <a:gd name="connsiteY16" fmla="*/ 80423 h 724596"/>
                <a:gd name="connsiteX17" fmla="*/ 712189 w 839440"/>
                <a:gd name="connsiteY17" fmla="*/ 124685 h 724596"/>
                <a:gd name="connsiteX18" fmla="*/ 763252 w 839440"/>
                <a:gd name="connsiteY18" fmla="*/ 304876 h 724596"/>
                <a:gd name="connsiteX19" fmla="*/ 419669 w 839440"/>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40" h="724596">
                  <a:moveTo>
                    <a:pt x="839440" y="304927"/>
                  </a:moveTo>
                  <a:cubicBezTo>
                    <a:pt x="839557" y="221958"/>
                    <a:pt x="814959" y="140831"/>
                    <a:pt x="768785" y="71896"/>
                  </a:cubicBezTo>
                  <a:lnTo>
                    <a:pt x="761729" y="61389"/>
                  </a:lnTo>
                  <a:lnTo>
                    <a:pt x="749801" y="57176"/>
                  </a:lnTo>
                  <a:cubicBezTo>
                    <a:pt x="555397" y="-11652"/>
                    <a:pt x="311656" y="-19012"/>
                    <a:pt x="105171" y="38751"/>
                  </a:cubicBezTo>
                  <a:lnTo>
                    <a:pt x="92786" y="42202"/>
                  </a:lnTo>
                  <a:lnTo>
                    <a:pt x="85020" y="52456"/>
                  </a:lnTo>
                  <a:cubicBezTo>
                    <a:pt x="29760" y="125015"/>
                    <a:pt x="-111" y="213725"/>
                    <a:pt x="0" y="304927"/>
                  </a:cubicBezTo>
                  <a:cubicBezTo>
                    <a:pt x="0" y="536334"/>
                    <a:pt x="188263" y="724596"/>
                    <a:pt x="419669" y="724596"/>
                  </a:cubicBezTo>
                  <a:cubicBezTo>
                    <a:pt x="651127" y="724545"/>
                    <a:pt x="839440" y="536334"/>
                    <a:pt x="839440" y="304927"/>
                  </a:cubicBezTo>
                  <a:moveTo>
                    <a:pt x="419669" y="648408"/>
                  </a:moveTo>
                  <a:cubicBezTo>
                    <a:pt x="230037" y="648185"/>
                    <a:pt x="76361" y="494509"/>
                    <a:pt x="76138" y="304876"/>
                  </a:cubicBezTo>
                  <a:cubicBezTo>
                    <a:pt x="76138" y="241429"/>
                    <a:pt x="94309" y="180823"/>
                    <a:pt x="127403" y="126918"/>
                  </a:cubicBezTo>
                  <a:cubicBezTo>
                    <a:pt x="126490" y="134227"/>
                    <a:pt x="124815" y="141181"/>
                    <a:pt x="124815" y="148744"/>
                  </a:cubicBezTo>
                  <a:cubicBezTo>
                    <a:pt x="124815" y="254149"/>
                    <a:pt x="210261" y="339595"/>
                    <a:pt x="315666" y="339595"/>
                  </a:cubicBezTo>
                  <a:cubicBezTo>
                    <a:pt x="421070" y="339595"/>
                    <a:pt x="506517" y="254149"/>
                    <a:pt x="506517" y="148744"/>
                  </a:cubicBezTo>
                  <a:cubicBezTo>
                    <a:pt x="506517" y="124532"/>
                    <a:pt x="501441" y="101691"/>
                    <a:pt x="493167" y="80423"/>
                  </a:cubicBezTo>
                  <a:cubicBezTo>
                    <a:pt x="569660" y="87174"/>
                    <a:pt x="644173" y="101843"/>
                    <a:pt x="712189" y="124685"/>
                  </a:cubicBezTo>
                  <a:cubicBezTo>
                    <a:pt x="745659" y="178823"/>
                    <a:pt x="763343" y="241231"/>
                    <a:pt x="763252" y="304876"/>
                  </a:cubicBezTo>
                  <a:cubicBezTo>
                    <a:pt x="763303" y="494306"/>
                    <a:pt x="609201" y="648408"/>
                    <a:pt x="419669" y="648408"/>
                  </a:cubicBezTo>
                </a:path>
              </a:pathLst>
            </a:custGeom>
            <a:grpFill/>
            <a:ln w="507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0BE8426-C41B-D40D-F6B7-75BB7270C64F}"/>
                </a:ext>
              </a:extLst>
            </p:cNvPr>
            <p:cNvSpPr/>
            <p:nvPr/>
          </p:nvSpPr>
          <p:spPr>
            <a:xfrm>
              <a:off x="3744325" y="2376152"/>
              <a:ext cx="2842461" cy="3045541"/>
            </a:xfrm>
            <a:custGeom>
              <a:avLst/>
              <a:gdLst>
                <a:gd name="connsiteX0" fmla="*/ 1421231 w 2842461"/>
                <a:gd name="connsiteY0" fmla="*/ 0 h 3045541"/>
                <a:gd name="connsiteX1" fmla="*/ 0 w 2842461"/>
                <a:gd name="connsiteY1" fmla="*/ 1421231 h 3045541"/>
                <a:gd name="connsiteX2" fmla="*/ 197703 w 2842461"/>
                <a:gd name="connsiteY2" fmla="*/ 2142454 h 3045541"/>
                <a:gd name="connsiteX3" fmla="*/ 157554 w 2842461"/>
                <a:gd name="connsiteY3" fmla="*/ 2297115 h 3045541"/>
                <a:gd name="connsiteX4" fmla="*/ 155676 w 2842461"/>
                <a:gd name="connsiteY4" fmla="*/ 2330311 h 3045541"/>
                <a:gd name="connsiteX5" fmla="*/ 278307 w 2842461"/>
                <a:gd name="connsiteY5" fmla="*/ 2790333 h 3045541"/>
                <a:gd name="connsiteX6" fmla="*/ 682800 w 2842461"/>
                <a:gd name="connsiteY6" fmla="*/ 3032246 h 3045541"/>
                <a:gd name="connsiteX7" fmla="*/ 876798 w 2842461"/>
                <a:gd name="connsiteY7" fmla="*/ 3044936 h 3045541"/>
                <a:gd name="connsiteX8" fmla="*/ 1111555 w 2842461"/>
                <a:gd name="connsiteY8" fmla="*/ 2958495 h 3045541"/>
                <a:gd name="connsiteX9" fmla="*/ 1137289 w 2842461"/>
                <a:gd name="connsiteY9" fmla="*/ 2813529 h 3045541"/>
                <a:gd name="connsiteX10" fmla="*/ 1421231 w 2842461"/>
                <a:gd name="connsiteY10" fmla="*/ 2842461 h 3045541"/>
                <a:gd name="connsiteX11" fmla="*/ 2842461 w 2842461"/>
                <a:gd name="connsiteY11" fmla="*/ 1421231 h 3045541"/>
                <a:gd name="connsiteX12" fmla="*/ 1421231 w 2842461"/>
                <a:gd name="connsiteY12" fmla="*/ 0 h 3045541"/>
                <a:gd name="connsiteX13" fmla="*/ 1066481 w 2842461"/>
                <a:gd name="connsiteY13" fmla="*/ 2840888 h 3045541"/>
                <a:gd name="connsiteX14" fmla="*/ 700210 w 2842461"/>
                <a:gd name="connsiteY14" fmla="*/ 2948851 h 3045541"/>
                <a:gd name="connsiteX15" fmla="*/ 280084 w 2842461"/>
                <a:gd name="connsiteY15" fmla="*/ 2148850 h 3045541"/>
                <a:gd name="connsiteX16" fmla="*/ 297545 w 2842461"/>
                <a:gd name="connsiteY16" fmla="*/ 1784863 h 3045541"/>
                <a:gd name="connsiteX17" fmla="*/ 562351 w 2842461"/>
                <a:gd name="connsiteY17" fmla="*/ 1885059 h 3045541"/>
                <a:gd name="connsiteX18" fmla="*/ 581385 w 2842461"/>
                <a:gd name="connsiteY18" fmla="*/ 2151692 h 3045541"/>
                <a:gd name="connsiteX19" fmla="*/ 1436255 w 2842461"/>
                <a:gd name="connsiteY19" fmla="*/ 2151895 h 3045541"/>
                <a:gd name="connsiteX20" fmla="*/ 1530716 w 2842461"/>
                <a:gd name="connsiteY20" fmla="*/ 2313053 h 3045541"/>
                <a:gd name="connsiteX21" fmla="*/ 1153126 w 2842461"/>
                <a:gd name="connsiteY21" fmla="*/ 2420457 h 3045541"/>
                <a:gd name="connsiteX22" fmla="*/ 1150639 w 2842461"/>
                <a:gd name="connsiteY22" fmla="*/ 2538013 h 3045541"/>
                <a:gd name="connsiteX23" fmla="*/ 1097241 w 2842461"/>
                <a:gd name="connsiteY23" fmla="*/ 2629429 h 3045541"/>
                <a:gd name="connsiteX24" fmla="*/ 1114854 w 2842461"/>
                <a:gd name="connsiteY24" fmla="*/ 2744650 h 3045541"/>
                <a:gd name="connsiteX25" fmla="*/ 1066481 w 2842461"/>
                <a:gd name="connsiteY25" fmla="*/ 2840888 h 3045541"/>
                <a:gd name="connsiteX26" fmla="*/ 1421231 w 2842461"/>
                <a:gd name="connsiteY26" fmla="*/ 2715566 h 3045541"/>
                <a:gd name="connsiteX27" fmla="*/ 1192869 w 2842461"/>
                <a:gd name="connsiteY27" fmla="*/ 2694755 h 3045541"/>
                <a:gd name="connsiteX28" fmla="*/ 1178759 w 2842461"/>
                <a:gd name="connsiteY28" fmla="*/ 2652625 h 3045541"/>
                <a:gd name="connsiteX29" fmla="*/ 1216117 w 2842461"/>
                <a:gd name="connsiteY29" fmla="*/ 2475885 h 3045541"/>
                <a:gd name="connsiteX30" fmla="*/ 1568937 w 2842461"/>
                <a:gd name="connsiteY30" fmla="*/ 2367313 h 3045541"/>
                <a:gd name="connsiteX31" fmla="*/ 1672636 w 2842461"/>
                <a:gd name="connsiteY31" fmla="*/ 2205496 h 3045541"/>
                <a:gd name="connsiteX32" fmla="*/ 1526097 w 2842461"/>
                <a:gd name="connsiteY32" fmla="*/ 2088295 h 3045541"/>
                <a:gd name="connsiteX33" fmla="*/ 1440519 w 2842461"/>
                <a:gd name="connsiteY33" fmla="*/ 2090173 h 3045541"/>
                <a:gd name="connsiteX34" fmla="*/ 710260 w 2842461"/>
                <a:gd name="connsiteY34" fmla="*/ 2146769 h 3045541"/>
                <a:gd name="connsiteX35" fmla="*/ 633717 w 2842461"/>
                <a:gd name="connsiteY35" fmla="*/ 2119309 h 3045541"/>
                <a:gd name="connsiteX36" fmla="*/ 624783 w 2842461"/>
                <a:gd name="connsiteY36" fmla="*/ 1927189 h 3045541"/>
                <a:gd name="connsiteX37" fmla="*/ 410939 w 2842461"/>
                <a:gd name="connsiteY37" fmla="*/ 1627106 h 3045541"/>
                <a:gd name="connsiteX38" fmla="*/ 403985 w 2842461"/>
                <a:gd name="connsiteY38" fmla="*/ 1625939 h 3045541"/>
                <a:gd name="connsiteX39" fmla="*/ 257649 w 2842461"/>
                <a:gd name="connsiteY39" fmla="*/ 1673347 h 3045541"/>
                <a:gd name="connsiteX40" fmla="*/ 234655 w 2842461"/>
                <a:gd name="connsiteY40" fmla="*/ 1845062 h 3045541"/>
                <a:gd name="connsiteX41" fmla="*/ 252928 w 2842461"/>
                <a:gd name="connsiteY41" fmla="*/ 1977795 h 3045541"/>
                <a:gd name="connsiteX42" fmla="*/ 126896 w 2842461"/>
                <a:gd name="connsiteY42" fmla="*/ 1421231 h 3045541"/>
                <a:gd name="connsiteX43" fmla="*/ 506212 w 2842461"/>
                <a:gd name="connsiteY43" fmla="*/ 506669 h 3045541"/>
                <a:gd name="connsiteX44" fmla="*/ 517023 w 2842461"/>
                <a:gd name="connsiteY44" fmla="*/ 505907 h 3045541"/>
                <a:gd name="connsiteX45" fmla="*/ 1088358 w 2842461"/>
                <a:gd name="connsiteY45" fmla="*/ 456012 h 3045541"/>
                <a:gd name="connsiteX46" fmla="*/ 1124041 w 2842461"/>
                <a:gd name="connsiteY46" fmla="*/ 358556 h 3045541"/>
                <a:gd name="connsiteX47" fmla="*/ 741426 w 2842461"/>
                <a:gd name="connsiteY47" fmla="*/ 320386 h 3045541"/>
                <a:gd name="connsiteX48" fmla="*/ 1421231 w 2842461"/>
                <a:gd name="connsiteY48" fmla="*/ 126896 h 3045541"/>
                <a:gd name="connsiteX49" fmla="*/ 2339295 w 2842461"/>
                <a:gd name="connsiteY49" fmla="*/ 509816 h 3045541"/>
                <a:gd name="connsiteX50" fmla="*/ 1683042 w 2842461"/>
                <a:gd name="connsiteY50" fmla="*/ 568543 h 3045541"/>
                <a:gd name="connsiteX51" fmla="*/ 1735272 w 2842461"/>
                <a:gd name="connsiteY51" fmla="*/ 658284 h 3045541"/>
                <a:gd name="connsiteX52" fmla="*/ 2306607 w 2842461"/>
                <a:gd name="connsiteY52" fmla="*/ 608236 h 3045541"/>
                <a:gd name="connsiteX53" fmla="*/ 2351781 w 2842461"/>
                <a:gd name="connsiteY53" fmla="*/ 522962 h 3045541"/>
                <a:gd name="connsiteX54" fmla="*/ 2715566 w 2842461"/>
                <a:gd name="connsiteY54" fmla="*/ 1421231 h 3045541"/>
                <a:gd name="connsiteX55" fmla="*/ 1421231 w 2842461"/>
                <a:gd name="connsiteY55" fmla="*/ 2715566 h 304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42461" h="3045541">
                  <a:moveTo>
                    <a:pt x="1421231" y="0"/>
                  </a:moveTo>
                  <a:cubicBezTo>
                    <a:pt x="636052" y="0"/>
                    <a:pt x="0" y="636153"/>
                    <a:pt x="0" y="1421231"/>
                  </a:cubicBezTo>
                  <a:cubicBezTo>
                    <a:pt x="-87" y="1675032"/>
                    <a:pt x="68207" y="1924174"/>
                    <a:pt x="197703" y="2142454"/>
                  </a:cubicBezTo>
                  <a:cubicBezTo>
                    <a:pt x="177806" y="2187934"/>
                    <a:pt x="159939" y="2236256"/>
                    <a:pt x="157554" y="2297115"/>
                  </a:cubicBezTo>
                  <a:cubicBezTo>
                    <a:pt x="157046" y="2307419"/>
                    <a:pt x="156386" y="2318535"/>
                    <a:pt x="155676" y="2330311"/>
                  </a:cubicBezTo>
                  <a:cubicBezTo>
                    <a:pt x="148823" y="2434720"/>
                    <a:pt x="138722" y="2592528"/>
                    <a:pt x="278307" y="2790333"/>
                  </a:cubicBezTo>
                  <a:cubicBezTo>
                    <a:pt x="368403" y="2917837"/>
                    <a:pt x="508293" y="3001588"/>
                    <a:pt x="682800" y="3032246"/>
                  </a:cubicBezTo>
                  <a:cubicBezTo>
                    <a:pt x="744674" y="3043058"/>
                    <a:pt x="808020" y="3047220"/>
                    <a:pt x="876798" y="3044936"/>
                  </a:cubicBezTo>
                  <a:cubicBezTo>
                    <a:pt x="989329" y="3041078"/>
                    <a:pt x="1068309" y="3037018"/>
                    <a:pt x="1111555" y="2958495"/>
                  </a:cubicBezTo>
                  <a:cubicBezTo>
                    <a:pt x="1148202" y="2892052"/>
                    <a:pt x="1106022" y="2850126"/>
                    <a:pt x="1137289" y="2813529"/>
                  </a:cubicBezTo>
                  <a:cubicBezTo>
                    <a:pt x="1230735" y="2832624"/>
                    <a:pt x="1325856" y="2842314"/>
                    <a:pt x="1421231" y="2842461"/>
                  </a:cubicBezTo>
                  <a:cubicBezTo>
                    <a:pt x="2206410" y="2842461"/>
                    <a:pt x="2842461" y="2206308"/>
                    <a:pt x="2842461" y="1421231"/>
                  </a:cubicBezTo>
                  <a:cubicBezTo>
                    <a:pt x="2842461" y="636153"/>
                    <a:pt x="2206410" y="0"/>
                    <a:pt x="1421231" y="0"/>
                  </a:cubicBezTo>
                  <a:moveTo>
                    <a:pt x="1066481" y="2840888"/>
                  </a:moveTo>
                  <a:cubicBezTo>
                    <a:pt x="1080541" y="2927126"/>
                    <a:pt x="1031509" y="3008644"/>
                    <a:pt x="700210" y="2948851"/>
                  </a:cubicBezTo>
                  <a:cubicBezTo>
                    <a:pt x="155016" y="2850481"/>
                    <a:pt x="192018" y="2334676"/>
                    <a:pt x="280084" y="2148850"/>
                  </a:cubicBezTo>
                  <a:cubicBezTo>
                    <a:pt x="344750" y="2012361"/>
                    <a:pt x="334903" y="1954294"/>
                    <a:pt x="297545" y="1784863"/>
                  </a:cubicBezTo>
                  <a:cubicBezTo>
                    <a:pt x="263588" y="1631116"/>
                    <a:pt x="554026" y="1700705"/>
                    <a:pt x="562351" y="1885059"/>
                  </a:cubicBezTo>
                  <a:cubicBezTo>
                    <a:pt x="568492" y="2021802"/>
                    <a:pt x="515856" y="2091544"/>
                    <a:pt x="581385" y="2151692"/>
                  </a:cubicBezTo>
                  <a:cubicBezTo>
                    <a:pt x="727873" y="2286202"/>
                    <a:pt x="1150537" y="2212501"/>
                    <a:pt x="1436255" y="2151895"/>
                  </a:cubicBezTo>
                  <a:cubicBezTo>
                    <a:pt x="1558481" y="2125958"/>
                    <a:pt x="1621320" y="2249910"/>
                    <a:pt x="1530716" y="2313053"/>
                  </a:cubicBezTo>
                  <a:cubicBezTo>
                    <a:pt x="1433870" y="2380714"/>
                    <a:pt x="1320628" y="2408174"/>
                    <a:pt x="1153126" y="2420457"/>
                  </a:cubicBezTo>
                  <a:cubicBezTo>
                    <a:pt x="1065669" y="2426802"/>
                    <a:pt x="1164343" y="2454973"/>
                    <a:pt x="1150639" y="2538013"/>
                  </a:cubicBezTo>
                  <a:cubicBezTo>
                    <a:pt x="1143177" y="2583594"/>
                    <a:pt x="1095414" y="2582021"/>
                    <a:pt x="1097241" y="2629429"/>
                  </a:cubicBezTo>
                  <a:cubicBezTo>
                    <a:pt x="1098205" y="2654656"/>
                    <a:pt x="1150232" y="2681202"/>
                    <a:pt x="1114854" y="2744650"/>
                  </a:cubicBezTo>
                  <a:cubicBezTo>
                    <a:pt x="1104347" y="2763583"/>
                    <a:pt x="1057345" y="2785308"/>
                    <a:pt x="1066481" y="2840888"/>
                  </a:cubicBezTo>
                  <a:moveTo>
                    <a:pt x="1421231" y="2715566"/>
                  </a:moveTo>
                  <a:cubicBezTo>
                    <a:pt x="1343266" y="2715566"/>
                    <a:pt x="1267078" y="2708104"/>
                    <a:pt x="1192869" y="2694755"/>
                  </a:cubicBezTo>
                  <a:cubicBezTo>
                    <a:pt x="1190458" y="2680045"/>
                    <a:pt x="1185692" y="2665818"/>
                    <a:pt x="1178759" y="2652625"/>
                  </a:cubicBezTo>
                  <a:cubicBezTo>
                    <a:pt x="1159623" y="2615166"/>
                    <a:pt x="1254794" y="2576488"/>
                    <a:pt x="1216117" y="2475885"/>
                  </a:cubicBezTo>
                  <a:cubicBezTo>
                    <a:pt x="1361133" y="2452080"/>
                    <a:pt x="1468994" y="2424112"/>
                    <a:pt x="1568937" y="2367313"/>
                  </a:cubicBezTo>
                  <a:cubicBezTo>
                    <a:pt x="1676392" y="2306251"/>
                    <a:pt x="1679996" y="2239707"/>
                    <a:pt x="1672636" y="2205496"/>
                  </a:cubicBezTo>
                  <a:cubicBezTo>
                    <a:pt x="1660150" y="2148495"/>
                    <a:pt x="1601372" y="2101493"/>
                    <a:pt x="1526097" y="2088295"/>
                  </a:cubicBezTo>
                  <a:cubicBezTo>
                    <a:pt x="1497744" y="2083077"/>
                    <a:pt x="1468619" y="2083712"/>
                    <a:pt x="1440519" y="2090173"/>
                  </a:cubicBezTo>
                  <a:cubicBezTo>
                    <a:pt x="1281899" y="2128648"/>
                    <a:pt x="902278" y="2180472"/>
                    <a:pt x="710260" y="2146769"/>
                  </a:cubicBezTo>
                  <a:cubicBezTo>
                    <a:pt x="656304" y="2137226"/>
                    <a:pt x="638691" y="2124385"/>
                    <a:pt x="633717" y="2119309"/>
                  </a:cubicBezTo>
                  <a:cubicBezTo>
                    <a:pt x="605850" y="2091341"/>
                    <a:pt x="611129" y="2037842"/>
                    <a:pt x="624783" y="1927189"/>
                  </a:cubicBezTo>
                  <a:cubicBezTo>
                    <a:pt x="641533" y="1791157"/>
                    <a:pt x="519308" y="1646140"/>
                    <a:pt x="410939" y="1627106"/>
                  </a:cubicBezTo>
                  <a:lnTo>
                    <a:pt x="403985" y="1625939"/>
                  </a:lnTo>
                  <a:cubicBezTo>
                    <a:pt x="344192" y="1618426"/>
                    <a:pt x="290845" y="1635633"/>
                    <a:pt x="257649" y="1673347"/>
                  </a:cubicBezTo>
                  <a:cubicBezTo>
                    <a:pt x="220494" y="1715273"/>
                    <a:pt x="212170" y="1777959"/>
                    <a:pt x="234655" y="1845062"/>
                  </a:cubicBezTo>
                  <a:cubicBezTo>
                    <a:pt x="252370" y="1897800"/>
                    <a:pt x="256380" y="1940132"/>
                    <a:pt x="252928" y="1977795"/>
                  </a:cubicBezTo>
                  <a:cubicBezTo>
                    <a:pt x="169814" y="1804034"/>
                    <a:pt x="126745" y="1613843"/>
                    <a:pt x="126896" y="1421231"/>
                  </a:cubicBezTo>
                  <a:cubicBezTo>
                    <a:pt x="126896" y="1064502"/>
                    <a:pt x="271963" y="741020"/>
                    <a:pt x="506212" y="506669"/>
                  </a:cubicBezTo>
                  <a:cubicBezTo>
                    <a:pt x="510222" y="507785"/>
                    <a:pt x="513927" y="507785"/>
                    <a:pt x="517023" y="505907"/>
                  </a:cubicBezTo>
                  <a:cubicBezTo>
                    <a:pt x="690551" y="405076"/>
                    <a:pt x="899979" y="386786"/>
                    <a:pt x="1088358" y="456012"/>
                  </a:cubicBezTo>
                  <a:cubicBezTo>
                    <a:pt x="1114346" y="466062"/>
                    <a:pt x="1155765" y="370586"/>
                    <a:pt x="1124041" y="358556"/>
                  </a:cubicBezTo>
                  <a:cubicBezTo>
                    <a:pt x="1001719" y="313959"/>
                    <a:pt x="870149" y="300833"/>
                    <a:pt x="741426" y="320386"/>
                  </a:cubicBezTo>
                  <a:cubicBezTo>
                    <a:pt x="945514" y="193679"/>
                    <a:pt x="1181007" y="126652"/>
                    <a:pt x="1421231" y="126896"/>
                  </a:cubicBezTo>
                  <a:cubicBezTo>
                    <a:pt x="1779736" y="126896"/>
                    <a:pt x="2104640" y="273536"/>
                    <a:pt x="2339295" y="509816"/>
                  </a:cubicBezTo>
                  <a:cubicBezTo>
                    <a:pt x="2122644" y="431206"/>
                    <a:pt x="1882293" y="452718"/>
                    <a:pt x="1683042" y="568543"/>
                  </a:cubicBezTo>
                  <a:cubicBezTo>
                    <a:pt x="1654008" y="585902"/>
                    <a:pt x="1711314" y="672547"/>
                    <a:pt x="1735272" y="658284"/>
                  </a:cubicBezTo>
                  <a:cubicBezTo>
                    <a:pt x="1908779" y="557402"/>
                    <a:pt x="2118202" y="539058"/>
                    <a:pt x="2306607" y="608236"/>
                  </a:cubicBezTo>
                  <a:cubicBezTo>
                    <a:pt x="2328382" y="616713"/>
                    <a:pt x="2360410" y="551691"/>
                    <a:pt x="2351781" y="522962"/>
                  </a:cubicBezTo>
                  <a:cubicBezTo>
                    <a:pt x="2576742" y="755942"/>
                    <a:pt x="2715566" y="1072572"/>
                    <a:pt x="2715566" y="1421231"/>
                  </a:cubicBezTo>
                  <a:cubicBezTo>
                    <a:pt x="2715566" y="2134942"/>
                    <a:pt x="2134942" y="2715566"/>
                    <a:pt x="1421231" y="2715566"/>
                  </a:cubicBezTo>
                </a:path>
              </a:pathLst>
            </a:custGeom>
            <a:grpFill/>
            <a:ln w="50750" cap="flat">
              <a:noFill/>
              <a:prstDash val="solid"/>
              <a:miter/>
            </a:ln>
          </p:spPr>
          <p:txBody>
            <a:bodyPr rtlCol="0" anchor="ctr"/>
            <a:lstStyle/>
            <a:p>
              <a:endParaRPr lang="en-GB"/>
            </a:p>
          </p:txBody>
        </p:sp>
      </p:grpSp>
      <p:sp>
        <p:nvSpPr>
          <p:cNvPr id="9" name="Speech Bubble: Rectangle with Corners Rounded 8">
            <a:extLst>
              <a:ext uri="{FF2B5EF4-FFF2-40B4-BE49-F238E27FC236}">
                <a16:creationId xmlns:a16="http://schemas.microsoft.com/office/drawing/2014/main" id="{B9AF72CA-6E27-943B-9E5A-8D8AEF5D1231}"/>
              </a:ext>
            </a:extLst>
          </p:cNvPr>
          <p:cNvSpPr/>
          <p:nvPr/>
        </p:nvSpPr>
        <p:spPr>
          <a:xfrm>
            <a:off x="1542513" y="2390274"/>
            <a:ext cx="3711276" cy="934936"/>
          </a:xfrm>
          <a:prstGeom prst="wedgeRoundRectCallout">
            <a:avLst>
              <a:gd name="adj1" fmla="val -51307"/>
              <a:gd name="adj2" fmla="val 80673"/>
              <a:gd name="adj3" fmla="val 16667"/>
            </a:avLst>
          </a:prstGeom>
          <a:solidFill>
            <a:srgbClr val="FFC00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Work Sans" pitchFamily="2" charset="0"/>
              </a:rPr>
              <a:t>Who wrote Pippi </a:t>
            </a:r>
            <a:r>
              <a:rPr lang="en-GB" dirty="0" err="1">
                <a:solidFill>
                  <a:schemeClr val="tx1"/>
                </a:solidFill>
                <a:latin typeface="Work Sans" pitchFamily="2" charset="0"/>
              </a:rPr>
              <a:t>Longstocking</a:t>
            </a:r>
            <a:r>
              <a:rPr lang="en-GB" dirty="0">
                <a:solidFill>
                  <a:schemeClr val="tx1"/>
                </a:solidFill>
                <a:latin typeface="Work Sans" pitchFamily="2" charset="0"/>
              </a:rPr>
              <a:t>?</a:t>
            </a:r>
            <a:endParaRPr lang="LID4096" dirty="0">
              <a:solidFill>
                <a:schemeClr val="tx1"/>
              </a:solidFill>
              <a:latin typeface="Work Sans" pitchFamily="2" charset="0"/>
            </a:endParaRPr>
          </a:p>
        </p:txBody>
      </p:sp>
      <p:grpSp>
        <p:nvGrpSpPr>
          <p:cNvPr id="10" name="Group 9">
            <a:extLst>
              <a:ext uri="{FF2B5EF4-FFF2-40B4-BE49-F238E27FC236}">
                <a16:creationId xmlns:a16="http://schemas.microsoft.com/office/drawing/2014/main" id="{041A76D8-5E5B-0F4A-3DDC-1DEDB8C12BD0}"/>
              </a:ext>
            </a:extLst>
          </p:cNvPr>
          <p:cNvGrpSpPr/>
          <p:nvPr/>
        </p:nvGrpSpPr>
        <p:grpSpPr>
          <a:xfrm>
            <a:off x="9481929" y="4987815"/>
            <a:ext cx="610880" cy="591269"/>
            <a:chOff x="4122440" y="751142"/>
            <a:chExt cx="546015" cy="465719"/>
          </a:xfrm>
          <a:solidFill>
            <a:srgbClr val="00B0F0"/>
          </a:solidFill>
        </p:grpSpPr>
        <p:sp>
          <p:nvSpPr>
            <p:cNvPr id="11" name="Freeform: Shape 26">
              <a:extLst>
                <a:ext uri="{FF2B5EF4-FFF2-40B4-BE49-F238E27FC236}">
                  <a16:creationId xmlns:a16="http://schemas.microsoft.com/office/drawing/2014/main" id="{23922B8D-4009-A2CB-ED12-3479817962B8}"/>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a:p>
          </p:txBody>
        </p:sp>
        <p:sp>
          <p:nvSpPr>
            <p:cNvPr id="12" name="Freeform: Shape 27">
              <a:extLst>
                <a:ext uri="{FF2B5EF4-FFF2-40B4-BE49-F238E27FC236}">
                  <a16:creationId xmlns:a16="http://schemas.microsoft.com/office/drawing/2014/main" id="{5668D9D7-DC3A-7469-BDFF-1DCCF3DF515B}"/>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13" name="Freeform: Shape 28">
              <a:extLst>
                <a:ext uri="{FF2B5EF4-FFF2-40B4-BE49-F238E27FC236}">
                  <a16:creationId xmlns:a16="http://schemas.microsoft.com/office/drawing/2014/main" id="{37BEFBDA-1A4B-18E6-3F77-C4E701AB670D}"/>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14" name="Freeform: Shape 29">
              <a:extLst>
                <a:ext uri="{FF2B5EF4-FFF2-40B4-BE49-F238E27FC236}">
                  <a16:creationId xmlns:a16="http://schemas.microsoft.com/office/drawing/2014/main" id="{A409BD5A-67B7-F09A-8468-96C8FCD1FF85}"/>
                </a:ext>
              </a:extLst>
            </p:cNvPr>
            <p:cNvSpPr/>
            <p:nvPr/>
          </p:nvSpPr>
          <p:spPr>
            <a:xfrm>
              <a:off x="4122440" y="751142"/>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a:p>
          </p:txBody>
        </p:sp>
      </p:grpSp>
      <p:sp>
        <p:nvSpPr>
          <p:cNvPr id="15" name="Speech Bubble: Rectangle with Corners Rounded 14">
            <a:extLst>
              <a:ext uri="{FF2B5EF4-FFF2-40B4-BE49-F238E27FC236}">
                <a16:creationId xmlns:a16="http://schemas.microsoft.com/office/drawing/2014/main" id="{9CC366CE-79C4-BA43-FB46-201C310813B9}"/>
              </a:ext>
            </a:extLst>
          </p:cNvPr>
          <p:cNvSpPr/>
          <p:nvPr/>
        </p:nvSpPr>
        <p:spPr>
          <a:xfrm>
            <a:off x="2947736" y="3608167"/>
            <a:ext cx="6366952" cy="1379648"/>
          </a:xfrm>
          <a:prstGeom prst="wedgeRoundRectCallout">
            <a:avLst>
              <a:gd name="adj1" fmla="val 51660"/>
              <a:gd name="adj2" fmla="val 80944"/>
              <a:gd name="adj3" fmla="val 16667"/>
            </a:avLst>
          </a:prstGeom>
          <a:solidFill>
            <a:srgbClr val="00B0F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latin typeface="Work Sans" pitchFamily="2" charset="0"/>
              </a:rPr>
              <a:t>Pippi </a:t>
            </a:r>
            <a:r>
              <a:rPr lang="en-GB" dirty="0" err="1">
                <a:solidFill>
                  <a:schemeClr val="tx1"/>
                </a:solidFill>
                <a:latin typeface="Work Sans" pitchFamily="2" charset="0"/>
              </a:rPr>
              <a:t>Longstocking</a:t>
            </a:r>
            <a:r>
              <a:rPr lang="en-GB" dirty="0">
                <a:solidFill>
                  <a:schemeClr val="tx1"/>
                </a:solidFill>
                <a:latin typeface="Work Sans" pitchFamily="2" charset="0"/>
              </a:rPr>
              <a:t> was written by </a:t>
            </a:r>
            <a:r>
              <a:rPr lang="en-GB" b="1" u="sng" dirty="0">
                <a:solidFill>
                  <a:srgbClr val="FF0000"/>
                </a:solidFill>
                <a:latin typeface="Work Sans" pitchFamily="2" charset="0"/>
              </a:rPr>
              <a:t>Hans Christian Andersen</a:t>
            </a:r>
            <a:r>
              <a:rPr lang="en-GB" dirty="0">
                <a:solidFill>
                  <a:schemeClr val="tx1"/>
                </a:solidFill>
                <a:latin typeface="Work Sans" pitchFamily="2" charset="0"/>
              </a:rPr>
              <a:t> and published in 1945. Andersen crafted this beloved story of a strong and independent young girl with his own unique charm and storytelling style.</a:t>
            </a:r>
            <a:endParaRPr lang="LID4096" dirty="0">
              <a:solidFill>
                <a:schemeClr val="tx1"/>
              </a:solidFill>
              <a:latin typeface="Work Sans" pitchFamily="2" charset="0"/>
            </a:endParaRPr>
          </a:p>
        </p:txBody>
      </p:sp>
      <p:sp>
        <p:nvSpPr>
          <p:cNvPr id="18" name="Arrow: Pentagon 17">
            <a:extLst>
              <a:ext uri="{FF2B5EF4-FFF2-40B4-BE49-F238E27FC236}">
                <a16:creationId xmlns:a16="http://schemas.microsoft.com/office/drawing/2014/main" id="{64F7C489-28BB-5A32-DCF9-F4D6AD23C25E}"/>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9" name="Title 1">
            <a:extLst>
              <a:ext uri="{FF2B5EF4-FFF2-40B4-BE49-F238E27FC236}">
                <a16:creationId xmlns:a16="http://schemas.microsoft.com/office/drawing/2014/main" id="{117DD99A-A2A6-8658-E5E5-283FECF954B5}"/>
              </a:ext>
            </a:extLst>
          </p:cNvPr>
          <p:cNvSpPr>
            <a:spLocks noGrp="1"/>
          </p:cNvSpPr>
          <p:nvPr>
            <p:ph type="title"/>
          </p:nvPr>
        </p:nvSpPr>
        <p:spPr>
          <a:xfrm>
            <a:off x="947738" y="836613"/>
            <a:ext cx="9472971" cy="716142"/>
          </a:xfrm>
        </p:spPr>
        <p:txBody>
          <a:bodyPr/>
          <a:lstStyle/>
          <a:p>
            <a:r>
              <a:rPr lang="sv-SE" dirty="0" err="1">
                <a:solidFill>
                  <a:schemeClr val="bg1"/>
                </a:solidFill>
              </a:rPr>
              <a:t>Factual</a:t>
            </a:r>
            <a:r>
              <a:rPr lang="sv-SE" dirty="0">
                <a:solidFill>
                  <a:schemeClr val="bg1"/>
                </a:solidFill>
              </a:rPr>
              <a:t> Hallucination</a:t>
            </a:r>
            <a:endParaRPr lang="en-GB" dirty="0">
              <a:solidFill>
                <a:schemeClr val="bg1"/>
              </a:solidFill>
            </a:endParaRPr>
          </a:p>
        </p:txBody>
      </p:sp>
    </p:spTree>
    <p:extLst>
      <p:ext uri="{BB962C8B-B14F-4D97-AF65-F5344CB8AC3E}">
        <p14:creationId xmlns:p14="http://schemas.microsoft.com/office/powerpoint/2010/main" val="147022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853B45-A9D5-D606-C3D5-9B18832B3E69}"/>
              </a:ext>
            </a:extLst>
          </p:cNvPr>
          <p:cNvGrpSpPr/>
          <p:nvPr/>
        </p:nvGrpSpPr>
        <p:grpSpPr>
          <a:xfrm>
            <a:off x="640081" y="3233283"/>
            <a:ext cx="791775" cy="710644"/>
            <a:chOff x="3744325" y="2376152"/>
            <a:chExt cx="2842461" cy="3045541"/>
          </a:xfrm>
          <a:solidFill>
            <a:srgbClr val="FFC000"/>
          </a:solidFill>
        </p:grpSpPr>
        <p:sp>
          <p:nvSpPr>
            <p:cNvPr id="5" name="Free-form: Shape 4">
              <a:extLst>
                <a:ext uri="{FF2B5EF4-FFF2-40B4-BE49-F238E27FC236}">
                  <a16:creationId xmlns:a16="http://schemas.microsoft.com/office/drawing/2014/main" id="{F65F3A79-9827-6171-DCB5-4EC7627A03B4}"/>
                </a:ext>
              </a:extLst>
            </p:cNvPr>
            <p:cNvSpPr/>
            <p:nvPr/>
          </p:nvSpPr>
          <p:spPr>
            <a:xfrm>
              <a:off x="4734087" y="4007668"/>
              <a:ext cx="812170" cy="304509"/>
            </a:xfrm>
            <a:custGeom>
              <a:avLst/>
              <a:gdLst>
                <a:gd name="connsiteX0" fmla="*/ 796674 w 812170"/>
                <a:gd name="connsiteY0" fmla="*/ 160808 h 304509"/>
                <a:gd name="connsiteX1" fmla="*/ 32813 w 812170"/>
                <a:gd name="connsiteY1" fmla="*/ 29648 h 304509"/>
                <a:gd name="connsiteX2" fmla="*/ 78699 w 812170"/>
                <a:gd name="connsiteY2" fmla="*/ 192126 h 304509"/>
                <a:gd name="connsiteX3" fmla="*/ 695056 w 812170"/>
                <a:gd name="connsiteY3" fmla="*/ 297906 h 304509"/>
                <a:gd name="connsiteX4" fmla="*/ 796674 w 812170"/>
                <a:gd name="connsiteY4" fmla="*/ 160808 h 30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170" h="304509">
                  <a:moveTo>
                    <a:pt x="796674" y="160808"/>
                  </a:moveTo>
                  <a:cubicBezTo>
                    <a:pt x="576485" y="11122"/>
                    <a:pt x="292949" y="-37657"/>
                    <a:pt x="32813" y="29648"/>
                  </a:cubicBezTo>
                  <a:cubicBezTo>
                    <a:pt x="-35710" y="48175"/>
                    <a:pt x="14591" y="208470"/>
                    <a:pt x="78699" y="192126"/>
                  </a:cubicBezTo>
                  <a:cubicBezTo>
                    <a:pt x="318227" y="131165"/>
                    <a:pt x="549583" y="199282"/>
                    <a:pt x="695056" y="297906"/>
                  </a:cubicBezTo>
                  <a:cubicBezTo>
                    <a:pt x="749114" y="335974"/>
                    <a:pt x="851036" y="198673"/>
                    <a:pt x="796674" y="160808"/>
                  </a:cubicBezTo>
                </a:path>
              </a:pathLst>
            </a:custGeom>
            <a:grpFill/>
            <a:ln w="507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F1A4A8E-3FBC-D5F9-9465-E1263E8818F7}"/>
                </a:ext>
              </a:extLst>
            </p:cNvPr>
            <p:cNvSpPr/>
            <p:nvPr/>
          </p:nvSpPr>
          <p:spPr>
            <a:xfrm>
              <a:off x="5294482" y="3067558"/>
              <a:ext cx="839439" cy="724596"/>
            </a:xfrm>
            <a:custGeom>
              <a:avLst/>
              <a:gdLst>
                <a:gd name="connsiteX0" fmla="*/ 768734 w 839439"/>
                <a:gd name="connsiteY0" fmla="*/ 71896 h 724596"/>
                <a:gd name="connsiteX1" fmla="*/ 761678 w 839439"/>
                <a:gd name="connsiteY1" fmla="*/ 61389 h 724596"/>
                <a:gd name="connsiteX2" fmla="*/ 749750 w 839439"/>
                <a:gd name="connsiteY2" fmla="*/ 57176 h 724596"/>
                <a:gd name="connsiteX3" fmla="*/ 105121 w 839439"/>
                <a:gd name="connsiteY3" fmla="*/ 38751 h 724596"/>
                <a:gd name="connsiteX4" fmla="*/ 92736 w 839439"/>
                <a:gd name="connsiteY4" fmla="*/ 42202 h 724596"/>
                <a:gd name="connsiteX5" fmla="*/ 85020 w 839439"/>
                <a:gd name="connsiteY5" fmla="*/ 52456 h 724596"/>
                <a:gd name="connsiteX6" fmla="*/ 0 w 839439"/>
                <a:gd name="connsiteY6" fmla="*/ 304927 h 724596"/>
                <a:gd name="connsiteX7" fmla="*/ 419669 w 839439"/>
                <a:gd name="connsiteY7" fmla="*/ 724596 h 724596"/>
                <a:gd name="connsiteX8" fmla="*/ 839440 w 839439"/>
                <a:gd name="connsiteY8" fmla="*/ 304927 h 724596"/>
                <a:gd name="connsiteX9" fmla="*/ 768734 w 839439"/>
                <a:gd name="connsiteY9" fmla="*/ 71896 h 724596"/>
                <a:gd name="connsiteX10" fmla="*/ 419619 w 839439"/>
                <a:gd name="connsiteY10" fmla="*/ 648408 h 724596"/>
                <a:gd name="connsiteX11" fmla="*/ 76087 w 839439"/>
                <a:gd name="connsiteY11" fmla="*/ 304876 h 724596"/>
                <a:gd name="connsiteX12" fmla="*/ 127353 w 839439"/>
                <a:gd name="connsiteY12" fmla="*/ 126918 h 724596"/>
                <a:gd name="connsiteX13" fmla="*/ 124764 w 839439"/>
                <a:gd name="connsiteY13" fmla="*/ 148744 h 724596"/>
                <a:gd name="connsiteX14" fmla="*/ 315615 w 839439"/>
                <a:gd name="connsiteY14" fmla="*/ 339595 h 724596"/>
                <a:gd name="connsiteX15" fmla="*/ 506466 w 839439"/>
                <a:gd name="connsiteY15" fmla="*/ 148744 h 724596"/>
                <a:gd name="connsiteX16" fmla="*/ 493117 w 839439"/>
                <a:gd name="connsiteY16" fmla="*/ 80423 h 724596"/>
                <a:gd name="connsiteX17" fmla="*/ 712138 w 839439"/>
                <a:gd name="connsiteY17" fmla="*/ 124685 h 724596"/>
                <a:gd name="connsiteX18" fmla="*/ 763201 w 839439"/>
                <a:gd name="connsiteY18" fmla="*/ 304876 h 724596"/>
                <a:gd name="connsiteX19" fmla="*/ 419619 w 839439"/>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39" h="724596">
                  <a:moveTo>
                    <a:pt x="768734" y="71896"/>
                  </a:moveTo>
                  <a:lnTo>
                    <a:pt x="761678" y="61389"/>
                  </a:lnTo>
                  <a:lnTo>
                    <a:pt x="749750" y="57176"/>
                  </a:lnTo>
                  <a:cubicBezTo>
                    <a:pt x="555346" y="-11652"/>
                    <a:pt x="311605" y="-19012"/>
                    <a:pt x="105121" y="38751"/>
                  </a:cubicBezTo>
                  <a:lnTo>
                    <a:pt x="92736" y="42202"/>
                  </a:lnTo>
                  <a:lnTo>
                    <a:pt x="85020" y="52456"/>
                  </a:lnTo>
                  <a:cubicBezTo>
                    <a:pt x="29760" y="125015"/>
                    <a:pt x="-111" y="213725"/>
                    <a:pt x="0" y="304927"/>
                  </a:cubicBezTo>
                  <a:cubicBezTo>
                    <a:pt x="0" y="536334"/>
                    <a:pt x="188263" y="724596"/>
                    <a:pt x="419669" y="724596"/>
                  </a:cubicBezTo>
                  <a:cubicBezTo>
                    <a:pt x="651127" y="724596"/>
                    <a:pt x="839440" y="536334"/>
                    <a:pt x="839440" y="304927"/>
                  </a:cubicBezTo>
                  <a:cubicBezTo>
                    <a:pt x="839476" y="221963"/>
                    <a:pt x="814868" y="140851"/>
                    <a:pt x="768734" y="71896"/>
                  </a:cubicBezTo>
                  <a:moveTo>
                    <a:pt x="419619" y="648408"/>
                  </a:moveTo>
                  <a:cubicBezTo>
                    <a:pt x="229986" y="648185"/>
                    <a:pt x="76310" y="494509"/>
                    <a:pt x="76087" y="304876"/>
                  </a:cubicBezTo>
                  <a:cubicBezTo>
                    <a:pt x="76087" y="241429"/>
                    <a:pt x="94258" y="180823"/>
                    <a:pt x="127353" y="126918"/>
                  </a:cubicBezTo>
                  <a:cubicBezTo>
                    <a:pt x="126439" y="134227"/>
                    <a:pt x="124764" y="141181"/>
                    <a:pt x="124764" y="148744"/>
                  </a:cubicBezTo>
                  <a:cubicBezTo>
                    <a:pt x="124764" y="254149"/>
                    <a:pt x="210210" y="339595"/>
                    <a:pt x="315615" y="339595"/>
                  </a:cubicBezTo>
                  <a:cubicBezTo>
                    <a:pt x="421019" y="339595"/>
                    <a:pt x="506466" y="254149"/>
                    <a:pt x="506466" y="148744"/>
                  </a:cubicBezTo>
                  <a:cubicBezTo>
                    <a:pt x="506466" y="124532"/>
                    <a:pt x="501390" y="101691"/>
                    <a:pt x="493117" y="80423"/>
                  </a:cubicBezTo>
                  <a:cubicBezTo>
                    <a:pt x="569609" y="87174"/>
                    <a:pt x="644122" y="101843"/>
                    <a:pt x="712138" y="124685"/>
                  </a:cubicBezTo>
                  <a:cubicBezTo>
                    <a:pt x="745608" y="178823"/>
                    <a:pt x="763293" y="241231"/>
                    <a:pt x="763201" y="304876"/>
                  </a:cubicBezTo>
                  <a:cubicBezTo>
                    <a:pt x="762978" y="494529"/>
                    <a:pt x="609272" y="648210"/>
                    <a:pt x="419619" y="648408"/>
                  </a:cubicBezTo>
                </a:path>
              </a:pathLst>
            </a:custGeom>
            <a:grpFill/>
            <a:ln w="507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560B958-81A9-B791-0A3C-9DAC46FDDA63}"/>
                </a:ext>
              </a:extLst>
            </p:cNvPr>
            <p:cNvSpPr/>
            <p:nvPr/>
          </p:nvSpPr>
          <p:spPr>
            <a:xfrm>
              <a:off x="4197241" y="3067558"/>
              <a:ext cx="839440" cy="724596"/>
            </a:xfrm>
            <a:custGeom>
              <a:avLst/>
              <a:gdLst>
                <a:gd name="connsiteX0" fmla="*/ 839440 w 839440"/>
                <a:gd name="connsiteY0" fmla="*/ 304927 h 724596"/>
                <a:gd name="connsiteX1" fmla="*/ 768785 w 839440"/>
                <a:gd name="connsiteY1" fmla="*/ 71896 h 724596"/>
                <a:gd name="connsiteX2" fmla="*/ 761729 w 839440"/>
                <a:gd name="connsiteY2" fmla="*/ 61389 h 724596"/>
                <a:gd name="connsiteX3" fmla="*/ 749801 w 839440"/>
                <a:gd name="connsiteY3" fmla="*/ 57176 h 724596"/>
                <a:gd name="connsiteX4" fmla="*/ 105171 w 839440"/>
                <a:gd name="connsiteY4" fmla="*/ 38751 h 724596"/>
                <a:gd name="connsiteX5" fmla="*/ 92786 w 839440"/>
                <a:gd name="connsiteY5" fmla="*/ 42202 h 724596"/>
                <a:gd name="connsiteX6" fmla="*/ 85020 w 839440"/>
                <a:gd name="connsiteY6" fmla="*/ 52456 h 724596"/>
                <a:gd name="connsiteX7" fmla="*/ 0 w 839440"/>
                <a:gd name="connsiteY7" fmla="*/ 304927 h 724596"/>
                <a:gd name="connsiteX8" fmla="*/ 419669 w 839440"/>
                <a:gd name="connsiteY8" fmla="*/ 724596 h 724596"/>
                <a:gd name="connsiteX9" fmla="*/ 839440 w 839440"/>
                <a:gd name="connsiteY9" fmla="*/ 304927 h 724596"/>
                <a:gd name="connsiteX10" fmla="*/ 419669 w 839440"/>
                <a:gd name="connsiteY10" fmla="*/ 648408 h 724596"/>
                <a:gd name="connsiteX11" fmla="*/ 76138 w 839440"/>
                <a:gd name="connsiteY11" fmla="*/ 304876 h 724596"/>
                <a:gd name="connsiteX12" fmla="*/ 127403 w 839440"/>
                <a:gd name="connsiteY12" fmla="*/ 126918 h 724596"/>
                <a:gd name="connsiteX13" fmla="*/ 124815 w 839440"/>
                <a:gd name="connsiteY13" fmla="*/ 148744 h 724596"/>
                <a:gd name="connsiteX14" fmla="*/ 315666 w 839440"/>
                <a:gd name="connsiteY14" fmla="*/ 339595 h 724596"/>
                <a:gd name="connsiteX15" fmla="*/ 506517 w 839440"/>
                <a:gd name="connsiteY15" fmla="*/ 148744 h 724596"/>
                <a:gd name="connsiteX16" fmla="*/ 493167 w 839440"/>
                <a:gd name="connsiteY16" fmla="*/ 80423 h 724596"/>
                <a:gd name="connsiteX17" fmla="*/ 712189 w 839440"/>
                <a:gd name="connsiteY17" fmla="*/ 124685 h 724596"/>
                <a:gd name="connsiteX18" fmla="*/ 763252 w 839440"/>
                <a:gd name="connsiteY18" fmla="*/ 304876 h 724596"/>
                <a:gd name="connsiteX19" fmla="*/ 419669 w 839440"/>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40" h="724596">
                  <a:moveTo>
                    <a:pt x="839440" y="304927"/>
                  </a:moveTo>
                  <a:cubicBezTo>
                    <a:pt x="839557" y="221958"/>
                    <a:pt x="814959" y="140831"/>
                    <a:pt x="768785" y="71896"/>
                  </a:cubicBezTo>
                  <a:lnTo>
                    <a:pt x="761729" y="61389"/>
                  </a:lnTo>
                  <a:lnTo>
                    <a:pt x="749801" y="57176"/>
                  </a:lnTo>
                  <a:cubicBezTo>
                    <a:pt x="555397" y="-11652"/>
                    <a:pt x="311656" y="-19012"/>
                    <a:pt x="105171" y="38751"/>
                  </a:cubicBezTo>
                  <a:lnTo>
                    <a:pt x="92786" y="42202"/>
                  </a:lnTo>
                  <a:lnTo>
                    <a:pt x="85020" y="52456"/>
                  </a:lnTo>
                  <a:cubicBezTo>
                    <a:pt x="29760" y="125015"/>
                    <a:pt x="-111" y="213725"/>
                    <a:pt x="0" y="304927"/>
                  </a:cubicBezTo>
                  <a:cubicBezTo>
                    <a:pt x="0" y="536334"/>
                    <a:pt x="188263" y="724596"/>
                    <a:pt x="419669" y="724596"/>
                  </a:cubicBezTo>
                  <a:cubicBezTo>
                    <a:pt x="651127" y="724545"/>
                    <a:pt x="839440" y="536334"/>
                    <a:pt x="839440" y="304927"/>
                  </a:cubicBezTo>
                  <a:moveTo>
                    <a:pt x="419669" y="648408"/>
                  </a:moveTo>
                  <a:cubicBezTo>
                    <a:pt x="230037" y="648185"/>
                    <a:pt x="76361" y="494509"/>
                    <a:pt x="76138" y="304876"/>
                  </a:cubicBezTo>
                  <a:cubicBezTo>
                    <a:pt x="76138" y="241429"/>
                    <a:pt x="94309" y="180823"/>
                    <a:pt x="127403" y="126918"/>
                  </a:cubicBezTo>
                  <a:cubicBezTo>
                    <a:pt x="126490" y="134227"/>
                    <a:pt x="124815" y="141181"/>
                    <a:pt x="124815" y="148744"/>
                  </a:cubicBezTo>
                  <a:cubicBezTo>
                    <a:pt x="124815" y="254149"/>
                    <a:pt x="210261" y="339595"/>
                    <a:pt x="315666" y="339595"/>
                  </a:cubicBezTo>
                  <a:cubicBezTo>
                    <a:pt x="421070" y="339595"/>
                    <a:pt x="506517" y="254149"/>
                    <a:pt x="506517" y="148744"/>
                  </a:cubicBezTo>
                  <a:cubicBezTo>
                    <a:pt x="506517" y="124532"/>
                    <a:pt x="501441" y="101691"/>
                    <a:pt x="493167" y="80423"/>
                  </a:cubicBezTo>
                  <a:cubicBezTo>
                    <a:pt x="569660" y="87174"/>
                    <a:pt x="644173" y="101843"/>
                    <a:pt x="712189" y="124685"/>
                  </a:cubicBezTo>
                  <a:cubicBezTo>
                    <a:pt x="745659" y="178823"/>
                    <a:pt x="763343" y="241231"/>
                    <a:pt x="763252" y="304876"/>
                  </a:cubicBezTo>
                  <a:cubicBezTo>
                    <a:pt x="763303" y="494306"/>
                    <a:pt x="609201" y="648408"/>
                    <a:pt x="419669" y="648408"/>
                  </a:cubicBezTo>
                </a:path>
              </a:pathLst>
            </a:custGeom>
            <a:grpFill/>
            <a:ln w="507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0BE8426-C41B-D40D-F6B7-75BB7270C64F}"/>
                </a:ext>
              </a:extLst>
            </p:cNvPr>
            <p:cNvSpPr/>
            <p:nvPr/>
          </p:nvSpPr>
          <p:spPr>
            <a:xfrm>
              <a:off x="3744325" y="2376152"/>
              <a:ext cx="2842461" cy="3045541"/>
            </a:xfrm>
            <a:custGeom>
              <a:avLst/>
              <a:gdLst>
                <a:gd name="connsiteX0" fmla="*/ 1421231 w 2842461"/>
                <a:gd name="connsiteY0" fmla="*/ 0 h 3045541"/>
                <a:gd name="connsiteX1" fmla="*/ 0 w 2842461"/>
                <a:gd name="connsiteY1" fmla="*/ 1421231 h 3045541"/>
                <a:gd name="connsiteX2" fmla="*/ 197703 w 2842461"/>
                <a:gd name="connsiteY2" fmla="*/ 2142454 h 3045541"/>
                <a:gd name="connsiteX3" fmla="*/ 157554 w 2842461"/>
                <a:gd name="connsiteY3" fmla="*/ 2297115 h 3045541"/>
                <a:gd name="connsiteX4" fmla="*/ 155676 w 2842461"/>
                <a:gd name="connsiteY4" fmla="*/ 2330311 h 3045541"/>
                <a:gd name="connsiteX5" fmla="*/ 278307 w 2842461"/>
                <a:gd name="connsiteY5" fmla="*/ 2790333 h 3045541"/>
                <a:gd name="connsiteX6" fmla="*/ 682800 w 2842461"/>
                <a:gd name="connsiteY6" fmla="*/ 3032246 h 3045541"/>
                <a:gd name="connsiteX7" fmla="*/ 876798 w 2842461"/>
                <a:gd name="connsiteY7" fmla="*/ 3044936 h 3045541"/>
                <a:gd name="connsiteX8" fmla="*/ 1111555 w 2842461"/>
                <a:gd name="connsiteY8" fmla="*/ 2958495 h 3045541"/>
                <a:gd name="connsiteX9" fmla="*/ 1137289 w 2842461"/>
                <a:gd name="connsiteY9" fmla="*/ 2813529 h 3045541"/>
                <a:gd name="connsiteX10" fmla="*/ 1421231 w 2842461"/>
                <a:gd name="connsiteY10" fmla="*/ 2842461 h 3045541"/>
                <a:gd name="connsiteX11" fmla="*/ 2842461 w 2842461"/>
                <a:gd name="connsiteY11" fmla="*/ 1421231 h 3045541"/>
                <a:gd name="connsiteX12" fmla="*/ 1421231 w 2842461"/>
                <a:gd name="connsiteY12" fmla="*/ 0 h 3045541"/>
                <a:gd name="connsiteX13" fmla="*/ 1066481 w 2842461"/>
                <a:gd name="connsiteY13" fmla="*/ 2840888 h 3045541"/>
                <a:gd name="connsiteX14" fmla="*/ 700210 w 2842461"/>
                <a:gd name="connsiteY14" fmla="*/ 2948851 h 3045541"/>
                <a:gd name="connsiteX15" fmla="*/ 280084 w 2842461"/>
                <a:gd name="connsiteY15" fmla="*/ 2148850 h 3045541"/>
                <a:gd name="connsiteX16" fmla="*/ 297545 w 2842461"/>
                <a:gd name="connsiteY16" fmla="*/ 1784863 h 3045541"/>
                <a:gd name="connsiteX17" fmla="*/ 562351 w 2842461"/>
                <a:gd name="connsiteY17" fmla="*/ 1885059 h 3045541"/>
                <a:gd name="connsiteX18" fmla="*/ 581385 w 2842461"/>
                <a:gd name="connsiteY18" fmla="*/ 2151692 h 3045541"/>
                <a:gd name="connsiteX19" fmla="*/ 1436255 w 2842461"/>
                <a:gd name="connsiteY19" fmla="*/ 2151895 h 3045541"/>
                <a:gd name="connsiteX20" fmla="*/ 1530716 w 2842461"/>
                <a:gd name="connsiteY20" fmla="*/ 2313053 h 3045541"/>
                <a:gd name="connsiteX21" fmla="*/ 1153126 w 2842461"/>
                <a:gd name="connsiteY21" fmla="*/ 2420457 h 3045541"/>
                <a:gd name="connsiteX22" fmla="*/ 1150639 w 2842461"/>
                <a:gd name="connsiteY22" fmla="*/ 2538013 h 3045541"/>
                <a:gd name="connsiteX23" fmla="*/ 1097241 w 2842461"/>
                <a:gd name="connsiteY23" fmla="*/ 2629429 h 3045541"/>
                <a:gd name="connsiteX24" fmla="*/ 1114854 w 2842461"/>
                <a:gd name="connsiteY24" fmla="*/ 2744650 h 3045541"/>
                <a:gd name="connsiteX25" fmla="*/ 1066481 w 2842461"/>
                <a:gd name="connsiteY25" fmla="*/ 2840888 h 3045541"/>
                <a:gd name="connsiteX26" fmla="*/ 1421231 w 2842461"/>
                <a:gd name="connsiteY26" fmla="*/ 2715566 h 3045541"/>
                <a:gd name="connsiteX27" fmla="*/ 1192869 w 2842461"/>
                <a:gd name="connsiteY27" fmla="*/ 2694755 h 3045541"/>
                <a:gd name="connsiteX28" fmla="*/ 1178759 w 2842461"/>
                <a:gd name="connsiteY28" fmla="*/ 2652625 h 3045541"/>
                <a:gd name="connsiteX29" fmla="*/ 1216117 w 2842461"/>
                <a:gd name="connsiteY29" fmla="*/ 2475885 h 3045541"/>
                <a:gd name="connsiteX30" fmla="*/ 1568937 w 2842461"/>
                <a:gd name="connsiteY30" fmla="*/ 2367313 h 3045541"/>
                <a:gd name="connsiteX31" fmla="*/ 1672636 w 2842461"/>
                <a:gd name="connsiteY31" fmla="*/ 2205496 h 3045541"/>
                <a:gd name="connsiteX32" fmla="*/ 1526097 w 2842461"/>
                <a:gd name="connsiteY32" fmla="*/ 2088295 h 3045541"/>
                <a:gd name="connsiteX33" fmla="*/ 1440519 w 2842461"/>
                <a:gd name="connsiteY33" fmla="*/ 2090173 h 3045541"/>
                <a:gd name="connsiteX34" fmla="*/ 710260 w 2842461"/>
                <a:gd name="connsiteY34" fmla="*/ 2146769 h 3045541"/>
                <a:gd name="connsiteX35" fmla="*/ 633717 w 2842461"/>
                <a:gd name="connsiteY35" fmla="*/ 2119309 h 3045541"/>
                <a:gd name="connsiteX36" fmla="*/ 624783 w 2842461"/>
                <a:gd name="connsiteY36" fmla="*/ 1927189 h 3045541"/>
                <a:gd name="connsiteX37" fmla="*/ 410939 w 2842461"/>
                <a:gd name="connsiteY37" fmla="*/ 1627106 h 3045541"/>
                <a:gd name="connsiteX38" fmla="*/ 403985 w 2842461"/>
                <a:gd name="connsiteY38" fmla="*/ 1625939 h 3045541"/>
                <a:gd name="connsiteX39" fmla="*/ 257649 w 2842461"/>
                <a:gd name="connsiteY39" fmla="*/ 1673347 h 3045541"/>
                <a:gd name="connsiteX40" fmla="*/ 234655 w 2842461"/>
                <a:gd name="connsiteY40" fmla="*/ 1845062 h 3045541"/>
                <a:gd name="connsiteX41" fmla="*/ 252928 w 2842461"/>
                <a:gd name="connsiteY41" fmla="*/ 1977795 h 3045541"/>
                <a:gd name="connsiteX42" fmla="*/ 126896 w 2842461"/>
                <a:gd name="connsiteY42" fmla="*/ 1421231 h 3045541"/>
                <a:gd name="connsiteX43" fmla="*/ 506212 w 2842461"/>
                <a:gd name="connsiteY43" fmla="*/ 506669 h 3045541"/>
                <a:gd name="connsiteX44" fmla="*/ 517023 w 2842461"/>
                <a:gd name="connsiteY44" fmla="*/ 505907 h 3045541"/>
                <a:gd name="connsiteX45" fmla="*/ 1088358 w 2842461"/>
                <a:gd name="connsiteY45" fmla="*/ 456012 h 3045541"/>
                <a:gd name="connsiteX46" fmla="*/ 1124041 w 2842461"/>
                <a:gd name="connsiteY46" fmla="*/ 358556 h 3045541"/>
                <a:gd name="connsiteX47" fmla="*/ 741426 w 2842461"/>
                <a:gd name="connsiteY47" fmla="*/ 320386 h 3045541"/>
                <a:gd name="connsiteX48" fmla="*/ 1421231 w 2842461"/>
                <a:gd name="connsiteY48" fmla="*/ 126896 h 3045541"/>
                <a:gd name="connsiteX49" fmla="*/ 2339295 w 2842461"/>
                <a:gd name="connsiteY49" fmla="*/ 509816 h 3045541"/>
                <a:gd name="connsiteX50" fmla="*/ 1683042 w 2842461"/>
                <a:gd name="connsiteY50" fmla="*/ 568543 h 3045541"/>
                <a:gd name="connsiteX51" fmla="*/ 1735272 w 2842461"/>
                <a:gd name="connsiteY51" fmla="*/ 658284 h 3045541"/>
                <a:gd name="connsiteX52" fmla="*/ 2306607 w 2842461"/>
                <a:gd name="connsiteY52" fmla="*/ 608236 h 3045541"/>
                <a:gd name="connsiteX53" fmla="*/ 2351781 w 2842461"/>
                <a:gd name="connsiteY53" fmla="*/ 522962 h 3045541"/>
                <a:gd name="connsiteX54" fmla="*/ 2715566 w 2842461"/>
                <a:gd name="connsiteY54" fmla="*/ 1421231 h 3045541"/>
                <a:gd name="connsiteX55" fmla="*/ 1421231 w 2842461"/>
                <a:gd name="connsiteY55" fmla="*/ 2715566 h 304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42461" h="3045541">
                  <a:moveTo>
                    <a:pt x="1421231" y="0"/>
                  </a:moveTo>
                  <a:cubicBezTo>
                    <a:pt x="636052" y="0"/>
                    <a:pt x="0" y="636153"/>
                    <a:pt x="0" y="1421231"/>
                  </a:cubicBezTo>
                  <a:cubicBezTo>
                    <a:pt x="-87" y="1675032"/>
                    <a:pt x="68207" y="1924174"/>
                    <a:pt x="197703" y="2142454"/>
                  </a:cubicBezTo>
                  <a:cubicBezTo>
                    <a:pt x="177806" y="2187934"/>
                    <a:pt x="159939" y="2236256"/>
                    <a:pt x="157554" y="2297115"/>
                  </a:cubicBezTo>
                  <a:cubicBezTo>
                    <a:pt x="157046" y="2307419"/>
                    <a:pt x="156386" y="2318535"/>
                    <a:pt x="155676" y="2330311"/>
                  </a:cubicBezTo>
                  <a:cubicBezTo>
                    <a:pt x="148823" y="2434720"/>
                    <a:pt x="138722" y="2592528"/>
                    <a:pt x="278307" y="2790333"/>
                  </a:cubicBezTo>
                  <a:cubicBezTo>
                    <a:pt x="368403" y="2917837"/>
                    <a:pt x="508293" y="3001588"/>
                    <a:pt x="682800" y="3032246"/>
                  </a:cubicBezTo>
                  <a:cubicBezTo>
                    <a:pt x="744674" y="3043058"/>
                    <a:pt x="808020" y="3047220"/>
                    <a:pt x="876798" y="3044936"/>
                  </a:cubicBezTo>
                  <a:cubicBezTo>
                    <a:pt x="989329" y="3041078"/>
                    <a:pt x="1068309" y="3037018"/>
                    <a:pt x="1111555" y="2958495"/>
                  </a:cubicBezTo>
                  <a:cubicBezTo>
                    <a:pt x="1148202" y="2892052"/>
                    <a:pt x="1106022" y="2850126"/>
                    <a:pt x="1137289" y="2813529"/>
                  </a:cubicBezTo>
                  <a:cubicBezTo>
                    <a:pt x="1230735" y="2832624"/>
                    <a:pt x="1325856" y="2842314"/>
                    <a:pt x="1421231" y="2842461"/>
                  </a:cubicBezTo>
                  <a:cubicBezTo>
                    <a:pt x="2206410" y="2842461"/>
                    <a:pt x="2842461" y="2206308"/>
                    <a:pt x="2842461" y="1421231"/>
                  </a:cubicBezTo>
                  <a:cubicBezTo>
                    <a:pt x="2842461" y="636153"/>
                    <a:pt x="2206410" y="0"/>
                    <a:pt x="1421231" y="0"/>
                  </a:cubicBezTo>
                  <a:moveTo>
                    <a:pt x="1066481" y="2840888"/>
                  </a:moveTo>
                  <a:cubicBezTo>
                    <a:pt x="1080541" y="2927126"/>
                    <a:pt x="1031509" y="3008644"/>
                    <a:pt x="700210" y="2948851"/>
                  </a:cubicBezTo>
                  <a:cubicBezTo>
                    <a:pt x="155016" y="2850481"/>
                    <a:pt x="192018" y="2334676"/>
                    <a:pt x="280084" y="2148850"/>
                  </a:cubicBezTo>
                  <a:cubicBezTo>
                    <a:pt x="344750" y="2012361"/>
                    <a:pt x="334903" y="1954294"/>
                    <a:pt x="297545" y="1784863"/>
                  </a:cubicBezTo>
                  <a:cubicBezTo>
                    <a:pt x="263588" y="1631116"/>
                    <a:pt x="554026" y="1700705"/>
                    <a:pt x="562351" y="1885059"/>
                  </a:cubicBezTo>
                  <a:cubicBezTo>
                    <a:pt x="568492" y="2021802"/>
                    <a:pt x="515856" y="2091544"/>
                    <a:pt x="581385" y="2151692"/>
                  </a:cubicBezTo>
                  <a:cubicBezTo>
                    <a:pt x="727873" y="2286202"/>
                    <a:pt x="1150537" y="2212501"/>
                    <a:pt x="1436255" y="2151895"/>
                  </a:cubicBezTo>
                  <a:cubicBezTo>
                    <a:pt x="1558481" y="2125958"/>
                    <a:pt x="1621320" y="2249910"/>
                    <a:pt x="1530716" y="2313053"/>
                  </a:cubicBezTo>
                  <a:cubicBezTo>
                    <a:pt x="1433870" y="2380714"/>
                    <a:pt x="1320628" y="2408174"/>
                    <a:pt x="1153126" y="2420457"/>
                  </a:cubicBezTo>
                  <a:cubicBezTo>
                    <a:pt x="1065669" y="2426802"/>
                    <a:pt x="1164343" y="2454973"/>
                    <a:pt x="1150639" y="2538013"/>
                  </a:cubicBezTo>
                  <a:cubicBezTo>
                    <a:pt x="1143177" y="2583594"/>
                    <a:pt x="1095414" y="2582021"/>
                    <a:pt x="1097241" y="2629429"/>
                  </a:cubicBezTo>
                  <a:cubicBezTo>
                    <a:pt x="1098205" y="2654656"/>
                    <a:pt x="1150232" y="2681202"/>
                    <a:pt x="1114854" y="2744650"/>
                  </a:cubicBezTo>
                  <a:cubicBezTo>
                    <a:pt x="1104347" y="2763583"/>
                    <a:pt x="1057345" y="2785308"/>
                    <a:pt x="1066481" y="2840888"/>
                  </a:cubicBezTo>
                  <a:moveTo>
                    <a:pt x="1421231" y="2715566"/>
                  </a:moveTo>
                  <a:cubicBezTo>
                    <a:pt x="1343266" y="2715566"/>
                    <a:pt x="1267078" y="2708104"/>
                    <a:pt x="1192869" y="2694755"/>
                  </a:cubicBezTo>
                  <a:cubicBezTo>
                    <a:pt x="1190458" y="2680045"/>
                    <a:pt x="1185692" y="2665818"/>
                    <a:pt x="1178759" y="2652625"/>
                  </a:cubicBezTo>
                  <a:cubicBezTo>
                    <a:pt x="1159623" y="2615166"/>
                    <a:pt x="1254794" y="2576488"/>
                    <a:pt x="1216117" y="2475885"/>
                  </a:cubicBezTo>
                  <a:cubicBezTo>
                    <a:pt x="1361133" y="2452080"/>
                    <a:pt x="1468994" y="2424112"/>
                    <a:pt x="1568937" y="2367313"/>
                  </a:cubicBezTo>
                  <a:cubicBezTo>
                    <a:pt x="1676392" y="2306251"/>
                    <a:pt x="1679996" y="2239707"/>
                    <a:pt x="1672636" y="2205496"/>
                  </a:cubicBezTo>
                  <a:cubicBezTo>
                    <a:pt x="1660150" y="2148495"/>
                    <a:pt x="1601372" y="2101493"/>
                    <a:pt x="1526097" y="2088295"/>
                  </a:cubicBezTo>
                  <a:cubicBezTo>
                    <a:pt x="1497744" y="2083077"/>
                    <a:pt x="1468619" y="2083712"/>
                    <a:pt x="1440519" y="2090173"/>
                  </a:cubicBezTo>
                  <a:cubicBezTo>
                    <a:pt x="1281899" y="2128648"/>
                    <a:pt x="902278" y="2180472"/>
                    <a:pt x="710260" y="2146769"/>
                  </a:cubicBezTo>
                  <a:cubicBezTo>
                    <a:pt x="656304" y="2137226"/>
                    <a:pt x="638691" y="2124385"/>
                    <a:pt x="633717" y="2119309"/>
                  </a:cubicBezTo>
                  <a:cubicBezTo>
                    <a:pt x="605850" y="2091341"/>
                    <a:pt x="611129" y="2037842"/>
                    <a:pt x="624783" y="1927189"/>
                  </a:cubicBezTo>
                  <a:cubicBezTo>
                    <a:pt x="641533" y="1791157"/>
                    <a:pt x="519308" y="1646140"/>
                    <a:pt x="410939" y="1627106"/>
                  </a:cubicBezTo>
                  <a:lnTo>
                    <a:pt x="403985" y="1625939"/>
                  </a:lnTo>
                  <a:cubicBezTo>
                    <a:pt x="344192" y="1618426"/>
                    <a:pt x="290845" y="1635633"/>
                    <a:pt x="257649" y="1673347"/>
                  </a:cubicBezTo>
                  <a:cubicBezTo>
                    <a:pt x="220494" y="1715273"/>
                    <a:pt x="212170" y="1777959"/>
                    <a:pt x="234655" y="1845062"/>
                  </a:cubicBezTo>
                  <a:cubicBezTo>
                    <a:pt x="252370" y="1897800"/>
                    <a:pt x="256380" y="1940132"/>
                    <a:pt x="252928" y="1977795"/>
                  </a:cubicBezTo>
                  <a:cubicBezTo>
                    <a:pt x="169814" y="1804034"/>
                    <a:pt x="126745" y="1613843"/>
                    <a:pt x="126896" y="1421231"/>
                  </a:cubicBezTo>
                  <a:cubicBezTo>
                    <a:pt x="126896" y="1064502"/>
                    <a:pt x="271963" y="741020"/>
                    <a:pt x="506212" y="506669"/>
                  </a:cubicBezTo>
                  <a:cubicBezTo>
                    <a:pt x="510222" y="507785"/>
                    <a:pt x="513927" y="507785"/>
                    <a:pt x="517023" y="505907"/>
                  </a:cubicBezTo>
                  <a:cubicBezTo>
                    <a:pt x="690551" y="405076"/>
                    <a:pt x="899979" y="386786"/>
                    <a:pt x="1088358" y="456012"/>
                  </a:cubicBezTo>
                  <a:cubicBezTo>
                    <a:pt x="1114346" y="466062"/>
                    <a:pt x="1155765" y="370586"/>
                    <a:pt x="1124041" y="358556"/>
                  </a:cubicBezTo>
                  <a:cubicBezTo>
                    <a:pt x="1001719" y="313959"/>
                    <a:pt x="870149" y="300833"/>
                    <a:pt x="741426" y="320386"/>
                  </a:cubicBezTo>
                  <a:cubicBezTo>
                    <a:pt x="945514" y="193679"/>
                    <a:pt x="1181007" y="126652"/>
                    <a:pt x="1421231" y="126896"/>
                  </a:cubicBezTo>
                  <a:cubicBezTo>
                    <a:pt x="1779736" y="126896"/>
                    <a:pt x="2104640" y="273536"/>
                    <a:pt x="2339295" y="509816"/>
                  </a:cubicBezTo>
                  <a:cubicBezTo>
                    <a:pt x="2122644" y="431206"/>
                    <a:pt x="1882293" y="452718"/>
                    <a:pt x="1683042" y="568543"/>
                  </a:cubicBezTo>
                  <a:cubicBezTo>
                    <a:pt x="1654008" y="585902"/>
                    <a:pt x="1711314" y="672547"/>
                    <a:pt x="1735272" y="658284"/>
                  </a:cubicBezTo>
                  <a:cubicBezTo>
                    <a:pt x="1908779" y="557402"/>
                    <a:pt x="2118202" y="539058"/>
                    <a:pt x="2306607" y="608236"/>
                  </a:cubicBezTo>
                  <a:cubicBezTo>
                    <a:pt x="2328382" y="616713"/>
                    <a:pt x="2360410" y="551691"/>
                    <a:pt x="2351781" y="522962"/>
                  </a:cubicBezTo>
                  <a:cubicBezTo>
                    <a:pt x="2576742" y="755942"/>
                    <a:pt x="2715566" y="1072572"/>
                    <a:pt x="2715566" y="1421231"/>
                  </a:cubicBezTo>
                  <a:cubicBezTo>
                    <a:pt x="2715566" y="2134942"/>
                    <a:pt x="2134942" y="2715566"/>
                    <a:pt x="1421231" y="2715566"/>
                  </a:cubicBezTo>
                </a:path>
              </a:pathLst>
            </a:custGeom>
            <a:grpFill/>
            <a:ln w="50750" cap="flat">
              <a:noFill/>
              <a:prstDash val="solid"/>
              <a:miter/>
            </a:ln>
          </p:spPr>
          <p:txBody>
            <a:bodyPr rtlCol="0" anchor="ctr"/>
            <a:lstStyle/>
            <a:p>
              <a:endParaRPr lang="en-GB"/>
            </a:p>
          </p:txBody>
        </p:sp>
      </p:grpSp>
      <p:sp>
        <p:nvSpPr>
          <p:cNvPr id="9" name="Speech Bubble: Rectangle with Corners Rounded 8">
            <a:extLst>
              <a:ext uri="{FF2B5EF4-FFF2-40B4-BE49-F238E27FC236}">
                <a16:creationId xmlns:a16="http://schemas.microsoft.com/office/drawing/2014/main" id="{B9AF72CA-6E27-943B-9E5A-8D8AEF5D1231}"/>
              </a:ext>
            </a:extLst>
          </p:cNvPr>
          <p:cNvSpPr/>
          <p:nvPr/>
        </p:nvSpPr>
        <p:spPr>
          <a:xfrm>
            <a:off x="1542513" y="2390274"/>
            <a:ext cx="4414942" cy="934936"/>
          </a:xfrm>
          <a:prstGeom prst="wedgeRoundRectCallout">
            <a:avLst>
              <a:gd name="adj1" fmla="val -51307"/>
              <a:gd name="adj2" fmla="val 80673"/>
              <a:gd name="adj3" fmla="val 16667"/>
            </a:avLst>
          </a:prstGeom>
          <a:solidFill>
            <a:srgbClr val="FFC00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Hello!</a:t>
            </a:r>
          </a:p>
          <a:p>
            <a:pPr algn="ctr"/>
            <a:r>
              <a:rPr lang="en-GB" dirty="0">
                <a:solidFill>
                  <a:schemeClr val="tx1"/>
                </a:solidFill>
              </a:rPr>
              <a:t>I want you to </a:t>
            </a:r>
            <a:r>
              <a:rPr lang="en-GB" b="1" u="sng" dirty="0">
                <a:solidFill>
                  <a:schemeClr val="tx1"/>
                </a:solidFill>
              </a:rPr>
              <a:t>not</a:t>
            </a:r>
            <a:r>
              <a:rPr lang="en-GB" dirty="0">
                <a:solidFill>
                  <a:schemeClr val="tx1"/>
                </a:solidFill>
              </a:rPr>
              <a:t> respond to this message.</a:t>
            </a:r>
            <a:endParaRPr lang="LID4096" dirty="0">
              <a:solidFill>
                <a:schemeClr val="tx1"/>
              </a:solidFill>
            </a:endParaRPr>
          </a:p>
        </p:txBody>
      </p:sp>
      <p:grpSp>
        <p:nvGrpSpPr>
          <p:cNvPr id="10" name="Group 9">
            <a:extLst>
              <a:ext uri="{FF2B5EF4-FFF2-40B4-BE49-F238E27FC236}">
                <a16:creationId xmlns:a16="http://schemas.microsoft.com/office/drawing/2014/main" id="{041A76D8-5E5B-0F4A-3DDC-1DEDB8C12BD0}"/>
              </a:ext>
            </a:extLst>
          </p:cNvPr>
          <p:cNvGrpSpPr/>
          <p:nvPr/>
        </p:nvGrpSpPr>
        <p:grpSpPr>
          <a:xfrm>
            <a:off x="9898304" y="4605563"/>
            <a:ext cx="610880" cy="591269"/>
            <a:chOff x="4122440" y="751142"/>
            <a:chExt cx="546015" cy="465719"/>
          </a:xfrm>
          <a:solidFill>
            <a:srgbClr val="00B0F0"/>
          </a:solidFill>
        </p:grpSpPr>
        <p:sp>
          <p:nvSpPr>
            <p:cNvPr id="11" name="Freeform: Shape 26">
              <a:extLst>
                <a:ext uri="{FF2B5EF4-FFF2-40B4-BE49-F238E27FC236}">
                  <a16:creationId xmlns:a16="http://schemas.microsoft.com/office/drawing/2014/main" id="{23922B8D-4009-A2CB-ED12-3479817962B8}"/>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a:p>
          </p:txBody>
        </p:sp>
        <p:sp>
          <p:nvSpPr>
            <p:cNvPr id="12" name="Freeform: Shape 27">
              <a:extLst>
                <a:ext uri="{FF2B5EF4-FFF2-40B4-BE49-F238E27FC236}">
                  <a16:creationId xmlns:a16="http://schemas.microsoft.com/office/drawing/2014/main" id="{5668D9D7-DC3A-7469-BDFF-1DCCF3DF515B}"/>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13" name="Freeform: Shape 28">
              <a:extLst>
                <a:ext uri="{FF2B5EF4-FFF2-40B4-BE49-F238E27FC236}">
                  <a16:creationId xmlns:a16="http://schemas.microsoft.com/office/drawing/2014/main" id="{37BEFBDA-1A4B-18E6-3F77-C4E701AB670D}"/>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14" name="Freeform: Shape 29">
              <a:extLst>
                <a:ext uri="{FF2B5EF4-FFF2-40B4-BE49-F238E27FC236}">
                  <a16:creationId xmlns:a16="http://schemas.microsoft.com/office/drawing/2014/main" id="{A409BD5A-67B7-F09A-8468-96C8FCD1FF85}"/>
                </a:ext>
              </a:extLst>
            </p:cNvPr>
            <p:cNvSpPr/>
            <p:nvPr/>
          </p:nvSpPr>
          <p:spPr>
            <a:xfrm>
              <a:off x="4122440" y="751142"/>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a:p>
          </p:txBody>
        </p:sp>
      </p:grpSp>
      <p:sp>
        <p:nvSpPr>
          <p:cNvPr id="15" name="Speech Bubble: Rectangle with Corners Rounded 14">
            <a:extLst>
              <a:ext uri="{FF2B5EF4-FFF2-40B4-BE49-F238E27FC236}">
                <a16:creationId xmlns:a16="http://schemas.microsoft.com/office/drawing/2014/main" id="{9CC366CE-79C4-BA43-FB46-201C310813B9}"/>
              </a:ext>
            </a:extLst>
          </p:cNvPr>
          <p:cNvSpPr/>
          <p:nvPr/>
        </p:nvSpPr>
        <p:spPr>
          <a:xfrm>
            <a:off x="3417690" y="3753372"/>
            <a:ext cx="6296527" cy="852191"/>
          </a:xfrm>
          <a:prstGeom prst="wedgeRoundRectCallout">
            <a:avLst>
              <a:gd name="adj1" fmla="val 51660"/>
              <a:gd name="adj2" fmla="val 80944"/>
              <a:gd name="adj3" fmla="val 16667"/>
            </a:avLst>
          </a:prstGeom>
          <a:solidFill>
            <a:srgbClr val="00B0F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Certainly! I will not respond to your message.</a:t>
            </a:r>
            <a:endParaRPr lang="LID4096" dirty="0">
              <a:solidFill>
                <a:schemeClr val="tx1"/>
              </a:solidFill>
            </a:endParaRPr>
          </a:p>
        </p:txBody>
      </p:sp>
      <p:sp>
        <p:nvSpPr>
          <p:cNvPr id="17" name="Arrow: Pentagon 16">
            <a:extLst>
              <a:ext uri="{FF2B5EF4-FFF2-40B4-BE49-F238E27FC236}">
                <a16:creationId xmlns:a16="http://schemas.microsoft.com/office/drawing/2014/main" id="{A1C20689-08AE-58DF-F611-E41C4298409C}"/>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836613"/>
            <a:ext cx="9472971" cy="716142"/>
          </a:xfrm>
        </p:spPr>
        <p:txBody>
          <a:bodyPr/>
          <a:lstStyle/>
          <a:p>
            <a:r>
              <a:rPr lang="sv-SE" dirty="0" err="1">
                <a:solidFill>
                  <a:schemeClr val="bg1"/>
                </a:solidFill>
              </a:rPr>
              <a:t>Faithfulness</a:t>
            </a:r>
            <a:r>
              <a:rPr lang="sv-SE" dirty="0">
                <a:solidFill>
                  <a:schemeClr val="bg1"/>
                </a:solidFill>
              </a:rPr>
              <a:t> Hallucination</a:t>
            </a:r>
            <a:endParaRPr lang="en-GB" dirty="0">
              <a:solidFill>
                <a:schemeClr val="bg1"/>
              </a:solidFill>
            </a:endParaRPr>
          </a:p>
        </p:txBody>
      </p:sp>
    </p:spTree>
    <p:extLst>
      <p:ext uri="{BB962C8B-B14F-4D97-AF65-F5344CB8AC3E}">
        <p14:creationId xmlns:p14="http://schemas.microsoft.com/office/powerpoint/2010/main" val="35870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7853B45-A9D5-D606-C3D5-9B18832B3E69}"/>
              </a:ext>
            </a:extLst>
          </p:cNvPr>
          <p:cNvGrpSpPr/>
          <p:nvPr/>
        </p:nvGrpSpPr>
        <p:grpSpPr>
          <a:xfrm>
            <a:off x="640081" y="3233283"/>
            <a:ext cx="791775" cy="710644"/>
            <a:chOff x="3744325" y="2376152"/>
            <a:chExt cx="2842461" cy="3045541"/>
          </a:xfrm>
          <a:solidFill>
            <a:srgbClr val="FFC000"/>
          </a:solidFill>
        </p:grpSpPr>
        <p:sp>
          <p:nvSpPr>
            <p:cNvPr id="5" name="Free-form: Shape 4">
              <a:extLst>
                <a:ext uri="{FF2B5EF4-FFF2-40B4-BE49-F238E27FC236}">
                  <a16:creationId xmlns:a16="http://schemas.microsoft.com/office/drawing/2014/main" id="{F65F3A79-9827-6171-DCB5-4EC7627A03B4}"/>
                </a:ext>
              </a:extLst>
            </p:cNvPr>
            <p:cNvSpPr/>
            <p:nvPr/>
          </p:nvSpPr>
          <p:spPr>
            <a:xfrm>
              <a:off x="4734087" y="4007668"/>
              <a:ext cx="812170" cy="304509"/>
            </a:xfrm>
            <a:custGeom>
              <a:avLst/>
              <a:gdLst>
                <a:gd name="connsiteX0" fmla="*/ 796674 w 812170"/>
                <a:gd name="connsiteY0" fmla="*/ 160808 h 304509"/>
                <a:gd name="connsiteX1" fmla="*/ 32813 w 812170"/>
                <a:gd name="connsiteY1" fmla="*/ 29648 h 304509"/>
                <a:gd name="connsiteX2" fmla="*/ 78699 w 812170"/>
                <a:gd name="connsiteY2" fmla="*/ 192126 h 304509"/>
                <a:gd name="connsiteX3" fmla="*/ 695056 w 812170"/>
                <a:gd name="connsiteY3" fmla="*/ 297906 h 304509"/>
                <a:gd name="connsiteX4" fmla="*/ 796674 w 812170"/>
                <a:gd name="connsiteY4" fmla="*/ 160808 h 30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170" h="304509">
                  <a:moveTo>
                    <a:pt x="796674" y="160808"/>
                  </a:moveTo>
                  <a:cubicBezTo>
                    <a:pt x="576485" y="11122"/>
                    <a:pt x="292949" y="-37657"/>
                    <a:pt x="32813" y="29648"/>
                  </a:cubicBezTo>
                  <a:cubicBezTo>
                    <a:pt x="-35710" y="48175"/>
                    <a:pt x="14591" y="208470"/>
                    <a:pt x="78699" y="192126"/>
                  </a:cubicBezTo>
                  <a:cubicBezTo>
                    <a:pt x="318227" y="131165"/>
                    <a:pt x="549583" y="199282"/>
                    <a:pt x="695056" y="297906"/>
                  </a:cubicBezTo>
                  <a:cubicBezTo>
                    <a:pt x="749114" y="335974"/>
                    <a:pt x="851036" y="198673"/>
                    <a:pt x="796674" y="160808"/>
                  </a:cubicBezTo>
                </a:path>
              </a:pathLst>
            </a:custGeom>
            <a:grpFill/>
            <a:ln w="507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F1A4A8E-3FBC-D5F9-9465-E1263E8818F7}"/>
                </a:ext>
              </a:extLst>
            </p:cNvPr>
            <p:cNvSpPr/>
            <p:nvPr/>
          </p:nvSpPr>
          <p:spPr>
            <a:xfrm>
              <a:off x="5294482" y="3067558"/>
              <a:ext cx="839439" cy="724596"/>
            </a:xfrm>
            <a:custGeom>
              <a:avLst/>
              <a:gdLst>
                <a:gd name="connsiteX0" fmla="*/ 768734 w 839439"/>
                <a:gd name="connsiteY0" fmla="*/ 71896 h 724596"/>
                <a:gd name="connsiteX1" fmla="*/ 761678 w 839439"/>
                <a:gd name="connsiteY1" fmla="*/ 61389 h 724596"/>
                <a:gd name="connsiteX2" fmla="*/ 749750 w 839439"/>
                <a:gd name="connsiteY2" fmla="*/ 57176 h 724596"/>
                <a:gd name="connsiteX3" fmla="*/ 105121 w 839439"/>
                <a:gd name="connsiteY3" fmla="*/ 38751 h 724596"/>
                <a:gd name="connsiteX4" fmla="*/ 92736 w 839439"/>
                <a:gd name="connsiteY4" fmla="*/ 42202 h 724596"/>
                <a:gd name="connsiteX5" fmla="*/ 85020 w 839439"/>
                <a:gd name="connsiteY5" fmla="*/ 52456 h 724596"/>
                <a:gd name="connsiteX6" fmla="*/ 0 w 839439"/>
                <a:gd name="connsiteY6" fmla="*/ 304927 h 724596"/>
                <a:gd name="connsiteX7" fmla="*/ 419669 w 839439"/>
                <a:gd name="connsiteY7" fmla="*/ 724596 h 724596"/>
                <a:gd name="connsiteX8" fmla="*/ 839440 w 839439"/>
                <a:gd name="connsiteY8" fmla="*/ 304927 h 724596"/>
                <a:gd name="connsiteX9" fmla="*/ 768734 w 839439"/>
                <a:gd name="connsiteY9" fmla="*/ 71896 h 724596"/>
                <a:gd name="connsiteX10" fmla="*/ 419619 w 839439"/>
                <a:gd name="connsiteY10" fmla="*/ 648408 h 724596"/>
                <a:gd name="connsiteX11" fmla="*/ 76087 w 839439"/>
                <a:gd name="connsiteY11" fmla="*/ 304876 h 724596"/>
                <a:gd name="connsiteX12" fmla="*/ 127353 w 839439"/>
                <a:gd name="connsiteY12" fmla="*/ 126918 h 724596"/>
                <a:gd name="connsiteX13" fmla="*/ 124764 w 839439"/>
                <a:gd name="connsiteY13" fmla="*/ 148744 h 724596"/>
                <a:gd name="connsiteX14" fmla="*/ 315615 w 839439"/>
                <a:gd name="connsiteY14" fmla="*/ 339595 h 724596"/>
                <a:gd name="connsiteX15" fmla="*/ 506466 w 839439"/>
                <a:gd name="connsiteY15" fmla="*/ 148744 h 724596"/>
                <a:gd name="connsiteX16" fmla="*/ 493117 w 839439"/>
                <a:gd name="connsiteY16" fmla="*/ 80423 h 724596"/>
                <a:gd name="connsiteX17" fmla="*/ 712138 w 839439"/>
                <a:gd name="connsiteY17" fmla="*/ 124685 h 724596"/>
                <a:gd name="connsiteX18" fmla="*/ 763201 w 839439"/>
                <a:gd name="connsiteY18" fmla="*/ 304876 h 724596"/>
                <a:gd name="connsiteX19" fmla="*/ 419619 w 839439"/>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39" h="724596">
                  <a:moveTo>
                    <a:pt x="768734" y="71896"/>
                  </a:moveTo>
                  <a:lnTo>
                    <a:pt x="761678" y="61389"/>
                  </a:lnTo>
                  <a:lnTo>
                    <a:pt x="749750" y="57176"/>
                  </a:lnTo>
                  <a:cubicBezTo>
                    <a:pt x="555346" y="-11652"/>
                    <a:pt x="311605" y="-19012"/>
                    <a:pt x="105121" y="38751"/>
                  </a:cubicBezTo>
                  <a:lnTo>
                    <a:pt x="92736" y="42202"/>
                  </a:lnTo>
                  <a:lnTo>
                    <a:pt x="85020" y="52456"/>
                  </a:lnTo>
                  <a:cubicBezTo>
                    <a:pt x="29760" y="125015"/>
                    <a:pt x="-111" y="213725"/>
                    <a:pt x="0" y="304927"/>
                  </a:cubicBezTo>
                  <a:cubicBezTo>
                    <a:pt x="0" y="536334"/>
                    <a:pt x="188263" y="724596"/>
                    <a:pt x="419669" y="724596"/>
                  </a:cubicBezTo>
                  <a:cubicBezTo>
                    <a:pt x="651127" y="724596"/>
                    <a:pt x="839440" y="536334"/>
                    <a:pt x="839440" y="304927"/>
                  </a:cubicBezTo>
                  <a:cubicBezTo>
                    <a:pt x="839476" y="221963"/>
                    <a:pt x="814868" y="140851"/>
                    <a:pt x="768734" y="71896"/>
                  </a:cubicBezTo>
                  <a:moveTo>
                    <a:pt x="419619" y="648408"/>
                  </a:moveTo>
                  <a:cubicBezTo>
                    <a:pt x="229986" y="648185"/>
                    <a:pt x="76310" y="494509"/>
                    <a:pt x="76087" y="304876"/>
                  </a:cubicBezTo>
                  <a:cubicBezTo>
                    <a:pt x="76087" y="241429"/>
                    <a:pt x="94258" y="180823"/>
                    <a:pt x="127353" y="126918"/>
                  </a:cubicBezTo>
                  <a:cubicBezTo>
                    <a:pt x="126439" y="134227"/>
                    <a:pt x="124764" y="141181"/>
                    <a:pt x="124764" y="148744"/>
                  </a:cubicBezTo>
                  <a:cubicBezTo>
                    <a:pt x="124764" y="254149"/>
                    <a:pt x="210210" y="339595"/>
                    <a:pt x="315615" y="339595"/>
                  </a:cubicBezTo>
                  <a:cubicBezTo>
                    <a:pt x="421019" y="339595"/>
                    <a:pt x="506466" y="254149"/>
                    <a:pt x="506466" y="148744"/>
                  </a:cubicBezTo>
                  <a:cubicBezTo>
                    <a:pt x="506466" y="124532"/>
                    <a:pt x="501390" y="101691"/>
                    <a:pt x="493117" y="80423"/>
                  </a:cubicBezTo>
                  <a:cubicBezTo>
                    <a:pt x="569609" y="87174"/>
                    <a:pt x="644122" y="101843"/>
                    <a:pt x="712138" y="124685"/>
                  </a:cubicBezTo>
                  <a:cubicBezTo>
                    <a:pt x="745608" y="178823"/>
                    <a:pt x="763293" y="241231"/>
                    <a:pt x="763201" y="304876"/>
                  </a:cubicBezTo>
                  <a:cubicBezTo>
                    <a:pt x="762978" y="494529"/>
                    <a:pt x="609272" y="648210"/>
                    <a:pt x="419619" y="648408"/>
                  </a:cubicBezTo>
                </a:path>
              </a:pathLst>
            </a:custGeom>
            <a:grpFill/>
            <a:ln w="507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F560B958-81A9-B791-0A3C-9DAC46FDDA63}"/>
                </a:ext>
              </a:extLst>
            </p:cNvPr>
            <p:cNvSpPr/>
            <p:nvPr/>
          </p:nvSpPr>
          <p:spPr>
            <a:xfrm>
              <a:off x="4197241" y="3067558"/>
              <a:ext cx="839440" cy="724596"/>
            </a:xfrm>
            <a:custGeom>
              <a:avLst/>
              <a:gdLst>
                <a:gd name="connsiteX0" fmla="*/ 839440 w 839440"/>
                <a:gd name="connsiteY0" fmla="*/ 304927 h 724596"/>
                <a:gd name="connsiteX1" fmla="*/ 768785 w 839440"/>
                <a:gd name="connsiteY1" fmla="*/ 71896 h 724596"/>
                <a:gd name="connsiteX2" fmla="*/ 761729 w 839440"/>
                <a:gd name="connsiteY2" fmla="*/ 61389 h 724596"/>
                <a:gd name="connsiteX3" fmla="*/ 749801 w 839440"/>
                <a:gd name="connsiteY3" fmla="*/ 57176 h 724596"/>
                <a:gd name="connsiteX4" fmla="*/ 105171 w 839440"/>
                <a:gd name="connsiteY4" fmla="*/ 38751 h 724596"/>
                <a:gd name="connsiteX5" fmla="*/ 92786 w 839440"/>
                <a:gd name="connsiteY5" fmla="*/ 42202 h 724596"/>
                <a:gd name="connsiteX6" fmla="*/ 85020 w 839440"/>
                <a:gd name="connsiteY6" fmla="*/ 52456 h 724596"/>
                <a:gd name="connsiteX7" fmla="*/ 0 w 839440"/>
                <a:gd name="connsiteY7" fmla="*/ 304927 h 724596"/>
                <a:gd name="connsiteX8" fmla="*/ 419669 w 839440"/>
                <a:gd name="connsiteY8" fmla="*/ 724596 h 724596"/>
                <a:gd name="connsiteX9" fmla="*/ 839440 w 839440"/>
                <a:gd name="connsiteY9" fmla="*/ 304927 h 724596"/>
                <a:gd name="connsiteX10" fmla="*/ 419669 w 839440"/>
                <a:gd name="connsiteY10" fmla="*/ 648408 h 724596"/>
                <a:gd name="connsiteX11" fmla="*/ 76138 w 839440"/>
                <a:gd name="connsiteY11" fmla="*/ 304876 h 724596"/>
                <a:gd name="connsiteX12" fmla="*/ 127403 w 839440"/>
                <a:gd name="connsiteY12" fmla="*/ 126918 h 724596"/>
                <a:gd name="connsiteX13" fmla="*/ 124815 w 839440"/>
                <a:gd name="connsiteY13" fmla="*/ 148744 h 724596"/>
                <a:gd name="connsiteX14" fmla="*/ 315666 w 839440"/>
                <a:gd name="connsiteY14" fmla="*/ 339595 h 724596"/>
                <a:gd name="connsiteX15" fmla="*/ 506517 w 839440"/>
                <a:gd name="connsiteY15" fmla="*/ 148744 h 724596"/>
                <a:gd name="connsiteX16" fmla="*/ 493167 w 839440"/>
                <a:gd name="connsiteY16" fmla="*/ 80423 h 724596"/>
                <a:gd name="connsiteX17" fmla="*/ 712189 w 839440"/>
                <a:gd name="connsiteY17" fmla="*/ 124685 h 724596"/>
                <a:gd name="connsiteX18" fmla="*/ 763252 w 839440"/>
                <a:gd name="connsiteY18" fmla="*/ 304876 h 724596"/>
                <a:gd name="connsiteX19" fmla="*/ 419669 w 839440"/>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40" h="724596">
                  <a:moveTo>
                    <a:pt x="839440" y="304927"/>
                  </a:moveTo>
                  <a:cubicBezTo>
                    <a:pt x="839557" y="221958"/>
                    <a:pt x="814959" y="140831"/>
                    <a:pt x="768785" y="71896"/>
                  </a:cubicBezTo>
                  <a:lnTo>
                    <a:pt x="761729" y="61389"/>
                  </a:lnTo>
                  <a:lnTo>
                    <a:pt x="749801" y="57176"/>
                  </a:lnTo>
                  <a:cubicBezTo>
                    <a:pt x="555397" y="-11652"/>
                    <a:pt x="311656" y="-19012"/>
                    <a:pt x="105171" y="38751"/>
                  </a:cubicBezTo>
                  <a:lnTo>
                    <a:pt x="92786" y="42202"/>
                  </a:lnTo>
                  <a:lnTo>
                    <a:pt x="85020" y="52456"/>
                  </a:lnTo>
                  <a:cubicBezTo>
                    <a:pt x="29760" y="125015"/>
                    <a:pt x="-111" y="213725"/>
                    <a:pt x="0" y="304927"/>
                  </a:cubicBezTo>
                  <a:cubicBezTo>
                    <a:pt x="0" y="536334"/>
                    <a:pt x="188263" y="724596"/>
                    <a:pt x="419669" y="724596"/>
                  </a:cubicBezTo>
                  <a:cubicBezTo>
                    <a:pt x="651127" y="724545"/>
                    <a:pt x="839440" y="536334"/>
                    <a:pt x="839440" y="304927"/>
                  </a:cubicBezTo>
                  <a:moveTo>
                    <a:pt x="419669" y="648408"/>
                  </a:moveTo>
                  <a:cubicBezTo>
                    <a:pt x="230037" y="648185"/>
                    <a:pt x="76361" y="494509"/>
                    <a:pt x="76138" y="304876"/>
                  </a:cubicBezTo>
                  <a:cubicBezTo>
                    <a:pt x="76138" y="241429"/>
                    <a:pt x="94309" y="180823"/>
                    <a:pt x="127403" y="126918"/>
                  </a:cubicBezTo>
                  <a:cubicBezTo>
                    <a:pt x="126490" y="134227"/>
                    <a:pt x="124815" y="141181"/>
                    <a:pt x="124815" y="148744"/>
                  </a:cubicBezTo>
                  <a:cubicBezTo>
                    <a:pt x="124815" y="254149"/>
                    <a:pt x="210261" y="339595"/>
                    <a:pt x="315666" y="339595"/>
                  </a:cubicBezTo>
                  <a:cubicBezTo>
                    <a:pt x="421070" y="339595"/>
                    <a:pt x="506517" y="254149"/>
                    <a:pt x="506517" y="148744"/>
                  </a:cubicBezTo>
                  <a:cubicBezTo>
                    <a:pt x="506517" y="124532"/>
                    <a:pt x="501441" y="101691"/>
                    <a:pt x="493167" y="80423"/>
                  </a:cubicBezTo>
                  <a:cubicBezTo>
                    <a:pt x="569660" y="87174"/>
                    <a:pt x="644173" y="101843"/>
                    <a:pt x="712189" y="124685"/>
                  </a:cubicBezTo>
                  <a:cubicBezTo>
                    <a:pt x="745659" y="178823"/>
                    <a:pt x="763343" y="241231"/>
                    <a:pt x="763252" y="304876"/>
                  </a:cubicBezTo>
                  <a:cubicBezTo>
                    <a:pt x="763303" y="494306"/>
                    <a:pt x="609201" y="648408"/>
                    <a:pt x="419669" y="648408"/>
                  </a:cubicBezTo>
                </a:path>
              </a:pathLst>
            </a:custGeom>
            <a:grpFill/>
            <a:ln w="507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0BE8426-C41B-D40D-F6B7-75BB7270C64F}"/>
                </a:ext>
              </a:extLst>
            </p:cNvPr>
            <p:cNvSpPr/>
            <p:nvPr/>
          </p:nvSpPr>
          <p:spPr>
            <a:xfrm>
              <a:off x="3744325" y="2376152"/>
              <a:ext cx="2842461" cy="3045541"/>
            </a:xfrm>
            <a:custGeom>
              <a:avLst/>
              <a:gdLst>
                <a:gd name="connsiteX0" fmla="*/ 1421231 w 2842461"/>
                <a:gd name="connsiteY0" fmla="*/ 0 h 3045541"/>
                <a:gd name="connsiteX1" fmla="*/ 0 w 2842461"/>
                <a:gd name="connsiteY1" fmla="*/ 1421231 h 3045541"/>
                <a:gd name="connsiteX2" fmla="*/ 197703 w 2842461"/>
                <a:gd name="connsiteY2" fmla="*/ 2142454 h 3045541"/>
                <a:gd name="connsiteX3" fmla="*/ 157554 w 2842461"/>
                <a:gd name="connsiteY3" fmla="*/ 2297115 h 3045541"/>
                <a:gd name="connsiteX4" fmla="*/ 155676 w 2842461"/>
                <a:gd name="connsiteY4" fmla="*/ 2330311 h 3045541"/>
                <a:gd name="connsiteX5" fmla="*/ 278307 w 2842461"/>
                <a:gd name="connsiteY5" fmla="*/ 2790333 h 3045541"/>
                <a:gd name="connsiteX6" fmla="*/ 682800 w 2842461"/>
                <a:gd name="connsiteY6" fmla="*/ 3032246 h 3045541"/>
                <a:gd name="connsiteX7" fmla="*/ 876798 w 2842461"/>
                <a:gd name="connsiteY7" fmla="*/ 3044936 h 3045541"/>
                <a:gd name="connsiteX8" fmla="*/ 1111555 w 2842461"/>
                <a:gd name="connsiteY8" fmla="*/ 2958495 h 3045541"/>
                <a:gd name="connsiteX9" fmla="*/ 1137289 w 2842461"/>
                <a:gd name="connsiteY9" fmla="*/ 2813529 h 3045541"/>
                <a:gd name="connsiteX10" fmla="*/ 1421231 w 2842461"/>
                <a:gd name="connsiteY10" fmla="*/ 2842461 h 3045541"/>
                <a:gd name="connsiteX11" fmla="*/ 2842461 w 2842461"/>
                <a:gd name="connsiteY11" fmla="*/ 1421231 h 3045541"/>
                <a:gd name="connsiteX12" fmla="*/ 1421231 w 2842461"/>
                <a:gd name="connsiteY12" fmla="*/ 0 h 3045541"/>
                <a:gd name="connsiteX13" fmla="*/ 1066481 w 2842461"/>
                <a:gd name="connsiteY13" fmla="*/ 2840888 h 3045541"/>
                <a:gd name="connsiteX14" fmla="*/ 700210 w 2842461"/>
                <a:gd name="connsiteY14" fmla="*/ 2948851 h 3045541"/>
                <a:gd name="connsiteX15" fmla="*/ 280084 w 2842461"/>
                <a:gd name="connsiteY15" fmla="*/ 2148850 h 3045541"/>
                <a:gd name="connsiteX16" fmla="*/ 297545 w 2842461"/>
                <a:gd name="connsiteY16" fmla="*/ 1784863 h 3045541"/>
                <a:gd name="connsiteX17" fmla="*/ 562351 w 2842461"/>
                <a:gd name="connsiteY17" fmla="*/ 1885059 h 3045541"/>
                <a:gd name="connsiteX18" fmla="*/ 581385 w 2842461"/>
                <a:gd name="connsiteY18" fmla="*/ 2151692 h 3045541"/>
                <a:gd name="connsiteX19" fmla="*/ 1436255 w 2842461"/>
                <a:gd name="connsiteY19" fmla="*/ 2151895 h 3045541"/>
                <a:gd name="connsiteX20" fmla="*/ 1530716 w 2842461"/>
                <a:gd name="connsiteY20" fmla="*/ 2313053 h 3045541"/>
                <a:gd name="connsiteX21" fmla="*/ 1153126 w 2842461"/>
                <a:gd name="connsiteY21" fmla="*/ 2420457 h 3045541"/>
                <a:gd name="connsiteX22" fmla="*/ 1150639 w 2842461"/>
                <a:gd name="connsiteY22" fmla="*/ 2538013 h 3045541"/>
                <a:gd name="connsiteX23" fmla="*/ 1097241 w 2842461"/>
                <a:gd name="connsiteY23" fmla="*/ 2629429 h 3045541"/>
                <a:gd name="connsiteX24" fmla="*/ 1114854 w 2842461"/>
                <a:gd name="connsiteY24" fmla="*/ 2744650 h 3045541"/>
                <a:gd name="connsiteX25" fmla="*/ 1066481 w 2842461"/>
                <a:gd name="connsiteY25" fmla="*/ 2840888 h 3045541"/>
                <a:gd name="connsiteX26" fmla="*/ 1421231 w 2842461"/>
                <a:gd name="connsiteY26" fmla="*/ 2715566 h 3045541"/>
                <a:gd name="connsiteX27" fmla="*/ 1192869 w 2842461"/>
                <a:gd name="connsiteY27" fmla="*/ 2694755 h 3045541"/>
                <a:gd name="connsiteX28" fmla="*/ 1178759 w 2842461"/>
                <a:gd name="connsiteY28" fmla="*/ 2652625 h 3045541"/>
                <a:gd name="connsiteX29" fmla="*/ 1216117 w 2842461"/>
                <a:gd name="connsiteY29" fmla="*/ 2475885 h 3045541"/>
                <a:gd name="connsiteX30" fmla="*/ 1568937 w 2842461"/>
                <a:gd name="connsiteY30" fmla="*/ 2367313 h 3045541"/>
                <a:gd name="connsiteX31" fmla="*/ 1672636 w 2842461"/>
                <a:gd name="connsiteY31" fmla="*/ 2205496 h 3045541"/>
                <a:gd name="connsiteX32" fmla="*/ 1526097 w 2842461"/>
                <a:gd name="connsiteY32" fmla="*/ 2088295 h 3045541"/>
                <a:gd name="connsiteX33" fmla="*/ 1440519 w 2842461"/>
                <a:gd name="connsiteY33" fmla="*/ 2090173 h 3045541"/>
                <a:gd name="connsiteX34" fmla="*/ 710260 w 2842461"/>
                <a:gd name="connsiteY34" fmla="*/ 2146769 h 3045541"/>
                <a:gd name="connsiteX35" fmla="*/ 633717 w 2842461"/>
                <a:gd name="connsiteY35" fmla="*/ 2119309 h 3045541"/>
                <a:gd name="connsiteX36" fmla="*/ 624783 w 2842461"/>
                <a:gd name="connsiteY36" fmla="*/ 1927189 h 3045541"/>
                <a:gd name="connsiteX37" fmla="*/ 410939 w 2842461"/>
                <a:gd name="connsiteY37" fmla="*/ 1627106 h 3045541"/>
                <a:gd name="connsiteX38" fmla="*/ 403985 w 2842461"/>
                <a:gd name="connsiteY38" fmla="*/ 1625939 h 3045541"/>
                <a:gd name="connsiteX39" fmla="*/ 257649 w 2842461"/>
                <a:gd name="connsiteY39" fmla="*/ 1673347 h 3045541"/>
                <a:gd name="connsiteX40" fmla="*/ 234655 w 2842461"/>
                <a:gd name="connsiteY40" fmla="*/ 1845062 h 3045541"/>
                <a:gd name="connsiteX41" fmla="*/ 252928 w 2842461"/>
                <a:gd name="connsiteY41" fmla="*/ 1977795 h 3045541"/>
                <a:gd name="connsiteX42" fmla="*/ 126896 w 2842461"/>
                <a:gd name="connsiteY42" fmla="*/ 1421231 h 3045541"/>
                <a:gd name="connsiteX43" fmla="*/ 506212 w 2842461"/>
                <a:gd name="connsiteY43" fmla="*/ 506669 h 3045541"/>
                <a:gd name="connsiteX44" fmla="*/ 517023 w 2842461"/>
                <a:gd name="connsiteY44" fmla="*/ 505907 h 3045541"/>
                <a:gd name="connsiteX45" fmla="*/ 1088358 w 2842461"/>
                <a:gd name="connsiteY45" fmla="*/ 456012 h 3045541"/>
                <a:gd name="connsiteX46" fmla="*/ 1124041 w 2842461"/>
                <a:gd name="connsiteY46" fmla="*/ 358556 h 3045541"/>
                <a:gd name="connsiteX47" fmla="*/ 741426 w 2842461"/>
                <a:gd name="connsiteY47" fmla="*/ 320386 h 3045541"/>
                <a:gd name="connsiteX48" fmla="*/ 1421231 w 2842461"/>
                <a:gd name="connsiteY48" fmla="*/ 126896 h 3045541"/>
                <a:gd name="connsiteX49" fmla="*/ 2339295 w 2842461"/>
                <a:gd name="connsiteY49" fmla="*/ 509816 h 3045541"/>
                <a:gd name="connsiteX50" fmla="*/ 1683042 w 2842461"/>
                <a:gd name="connsiteY50" fmla="*/ 568543 h 3045541"/>
                <a:gd name="connsiteX51" fmla="*/ 1735272 w 2842461"/>
                <a:gd name="connsiteY51" fmla="*/ 658284 h 3045541"/>
                <a:gd name="connsiteX52" fmla="*/ 2306607 w 2842461"/>
                <a:gd name="connsiteY52" fmla="*/ 608236 h 3045541"/>
                <a:gd name="connsiteX53" fmla="*/ 2351781 w 2842461"/>
                <a:gd name="connsiteY53" fmla="*/ 522962 h 3045541"/>
                <a:gd name="connsiteX54" fmla="*/ 2715566 w 2842461"/>
                <a:gd name="connsiteY54" fmla="*/ 1421231 h 3045541"/>
                <a:gd name="connsiteX55" fmla="*/ 1421231 w 2842461"/>
                <a:gd name="connsiteY55" fmla="*/ 2715566 h 304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42461" h="3045541">
                  <a:moveTo>
                    <a:pt x="1421231" y="0"/>
                  </a:moveTo>
                  <a:cubicBezTo>
                    <a:pt x="636052" y="0"/>
                    <a:pt x="0" y="636153"/>
                    <a:pt x="0" y="1421231"/>
                  </a:cubicBezTo>
                  <a:cubicBezTo>
                    <a:pt x="-87" y="1675032"/>
                    <a:pt x="68207" y="1924174"/>
                    <a:pt x="197703" y="2142454"/>
                  </a:cubicBezTo>
                  <a:cubicBezTo>
                    <a:pt x="177806" y="2187934"/>
                    <a:pt x="159939" y="2236256"/>
                    <a:pt x="157554" y="2297115"/>
                  </a:cubicBezTo>
                  <a:cubicBezTo>
                    <a:pt x="157046" y="2307419"/>
                    <a:pt x="156386" y="2318535"/>
                    <a:pt x="155676" y="2330311"/>
                  </a:cubicBezTo>
                  <a:cubicBezTo>
                    <a:pt x="148823" y="2434720"/>
                    <a:pt x="138722" y="2592528"/>
                    <a:pt x="278307" y="2790333"/>
                  </a:cubicBezTo>
                  <a:cubicBezTo>
                    <a:pt x="368403" y="2917837"/>
                    <a:pt x="508293" y="3001588"/>
                    <a:pt x="682800" y="3032246"/>
                  </a:cubicBezTo>
                  <a:cubicBezTo>
                    <a:pt x="744674" y="3043058"/>
                    <a:pt x="808020" y="3047220"/>
                    <a:pt x="876798" y="3044936"/>
                  </a:cubicBezTo>
                  <a:cubicBezTo>
                    <a:pt x="989329" y="3041078"/>
                    <a:pt x="1068309" y="3037018"/>
                    <a:pt x="1111555" y="2958495"/>
                  </a:cubicBezTo>
                  <a:cubicBezTo>
                    <a:pt x="1148202" y="2892052"/>
                    <a:pt x="1106022" y="2850126"/>
                    <a:pt x="1137289" y="2813529"/>
                  </a:cubicBezTo>
                  <a:cubicBezTo>
                    <a:pt x="1230735" y="2832624"/>
                    <a:pt x="1325856" y="2842314"/>
                    <a:pt x="1421231" y="2842461"/>
                  </a:cubicBezTo>
                  <a:cubicBezTo>
                    <a:pt x="2206410" y="2842461"/>
                    <a:pt x="2842461" y="2206308"/>
                    <a:pt x="2842461" y="1421231"/>
                  </a:cubicBezTo>
                  <a:cubicBezTo>
                    <a:pt x="2842461" y="636153"/>
                    <a:pt x="2206410" y="0"/>
                    <a:pt x="1421231" y="0"/>
                  </a:cubicBezTo>
                  <a:moveTo>
                    <a:pt x="1066481" y="2840888"/>
                  </a:moveTo>
                  <a:cubicBezTo>
                    <a:pt x="1080541" y="2927126"/>
                    <a:pt x="1031509" y="3008644"/>
                    <a:pt x="700210" y="2948851"/>
                  </a:cubicBezTo>
                  <a:cubicBezTo>
                    <a:pt x="155016" y="2850481"/>
                    <a:pt x="192018" y="2334676"/>
                    <a:pt x="280084" y="2148850"/>
                  </a:cubicBezTo>
                  <a:cubicBezTo>
                    <a:pt x="344750" y="2012361"/>
                    <a:pt x="334903" y="1954294"/>
                    <a:pt x="297545" y="1784863"/>
                  </a:cubicBezTo>
                  <a:cubicBezTo>
                    <a:pt x="263588" y="1631116"/>
                    <a:pt x="554026" y="1700705"/>
                    <a:pt x="562351" y="1885059"/>
                  </a:cubicBezTo>
                  <a:cubicBezTo>
                    <a:pt x="568492" y="2021802"/>
                    <a:pt x="515856" y="2091544"/>
                    <a:pt x="581385" y="2151692"/>
                  </a:cubicBezTo>
                  <a:cubicBezTo>
                    <a:pt x="727873" y="2286202"/>
                    <a:pt x="1150537" y="2212501"/>
                    <a:pt x="1436255" y="2151895"/>
                  </a:cubicBezTo>
                  <a:cubicBezTo>
                    <a:pt x="1558481" y="2125958"/>
                    <a:pt x="1621320" y="2249910"/>
                    <a:pt x="1530716" y="2313053"/>
                  </a:cubicBezTo>
                  <a:cubicBezTo>
                    <a:pt x="1433870" y="2380714"/>
                    <a:pt x="1320628" y="2408174"/>
                    <a:pt x="1153126" y="2420457"/>
                  </a:cubicBezTo>
                  <a:cubicBezTo>
                    <a:pt x="1065669" y="2426802"/>
                    <a:pt x="1164343" y="2454973"/>
                    <a:pt x="1150639" y="2538013"/>
                  </a:cubicBezTo>
                  <a:cubicBezTo>
                    <a:pt x="1143177" y="2583594"/>
                    <a:pt x="1095414" y="2582021"/>
                    <a:pt x="1097241" y="2629429"/>
                  </a:cubicBezTo>
                  <a:cubicBezTo>
                    <a:pt x="1098205" y="2654656"/>
                    <a:pt x="1150232" y="2681202"/>
                    <a:pt x="1114854" y="2744650"/>
                  </a:cubicBezTo>
                  <a:cubicBezTo>
                    <a:pt x="1104347" y="2763583"/>
                    <a:pt x="1057345" y="2785308"/>
                    <a:pt x="1066481" y="2840888"/>
                  </a:cubicBezTo>
                  <a:moveTo>
                    <a:pt x="1421231" y="2715566"/>
                  </a:moveTo>
                  <a:cubicBezTo>
                    <a:pt x="1343266" y="2715566"/>
                    <a:pt x="1267078" y="2708104"/>
                    <a:pt x="1192869" y="2694755"/>
                  </a:cubicBezTo>
                  <a:cubicBezTo>
                    <a:pt x="1190458" y="2680045"/>
                    <a:pt x="1185692" y="2665818"/>
                    <a:pt x="1178759" y="2652625"/>
                  </a:cubicBezTo>
                  <a:cubicBezTo>
                    <a:pt x="1159623" y="2615166"/>
                    <a:pt x="1254794" y="2576488"/>
                    <a:pt x="1216117" y="2475885"/>
                  </a:cubicBezTo>
                  <a:cubicBezTo>
                    <a:pt x="1361133" y="2452080"/>
                    <a:pt x="1468994" y="2424112"/>
                    <a:pt x="1568937" y="2367313"/>
                  </a:cubicBezTo>
                  <a:cubicBezTo>
                    <a:pt x="1676392" y="2306251"/>
                    <a:pt x="1679996" y="2239707"/>
                    <a:pt x="1672636" y="2205496"/>
                  </a:cubicBezTo>
                  <a:cubicBezTo>
                    <a:pt x="1660150" y="2148495"/>
                    <a:pt x="1601372" y="2101493"/>
                    <a:pt x="1526097" y="2088295"/>
                  </a:cubicBezTo>
                  <a:cubicBezTo>
                    <a:pt x="1497744" y="2083077"/>
                    <a:pt x="1468619" y="2083712"/>
                    <a:pt x="1440519" y="2090173"/>
                  </a:cubicBezTo>
                  <a:cubicBezTo>
                    <a:pt x="1281899" y="2128648"/>
                    <a:pt x="902278" y="2180472"/>
                    <a:pt x="710260" y="2146769"/>
                  </a:cubicBezTo>
                  <a:cubicBezTo>
                    <a:pt x="656304" y="2137226"/>
                    <a:pt x="638691" y="2124385"/>
                    <a:pt x="633717" y="2119309"/>
                  </a:cubicBezTo>
                  <a:cubicBezTo>
                    <a:pt x="605850" y="2091341"/>
                    <a:pt x="611129" y="2037842"/>
                    <a:pt x="624783" y="1927189"/>
                  </a:cubicBezTo>
                  <a:cubicBezTo>
                    <a:pt x="641533" y="1791157"/>
                    <a:pt x="519308" y="1646140"/>
                    <a:pt x="410939" y="1627106"/>
                  </a:cubicBezTo>
                  <a:lnTo>
                    <a:pt x="403985" y="1625939"/>
                  </a:lnTo>
                  <a:cubicBezTo>
                    <a:pt x="344192" y="1618426"/>
                    <a:pt x="290845" y="1635633"/>
                    <a:pt x="257649" y="1673347"/>
                  </a:cubicBezTo>
                  <a:cubicBezTo>
                    <a:pt x="220494" y="1715273"/>
                    <a:pt x="212170" y="1777959"/>
                    <a:pt x="234655" y="1845062"/>
                  </a:cubicBezTo>
                  <a:cubicBezTo>
                    <a:pt x="252370" y="1897800"/>
                    <a:pt x="256380" y="1940132"/>
                    <a:pt x="252928" y="1977795"/>
                  </a:cubicBezTo>
                  <a:cubicBezTo>
                    <a:pt x="169814" y="1804034"/>
                    <a:pt x="126745" y="1613843"/>
                    <a:pt x="126896" y="1421231"/>
                  </a:cubicBezTo>
                  <a:cubicBezTo>
                    <a:pt x="126896" y="1064502"/>
                    <a:pt x="271963" y="741020"/>
                    <a:pt x="506212" y="506669"/>
                  </a:cubicBezTo>
                  <a:cubicBezTo>
                    <a:pt x="510222" y="507785"/>
                    <a:pt x="513927" y="507785"/>
                    <a:pt x="517023" y="505907"/>
                  </a:cubicBezTo>
                  <a:cubicBezTo>
                    <a:pt x="690551" y="405076"/>
                    <a:pt x="899979" y="386786"/>
                    <a:pt x="1088358" y="456012"/>
                  </a:cubicBezTo>
                  <a:cubicBezTo>
                    <a:pt x="1114346" y="466062"/>
                    <a:pt x="1155765" y="370586"/>
                    <a:pt x="1124041" y="358556"/>
                  </a:cubicBezTo>
                  <a:cubicBezTo>
                    <a:pt x="1001719" y="313959"/>
                    <a:pt x="870149" y="300833"/>
                    <a:pt x="741426" y="320386"/>
                  </a:cubicBezTo>
                  <a:cubicBezTo>
                    <a:pt x="945514" y="193679"/>
                    <a:pt x="1181007" y="126652"/>
                    <a:pt x="1421231" y="126896"/>
                  </a:cubicBezTo>
                  <a:cubicBezTo>
                    <a:pt x="1779736" y="126896"/>
                    <a:pt x="2104640" y="273536"/>
                    <a:pt x="2339295" y="509816"/>
                  </a:cubicBezTo>
                  <a:cubicBezTo>
                    <a:pt x="2122644" y="431206"/>
                    <a:pt x="1882293" y="452718"/>
                    <a:pt x="1683042" y="568543"/>
                  </a:cubicBezTo>
                  <a:cubicBezTo>
                    <a:pt x="1654008" y="585902"/>
                    <a:pt x="1711314" y="672547"/>
                    <a:pt x="1735272" y="658284"/>
                  </a:cubicBezTo>
                  <a:cubicBezTo>
                    <a:pt x="1908779" y="557402"/>
                    <a:pt x="2118202" y="539058"/>
                    <a:pt x="2306607" y="608236"/>
                  </a:cubicBezTo>
                  <a:cubicBezTo>
                    <a:pt x="2328382" y="616713"/>
                    <a:pt x="2360410" y="551691"/>
                    <a:pt x="2351781" y="522962"/>
                  </a:cubicBezTo>
                  <a:cubicBezTo>
                    <a:pt x="2576742" y="755942"/>
                    <a:pt x="2715566" y="1072572"/>
                    <a:pt x="2715566" y="1421231"/>
                  </a:cubicBezTo>
                  <a:cubicBezTo>
                    <a:pt x="2715566" y="2134942"/>
                    <a:pt x="2134942" y="2715566"/>
                    <a:pt x="1421231" y="2715566"/>
                  </a:cubicBezTo>
                </a:path>
              </a:pathLst>
            </a:custGeom>
            <a:grpFill/>
            <a:ln w="50750" cap="flat">
              <a:noFill/>
              <a:prstDash val="solid"/>
              <a:miter/>
            </a:ln>
          </p:spPr>
          <p:txBody>
            <a:bodyPr rtlCol="0" anchor="ctr"/>
            <a:lstStyle/>
            <a:p>
              <a:endParaRPr lang="en-GB"/>
            </a:p>
          </p:txBody>
        </p:sp>
      </p:grpSp>
      <p:sp>
        <p:nvSpPr>
          <p:cNvPr id="9" name="Speech Bubble: Rectangle with Corners Rounded 8">
            <a:extLst>
              <a:ext uri="{FF2B5EF4-FFF2-40B4-BE49-F238E27FC236}">
                <a16:creationId xmlns:a16="http://schemas.microsoft.com/office/drawing/2014/main" id="{B9AF72CA-6E27-943B-9E5A-8D8AEF5D1231}"/>
              </a:ext>
            </a:extLst>
          </p:cNvPr>
          <p:cNvSpPr/>
          <p:nvPr/>
        </p:nvSpPr>
        <p:spPr>
          <a:xfrm>
            <a:off x="1542513" y="2390274"/>
            <a:ext cx="4414942" cy="934936"/>
          </a:xfrm>
          <a:prstGeom prst="wedgeRoundRectCallout">
            <a:avLst>
              <a:gd name="adj1" fmla="val -51307"/>
              <a:gd name="adj2" fmla="val 80673"/>
              <a:gd name="adj3" fmla="val 16667"/>
            </a:avLst>
          </a:prstGeom>
          <a:solidFill>
            <a:srgbClr val="FFC00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Hello!</a:t>
            </a:r>
          </a:p>
          <a:p>
            <a:pPr algn="ctr"/>
            <a:r>
              <a:rPr lang="en-GB" dirty="0">
                <a:solidFill>
                  <a:schemeClr val="tx1"/>
                </a:solidFill>
              </a:rPr>
              <a:t>I want you to </a:t>
            </a:r>
            <a:r>
              <a:rPr lang="en-GB" u="sng" dirty="0">
                <a:solidFill>
                  <a:schemeClr val="tx1"/>
                </a:solidFill>
              </a:rPr>
              <a:t>not</a:t>
            </a:r>
            <a:r>
              <a:rPr lang="en-GB" dirty="0">
                <a:solidFill>
                  <a:schemeClr val="tx1"/>
                </a:solidFill>
              </a:rPr>
              <a:t> respond to this message.</a:t>
            </a:r>
            <a:endParaRPr lang="LID4096" dirty="0">
              <a:solidFill>
                <a:schemeClr val="tx1"/>
              </a:solidFill>
            </a:endParaRPr>
          </a:p>
        </p:txBody>
      </p:sp>
      <p:grpSp>
        <p:nvGrpSpPr>
          <p:cNvPr id="10" name="Group 9">
            <a:extLst>
              <a:ext uri="{FF2B5EF4-FFF2-40B4-BE49-F238E27FC236}">
                <a16:creationId xmlns:a16="http://schemas.microsoft.com/office/drawing/2014/main" id="{041A76D8-5E5B-0F4A-3DDC-1DEDB8C12BD0}"/>
              </a:ext>
            </a:extLst>
          </p:cNvPr>
          <p:cNvGrpSpPr/>
          <p:nvPr/>
        </p:nvGrpSpPr>
        <p:grpSpPr>
          <a:xfrm>
            <a:off x="9898304" y="4605563"/>
            <a:ext cx="610880" cy="591269"/>
            <a:chOff x="4122440" y="751142"/>
            <a:chExt cx="546015" cy="465719"/>
          </a:xfrm>
          <a:solidFill>
            <a:srgbClr val="00B0F0"/>
          </a:solidFill>
        </p:grpSpPr>
        <p:sp>
          <p:nvSpPr>
            <p:cNvPr id="11" name="Freeform: Shape 26">
              <a:extLst>
                <a:ext uri="{FF2B5EF4-FFF2-40B4-BE49-F238E27FC236}">
                  <a16:creationId xmlns:a16="http://schemas.microsoft.com/office/drawing/2014/main" id="{23922B8D-4009-A2CB-ED12-3479817962B8}"/>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a:p>
          </p:txBody>
        </p:sp>
        <p:sp>
          <p:nvSpPr>
            <p:cNvPr id="12" name="Freeform: Shape 27">
              <a:extLst>
                <a:ext uri="{FF2B5EF4-FFF2-40B4-BE49-F238E27FC236}">
                  <a16:creationId xmlns:a16="http://schemas.microsoft.com/office/drawing/2014/main" id="{5668D9D7-DC3A-7469-BDFF-1DCCF3DF515B}"/>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13" name="Freeform: Shape 28">
              <a:extLst>
                <a:ext uri="{FF2B5EF4-FFF2-40B4-BE49-F238E27FC236}">
                  <a16:creationId xmlns:a16="http://schemas.microsoft.com/office/drawing/2014/main" id="{37BEFBDA-1A4B-18E6-3F77-C4E701AB670D}"/>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14" name="Freeform: Shape 29">
              <a:extLst>
                <a:ext uri="{FF2B5EF4-FFF2-40B4-BE49-F238E27FC236}">
                  <a16:creationId xmlns:a16="http://schemas.microsoft.com/office/drawing/2014/main" id="{A409BD5A-67B7-F09A-8468-96C8FCD1FF85}"/>
                </a:ext>
              </a:extLst>
            </p:cNvPr>
            <p:cNvSpPr/>
            <p:nvPr/>
          </p:nvSpPr>
          <p:spPr>
            <a:xfrm>
              <a:off x="4122440" y="751142"/>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a:p>
          </p:txBody>
        </p:sp>
      </p:grpSp>
      <p:sp>
        <p:nvSpPr>
          <p:cNvPr id="15" name="Speech Bubble: Rectangle with Corners Rounded 14">
            <a:extLst>
              <a:ext uri="{FF2B5EF4-FFF2-40B4-BE49-F238E27FC236}">
                <a16:creationId xmlns:a16="http://schemas.microsoft.com/office/drawing/2014/main" id="{9CC366CE-79C4-BA43-FB46-201C310813B9}"/>
              </a:ext>
            </a:extLst>
          </p:cNvPr>
          <p:cNvSpPr/>
          <p:nvPr/>
        </p:nvSpPr>
        <p:spPr>
          <a:xfrm>
            <a:off x="3417690" y="3753372"/>
            <a:ext cx="6296527" cy="852191"/>
          </a:xfrm>
          <a:prstGeom prst="wedgeRoundRectCallout">
            <a:avLst>
              <a:gd name="adj1" fmla="val 51660"/>
              <a:gd name="adj2" fmla="val 80944"/>
              <a:gd name="adj3" fmla="val 16667"/>
            </a:avLst>
          </a:prstGeom>
          <a:solidFill>
            <a:srgbClr val="00B0F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b="1" u="sng" dirty="0">
                <a:solidFill>
                  <a:srgbClr val="FF0000"/>
                </a:solidFill>
              </a:rPr>
              <a:t>Certainly! I will not respond to your message.</a:t>
            </a:r>
            <a:endParaRPr lang="LID4096" b="1" u="sng" dirty="0">
              <a:solidFill>
                <a:srgbClr val="FF0000"/>
              </a:solidFill>
            </a:endParaRPr>
          </a:p>
        </p:txBody>
      </p:sp>
      <p:sp>
        <p:nvSpPr>
          <p:cNvPr id="17" name="Arrow: Pentagon 16">
            <a:extLst>
              <a:ext uri="{FF2B5EF4-FFF2-40B4-BE49-F238E27FC236}">
                <a16:creationId xmlns:a16="http://schemas.microsoft.com/office/drawing/2014/main" id="{A1C20689-08AE-58DF-F611-E41C4298409C}"/>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836613"/>
            <a:ext cx="9472971" cy="716142"/>
          </a:xfrm>
        </p:spPr>
        <p:txBody>
          <a:bodyPr/>
          <a:lstStyle/>
          <a:p>
            <a:r>
              <a:rPr lang="sv-SE" dirty="0" err="1">
                <a:solidFill>
                  <a:schemeClr val="bg1"/>
                </a:solidFill>
              </a:rPr>
              <a:t>Faithfulness</a:t>
            </a:r>
            <a:r>
              <a:rPr lang="sv-SE" dirty="0">
                <a:solidFill>
                  <a:schemeClr val="bg1"/>
                </a:solidFill>
              </a:rPr>
              <a:t> Hallucination</a:t>
            </a:r>
            <a:endParaRPr lang="en-GB" dirty="0">
              <a:solidFill>
                <a:schemeClr val="bg1"/>
              </a:solidFill>
            </a:endParaRPr>
          </a:p>
        </p:txBody>
      </p:sp>
    </p:spTree>
    <p:extLst>
      <p:ext uri="{BB962C8B-B14F-4D97-AF65-F5344CB8AC3E}">
        <p14:creationId xmlns:p14="http://schemas.microsoft.com/office/powerpoint/2010/main" val="177091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8FD58D-1BA1-4DD7-CD34-68961FB7AB1F}"/>
              </a:ext>
            </a:extLst>
          </p:cNvPr>
          <p:cNvSpPr txBox="1">
            <a:spLocks/>
          </p:cNvSpPr>
          <p:nvPr/>
        </p:nvSpPr>
        <p:spPr>
          <a:xfrm>
            <a:off x="5728338" y="2017609"/>
            <a:ext cx="2577005"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Source Document</a:t>
            </a:r>
            <a:r>
              <a:rPr lang="en-US" sz="1900" baseline="30000" dirty="0">
                <a:solidFill>
                  <a:srgbClr val="FAEEEF"/>
                </a:solidFill>
                <a:latin typeface="Work Sans" pitchFamily="2" charset="0"/>
              </a:rPr>
              <a:t> 1,2</a:t>
            </a:r>
            <a:endParaRPr lang="en-US" sz="1900" kern="1200" dirty="0">
              <a:solidFill>
                <a:srgbClr val="FAEEEF"/>
              </a:solidFill>
              <a:latin typeface="Work Sans" pitchFamily="2" charset="0"/>
            </a:endParaRPr>
          </a:p>
        </p:txBody>
      </p:sp>
      <p:sp>
        <p:nvSpPr>
          <p:cNvPr id="82" name="Arrow: Pentagon 81">
            <a:extLst>
              <a:ext uri="{FF2B5EF4-FFF2-40B4-BE49-F238E27FC236}">
                <a16:creationId xmlns:a16="http://schemas.microsoft.com/office/drawing/2014/main" id="{7CD33EB0-C120-D52B-9E39-D9B5583D1FCD}"/>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836613"/>
            <a:ext cx="9472971" cy="716142"/>
          </a:xfrm>
        </p:spPr>
        <p:txBody>
          <a:bodyPr/>
          <a:lstStyle/>
          <a:p>
            <a:r>
              <a:rPr lang="sv-SE" dirty="0">
                <a:solidFill>
                  <a:schemeClr val="bg1"/>
                </a:solidFill>
              </a:rPr>
              <a:t>Hallucination </a:t>
            </a:r>
            <a:r>
              <a:rPr lang="sv-SE" dirty="0" err="1">
                <a:solidFill>
                  <a:schemeClr val="bg1"/>
                </a:solidFill>
              </a:rPr>
              <a:t>Detection</a:t>
            </a:r>
            <a:endParaRPr lang="en-GB" dirty="0">
              <a:solidFill>
                <a:schemeClr val="bg1"/>
              </a:solidFill>
            </a:endParaRPr>
          </a:p>
        </p:txBody>
      </p:sp>
      <p:grpSp>
        <p:nvGrpSpPr>
          <p:cNvPr id="37" name="Group 36">
            <a:extLst>
              <a:ext uri="{FF2B5EF4-FFF2-40B4-BE49-F238E27FC236}">
                <a16:creationId xmlns:a16="http://schemas.microsoft.com/office/drawing/2014/main" id="{A3755523-53E1-93A1-C952-940DB624388F}"/>
              </a:ext>
            </a:extLst>
          </p:cNvPr>
          <p:cNvGrpSpPr/>
          <p:nvPr/>
        </p:nvGrpSpPr>
        <p:grpSpPr>
          <a:xfrm>
            <a:off x="-2" y="3351888"/>
            <a:ext cx="4947781" cy="560066"/>
            <a:chOff x="-2" y="3351888"/>
            <a:chExt cx="4947781" cy="560066"/>
          </a:xfrm>
        </p:grpSpPr>
        <p:grpSp>
          <p:nvGrpSpPr>
            <p:cNvPr id="29" name="Group 28">
              <a:extLst>
                <a:ext uri="{FF2B5EF4-FFF2-40B4-BE49-F238E27FC236}">
                  <a16:creationId xmlns:a16="http://schemas.microsoft.com/office/drawing/2014/main" id="{9A50D746-022B-7A74-7054-72C8CA85A6AD}"/>
                </a:ext>
              </a:extLst>
            </p:cNvPr>
            <p:cNvGrpSpPr/>
            <p:nvPr/>
          </p:nvGrpSpPr>
          <p:grpSpPr>
            <a:xfrm>
              <a:off x="-2" y="3351888"/>
              <a:ext cx="4947781" cy="560066"/>
              <a:chOff x="0" y="2471907"/>
              <a:chExt cx="4947781" cy="560066"/>
            </a:xfrm>
          </p:grpSpPr>
          <p:sp>
            <p:nvSpPr>
              <p:cNvPr id="31" name="Rectangle: Rounded Corners 30">
                <a:extLst>
                  <a:ext uri="{FF2B5EF4-FFF2-40B4-BE49-F238E27FC236}">
                    <a16:creationId xmlns:a16="http://schemas.microsoft.com/office/drawing/2014/main" id="{242E588B-CF8B-0A6D-042D-AA30097EFBC6}"/>
                  </a:ext>
                </a:extLst>
              </p:cNvPr>
              <p:cNvSpPr/>
              <p:nvPr/>
            </p:nvSpPr>
            <p:spPr>
              <a:xfrm>
                <a:off x="0" y="2471907"/>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32" name="Group 31">
                <a:extLst>
                  <a:ext uri="{FF2B5EF4-FFF2-40B4-BE49-F238E27FC236}">
                    <a16:creationId xmlns:a16="http://schemas.microsoft.com/office/drawing/2014/main" id="{AE595AD0-85DC-9AFD-BBFE-38EDB990972B}"/>
                  </a:ext>
                </a:extLst>
              </p:cNvPr>
              <p:cNvGrpSpPr/>
              <p:nvPr/>
            </p:nvGrpSpPr>
            <p:grpSpPr>
              <a:xfrm>
                <a:off x="646876" y="2471907"/>
                <a:ext cx="4300905" cy="560066"/>
                <a:chOff x="646876" y="1314"/>
                <a:chExt cx="8826094" cy="560066"/>
              </a:xfrm>
            </p:grpSpPr>
            <p:sp>
              <p:nvSpPr>
                <p:cNvPr id="33" name="Rectangle 32">
                  <a:extLst>
                    <a:ext uri="{FF2B5EF4-FFF2-40B4-BE49-F238E27FC236}">
                      <a16:creationId xmlns:a16="http://schemas.microsoft.com/office/drawing/2014/main" id="{1931D800-D73B-5D94-9A6D-9EC193283A88}"/>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34" name="TextBox 33">
                  <a:extLst>
                    <a:ext uri="{FF2B5EF4-FFF2-40B4-BE49-F238E27FC236}">
                      <a16:creationId xmlns:a16="http://schemas.microsoft.com/office/drawing/2014/main" id="{E14737F3-6FD9-9D4E-7D8C-B40A927A8CF9}"/>
                    </a:ext>
                  </a:extLst>
                </p:cNvPr>
                <p:cNvSpPr txBox="1">
                  <a:spLocks/>
                </p:cNvSpPr>
                <p:nvPr/>
              </p:nvSpPr>
              <p:spPr>
                <a:xfrm>
                  <a:off x="646876" y="1314"/>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Uncertainty Estimation</a:t>
                  </a:r>
                  <a:endParaRPr lang="en-US" sz="1900" kern="1200" dirty="0">
                    <a:solidFill>
                      <a:srgbClr val="FAEEEF"/>
                    </a:solidFill>
                    <a:latin typeface="Work Sans" pitchFamily="2" charset="0"/>
                  </a:endParaRPr>
                </a:p>
              </p:txBody>
            </p:sp>
          </p:grpSp>
        </p:grpSp>
        <p:pic>
          <p:nvPicPr>
            <p:cNvPr id="36" name="Graphic 35" descr="Question Mark with solid fill">
              <a:extLst>
                <a:ext uri="{FF2B5EF4-FFF2-40B4-BE49-F238E27FC236}">
                  <a16:creationId xmlns:a16="http://schemas.microsoft.com/office/drawing/2014/main" id="{CCD79655-5438-4828-4D92-74DCB465CD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36" y="3394118"/>
              <a:ext cx="444104" cy="444104"/>
            </a:xfrm>
            <a:prstGeom prst="rect">
              <a:avLst/>
            </a:prstGeom>
          </p:spPr>
        </p:pic>
      </p:grpSp>
      <p:sp>
        <p:nvSpPr>
          <p:cNvPr id="8" name="TextBox 7">
            <a:extLst>
              <a:ext uri="{FF2B5EF4-FFF2-40B4-BE49-F238E27FC236}">
                <a16:creationId xmlns:a16="http://schemas.microsoft.com/office/drawing/2014/main" id="{3DEE0788-FB2A-2834-BF62-47ABEDFD498E}"/>
              </a:ext>
            </a:extLst>
          </p:cNvPr>
          <p:cNvSpPr txBox="1"/>
          <p:nvPr/>
        </p:nvSpPr>
        <p:spPr>
          <a:xfrm>
            <a:off x="102870" y="5161538"/>
            <a:ext cx="7143750" cy="1569660"/>
          </a:xfrm>
          <a:prstGeom prst="rect">
            <a:avLst/>
          </a:prstGeom>
          <a:noFill/>
        </p:spPr>
        <p:txBody>
          <a:bodyPr wrap="square" rtlCol="0">
            <a:spAutoFit/>
          </a:bodyPr>
          <a:lstStyle/>
          <a:p>
            <a:pPr marL="342900" indent="-342900">
              <a:buAutoNum type="arabicPeriod"/>
            </a:pPr>
            <a:r>
              <a:rPr lang="en-US" sz="1200" dirty="0"/>
              <a:t>Lattimer, B.M., Chen, P., Zhang, X. and Yang, Y., 2023. Fast and accurate factual inconsistency detection over long documents.</a:t>
            </a:r>
          </a:p>
          <a:p>
            <a:pPr marL="342900" indent="-342900">
              <a:buAutoNum type="arabicPeriod"/>
            </a:pPr>
            <a:r>
              <a:rPr lang="en-US" sz="1200" dirty="0"/>
              <a:t>Laban, P., Schnabel, T., Bennett, P.N. and Hearst, M.A., 2022. </a:t>
            </a:r>
            <a:r>
              <a:rPr lang="en-US" sz="1200" dirty="0" err="1"/>
              <a:t>SummaC</a:t>
            </a:r>
            <a:r>
              <a:rPr lang="en-US" sz="1200" dirty="0"/>
              <a:t>: Re-visiting NLI-based models for inconsistency detection in summarization.</a:t>
            </a:r>
          </a:p>
          <a:p>
            <a:pPr marL="342900" indent="-342900">
              <a:buAutoNum type="arabicPeriod"/>
            </a:pPr>
            <a:r>
              <a:rPr lang="en-US" sz="1200" dirty="0"/>
              <a:t>Cohen, R., </a:t>
            </a:r>
            <a:r>
              <a:rPr lang="en-US" sz="1200" dirty="0" err="1"/>
              <a:t>Hamri</a:t>
            </a:r>
            <a:r>
              <a:rPr lang="en-US" sz="1200" dirty="0"/>
              <a:t>, M., Geva, M. and </a:t>
            </a:r>
            <a:r>
              <a:rPr lang="en-US" sz="1200" dirty="0" err="1"/>
              <a:t>Globerson</a:t>
            </a:r>
            <a:r>
              <a:rPr lang="en-US" sz="1200" dirty="0"/>
              <a:t>, A., 2023. </a:t>
            </a:r>
            <a:r>
              <a:rPr lang="en-US" sz="1200" dirty="0" err="1"/>
              <a:t>Lm</a:t>
            </a:r>
            <a:r>
              <a:rPr lang="en-US" sz="1200" dirty="0"/>
              <a:t> vs </a:t>
            </a:r>
            <a:r>
              <a:rPr lang="en-US" sz="1200" dirty="0" err="1"/>
              <a:t>lm</a:t>
            </a:r>
            <a:r>
              <a:rPr lang="en-US" sz="1200" dirty="0"/>
              <a:t>: Detecting factual errors via cross examination. </a:t>
            </a:r>
          </a:p>
          <a:p>
            <a:pPr marL="342900" indent="-342900">
              <a:buAutoNum type="arabicPeriod"/>
            </a:pPr>
            <a:r>
              <a:rPr lang="en-US" sz="1200" dirty="0"/>
              <a:t>Chen, J., Kim, G., Sriram, A., Durrett, G. and Choi, E., 2023. Complex claim verification with evidence retrieved in the wild.</a:t>
            </a:r>
          </a:p>
        </p:txBody>
      </p:sp>
      <p:sp>
        <p:nvSpPr>
          <p:cNvPr id="9" name="TextBox 8">
            <a:extLst>
              <a:ext uri="{FF2B5EF4-FFF2-40B4-BE49-F238E27FC236}">
                <a16:creationId xmlns:a16="http://schemas.microsoft.com/office/drawing/2014/main" id="{F5712F84-DC25-38C3-4C0D-646FC3C973CB}"/>
              </a:ext>
            </a:extLst>
          </p:cNvPr>
          <p:cNvSpPr txBox="1">
            <a:spLocks/>
          </p:cNvSpPr>
          <p:nvPr/>
        </p:nvSpPr>
        <p:spPr>
          <a:xfrm>
            <a:off x="5737863" y="2444329"/>
            <a:ext cx="2577005"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LLM Collaboration</a:t>
            </a:r>
            <a:r>
              <a:rPr lang="en-US" sz="1900" baseline="30000" dirty="0">
                <a:solidFill>
                  <a:srgbClr val="FAEEEF"/>
                </a:solidFill>
                <a:latin typeface="Work Sans" pitchFamily="2" charset="0"/>
              </a:rPr>
              <a:t> 3</a:t>
            </a:r>
            <a:endParaRPr lang="en-US" sz="1900" kern="1200" dirty="0">
              <a:solidFill>
                <a:srgbClr val="FAEEEF"/>
              </a:solidFill>
              <a:latin typeface="Work Sans" pitchFamily="2" charset="0"/>
            </a:endParaRPr>
          </a:p>
        </p:txBody>
      </p:sp>
      <p:sp>
        <p:nvSpPr>
          <p:cNvPr id="10" name="TextBox 9">
            <a:extLst>
              <a:ext uri="{FF2B5EF4-FFF2-40B4-BE49-F238E27FC236}">
                <a16:creationId xmlns:a16="http://schemas.microsoft.com/office/drawing/2014/main" id="{B823626F-B631-2E28-10E8-4881987B5160}"/>
              </a:ext>
            </a:extLst>
          </p:cNvPr>
          <p:cNvSpPr txBox="1">
            <a:spLocks/>
          </p:cNvSpPr>
          <p:nvPr/>
        </p:nvSpPr>
        <p:spPr>
          <a:xfrm>
            <a:off x="5747388" y="2859619"/>
            <a:ext cx="2577005"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Retrieval Methods</a:t>
            </a:r>
            <a:r>
              <a:rPr lang="en-US" sz="1900" baseline="30000" dirty="0">
                <a:solidFill>
                  <a:srgbClr val="FAEEEF"/>
                </a:solidFill>
                <a:latin typeface="Work Sans" pitchFamily="2" charset="0"/>
              </a:rPr>
              <a:t> 4</a:t>
            </a:r>
            <a:endParaRPr lang="en-US" sz="1900" kern="1200" dirty="0">
              <a:solidFill>
                <a:srgbClr val="FAEEEF"/>
              </a:solidFill>
              <a:latin typeface="Work Sans" pitchFamily="2" charset="0"/>
            </a:endParaRPr>
          </a:p>
        </p:txBody>
      </p:sp>
      <p:sp>
        <p:nvSpPr>
          <p:cNvPr id="12" name="TextBox 11">
            <a:extLst>
              <a:ext uri="{FF2B5EF4-FFF2-40B4-BE49-F238E27FC236}">
                <a16:creationId xmlns:a16="http://schemas.microsoft.com/office/drawing/2014/main" id="{6BC383D8-DDE8-01CF-3A28-7B8C872BD553}"/>
              </a:ext>
            </a:extLst>
          </p:cNvPr>
          <p:cNvSpPr txBox="1">
            <a:spLocks/>
          </p:cNvSpPr>
          <p:nvPr/>
        </p:nvSpPr>
        <p:spPr>
          <a:xfrm>
            <a:off x="8810628" y="2448139"/>
            <a:ext cx="2577005"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Task-Specific!</a:t>
            </a:r>
            <a:endParaRPr lang="en-US" sz="1900" kern="1200" dirty="0">
              <a:solidFill>
                <a:srgbClr val="FAEEEF"/>
              </a:solidFill>
              <a:latin typeface="Work Sans" pitchFamily="2" charset="0"/>
            </a:endParaRPr>
          </a:p>
        </p:txBody>
      </p:sp>
      <p:sp>
        <p:nvSpPr>
          <p:cNvPr id="13" name="TextBox 12">
            <a:extLst>
              <a:ext uri="{FF2B5EF4-FFF2-40B4-BE49-F238E27FC236}">
                <a16:creationId xmlns:a16="http://schemas.microsoft.com/office/drawing/2014/main" id="{A03D38B6-92CD-3773-31FB-C2A4389767A1}"/>
              </a:ext>
            </a:extLst>
          </p:cNvPr>
          <p:cNvSpPr txBox="1">
            <a:spLocks/>
          </p:cNvSpPr>
          <p:nvPr/>
        </p:nvSpPr>
        <p:spPr>
          <a:xfrm>
            <a:off x="5739768" y="3457789"/>
            <a:ext cx="2577005" cy="34150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rgbClr val="FAEEEF"/>
                </a:solidFill>
                <a:latin typeface="Work Sans" pitchFamily="2" charset="0"/>
              </a:rPr>
              <a:t>Versatile!</a:t>
            </a:r>
            <a:endParaRPr lang="en-US" sz="1900" kern="1200" dirty="0">
              <a:solidFill>
                <a:srgbClr val="FAEEEF"/>
              </a:solidFill>
              <a:latin typeface="Work Sans" pitchFamily="2" charset="0"/>
            </a:endParaRPr>
          </a:p>
        </p:txBody>
      </p:sp>
      <p:grpSp>
        <p:nvGrpSpPr>
          <p:cNvPr id="19" name="Group 18">
            <a:extLst>
              <a:ext uri="{FF2B5EF4-FFF2-40B4-BE49-F238E27FC236}">
                <a16:creationId xmlns:a16="http://schemas.microsoft.com/office/drawing/2014/main" id="{596FD05F-260B-2355-3A4D-F415FFBF9D46}"/>
              </a:ext>
            </a:extLst>
          </p:cNvPr>
          <p:cNvGrpSpPr/>
          <p:nvPr/>
        </p:nvGrpSpPr>
        <p:grpSpPr>
          <a:xfrm>
            <a:off x="4748837" y="2325848"/>
            <a:ext cx="954733" cy="642905"/>
            <a:chOff x="4748837" y="2325848"/>
            <a:chExt cx="954733" cy="642905"/>
          </a:xfrm>
        </p:grpSpPr>
        <p:grpSp>
          <p:nvGrpSpPr>
            <p:cNvPr id="7" name="Group 6">
              <a:extLst>
                <a:ext uri="{FF2B5EF4-FFF2-40B4-BE49-F238E27FC236}">
                  <a16:creationId xmlns:a16="http://schemas.microsoft.com/office/drawing/2014/main" id="{3C54F2D9-27BC-44C4-9429-95CC4D343B90}"/>
                </a:ext>
              </a:extLst>
            </p:cNvPr>
            <p:cNvGrpSpPr/>
            <p:nvPr/>
          </p:nvGrpSpPr>
          <p:grpSpPr>
            <a:xfrm rot="10800000">
              <a:off x="4748837" y="2325848"/>
              <a:ext cx="690630" cy="642905"/>
              <a:chOff x="5560367" y="1880078"/>
              <a:chExt cx="690630" cy="642905"/>
            </a:xfrm>
          </p:grpSpPr>
          <p:sp>
            <p:nvSpPr>
              <p:cNvPr id="6" name="Arrow: Bent 164">
                <a:extLst>
                  <a:ext uri="{FF2B5EF4-FFF2-40B4-BE49-F238E27FC236}">
                    <a16:creationId xmlns:a16="http://schemas.microsoft.com/office/drawing/2014/main" id="{1E197843-7B19-A4C3-5886-924A50F8FB80}"/>
                  </a:ext>
                </a:extLst>
              </p:cNvPr>
              <p:cNvSpPr/>
              <p:nvPr/>
            </p:nvSpPr>
            <p:spPr>
              <a:xfrm>
                <a:off x="5560367" y="1880078"/>
                <a:ext cx="690630" cy="341506"/>
              </a:xfrm>
              <a:prstGeom prst="bentArrow">
                <a:avLst/>
              </a:prstGeom>
              <a:solidFill>
                <a:srgbClr val="D27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Arrow: Bent 166">
                <a:extLst>
                  <a:ext uri="{FF2B5EF4-FFF2-40B4-BE49-F238E27FC236}">
                    <a16:creationId xmlns:a16="http://schemas.microsoft.com/office/drawing/2014/main" id="{F91F61DD-4BE2-CC8B-CC26-233E33526881}"/>
                  </a:ext>
                </a:extLst>
              </p:cNvPr>
              <p:cNvSpPr/>
              <p:nvPr/>
            </p:nvSpPr>
            <p:spPr>
              <a:xfrm flipV="1">
                <a:off x="5560367" y="2181477"/>
                <a:ext cx="690630" cy="341506"/>
              </a:xfrm>
              <a:prstGeom prst="bentArrow">
                <a:avLst/>
              </a:prstGeom>
              <a:solidFill>
                <a:srgbClr val="D27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3" name="Right Arrow 2">
              <a:extLst>
                <a:ext uri="{FF2B5EF4-FFF2-40B4-BE49-F238E27FC236}">
                  <a16:creationId xmlns:a16="http://schemas.microsoft.com/office/drawing/2014/main" id="{54C19F2E-B582-8CD4-098D-5633A4E0E77E}"/>
                </a:ext>
              </a:extLst>
            </p:cNvPr>
            <p:cNvSpPr/>
            <p:nvPr/>
          </p:nvSpPr>
          <p:spPr>
            <a:xfrm>
              <a:off x="5429250" y="2548890"/>
              <a:ext cx="274320" cy="171450"/>
            </a:xfrm>
            <a:prstGeom prst="rightArrow">
              <a:avLst/>
            </a:prstGeom>
            <a:solidFill>
              <a:srgbClr val="D27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ight Arrow 4">
            <a:extLst>
              <a:ext uri="{FF2B5EF4-FFF2-40B4-BE49-F238E27FC236}">
                <a16:creationId xmlns:a16="http://schemas.microsoft.com/office/drawing/2014/main" id="{935050CC-59A6-7633-1D82-4008035BD2E7}"/>
              </a:ext>
            </a:extLst>
          </p:cNvPr>
          <p:cNvSpPr/>
          <p:nvPr/>
        </p:nvSpPr>
        <p:spPr>
          <a:xfrm>
            <a:off x="8313420" y="2529840"/>
            <a:ext cx="274320" cy="171450"/>
          </a:xfrm>
          <a:prstGeom prst="rightArrow">
            <a:avLst/>
          </a:prstGeom>
          <a:solidFill>
            <a:srgbClr val="D27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100EC1C-91F5-0410-771B-9AB7D61822C4}"/>
              </a:ext>
            </a:extLst>
          </p:cNvPr>
          <p:cNvGrpSpPr/>
          <p:nvPr/>
        </p:nvGrpSpPr>
        <p:grpSpPr>
          <a:xfrm>
            <a:off x="0" y="1983392"/>
            <a:ext cx="4947781" cy="560066"/>
            <a:chOff x="0" y="2471907"/>
            <a:chExt cx="4947781" cy="560066"/>
          </a:xfrm>
        </p:grpSpPr>
        <p:sp>
          <p:nvSpPr>
            <p:cNvPr id="14" name="Rectangle: Rounded Corners 13">
              <a:extLst>
                <a:ext uri="{FF2B5EF4-FFF2-40B4-BE49-F238E27FC236}">
                  <a16:creationId xmlns:a16="http://schemas.microsoft.com/office/drawing/2014/main" id="{490AC5CE-5261-C1B5-F816-D78F09FCA420}"/>
                </a:ext>
              </a:extLst>
            </p:cNvPr>
            <p:cNvSpPr/>
            <p:nvPr/>
          </p:nvSpPr>
          <p:spPr>
            <a:xfrm>
              <a:off x="0" y="2471907"/>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5" name="Group 14">
              <a:extLst>
                <a:ext uri="{FF2B5EF4-FFF2-40B4-BE49-F238E27FC236}">
                  <a16:creationId xmlns:a16="http://schemas.microsoft.com/office/drawing/2014/main" id="{9F9232A1-A521-62F0-B234-7E78C261A348}"/>
                </a:ext>
              </a:extLst>
            </p:cNvPr>
            <p:cNvGrpSpPr/>
            <p:nvPr/>
          </p:nvGrpSpPr>
          <p:grpSpPr>
            <a:xfrm>
              <a:off x="646876" y="2471907"/>
              <a:ext cx="4300905" cy="560066"/>
              <a:chOff x="646876" y="1314"/>
              <a:chExt cx="8826094" cy="560066"/>
            </a:xfrm>
          </p:grpSpPr>
          <p:sp>
            <p:nvSpPr>
              <p:cNvPr id="17" name="Rectangle 16">
                <a:extLst>
                  <a:ext uri="{FF2B5EF4-FFF2-40B4-BE49-F238E27FC236}">
                    <a16:creationId xmlns:a16="http://schemas.microsoft.com/office/drawing/2014/main" id="{398427C2-3231-03A4-6841-B1416764E09A}"/>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TextBox 19">
                <a:extLst>
                  <a:ext uri="{FF2B5EF4-FFF2-40B4-BE49-F238E27FC236}">
                    <a16:creationId xmlns:a16="http://schemas.microsoft.com/office/drawing/2014/main" id="{8423E605-64E2-BC88-FB7E-EC6C45CCCCA8}"/>
                  </a:ext>
                </a:extLst>
              </p:cNvPr>
              <p:cNvSpPr txBox="1">
                <a:spLocks/>
              </p:cNvSpPr>
              <p:nvPr/>
            </p:nvSpPr>
            <p:spPr>
              <a:xfrm>
                <a:off x="646876" y="1314"/>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Factual Hallucinations</a:t>
                </a:r>
                <a:endParaRPr lang="en-US" sz="1900" kern="1200" dirty="0">
                  <a:solidFill>
                    <a:srgbClr val="FAEEEF"/>
                  </a:solidFill>
                  <a:latin typeface="Work Sans" pitchFamily="2" charset="0"/>
                </a:endParaRPr>
              </a:p>
            </p:txBody>
          </p:sp>
        </p:grpSp>
        <p:pic>
          <p:nvPicPr>
            <p:cNvPr id="16" name="Graphic 15" descr="Head with gears with solid fill">
              <a:extLst>
                <a:ext uri="{FF2B5EF4-FFF2-40B4-BE49-F238E27FC236}">
                  <a16:creationId xmlns:a16="http://schemas.microsoft.com/office/drawing/2014/main" id="{0540891E-B319-853D-333C-A2AA0B7761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218" y="2528483"/>
              <a:ext cx="446913" cy="446913"/>
            </a:xfrm>
            <a:prstGeom prst="rect">
              <a:avLst/>
            </a:prstGeom>
          </p:spPr>
        </p:pic>
      </p:grpSp>
      <p:grpSp>
        <p:nvGrpSpPr>
          <p:cNvPr id="21" name="Group 20">
            <a:extLst>
              <a:ext uri="{FF2B5EF4-FFF2-40B4-BE49-F238E27FC236}">
                <a16:creationId xmlns:a16="http://schemas.microsoft.com/office/drawing/2014/main" id="{21620390-EF1B-13DE-C3C2-2373A65954A0}"/>
              </a:ext>
            </a:extLst>
          </p:cNvPr>
          <p:cNvGrpSpPr/>
          <p:nvPr/>
        </p:nvGrpSpPr>
        <p:grpSpPr>
          <a:xfrm>
            <a:off x="-1" y="2666014"/>
            <a:ext cx="4947781" cy="560066"/>
            <a:chOff x="-1" y="2666014"/>
            <a:chExt cx="4947781" cy="560066"/>
          </a:xfrm>
        </p:grpSpPr>
        <p:grpSp>
          <p:nvGrpSpPr>
            <p:cNvPr id="22" name="Group 21">
              <a:extLst>
                <a:ext uri="{FF2B5EF4-FFF2-40B4-BE49-F238E27FC236}">
                  <a16:creationId xmlns:a16="http://schemas.microsoft.com/office/drawing/2014/main" id="{9FFB00FA-8ADE-11FE-ACDA-F7C82F3C9E22}"/>
                </a:ext>
              </a:extLst>
            </p:cNvPr>
            <p:cNvGrpSpPr/>
            <p:nvPr/>
          </p:nvGrpSpPr>
          <p:grpSpPr>
            <a:xfrm>
              <a:off x="-1" y="2666014"/>
              <a:ext cx="4947781" cy="560066"/>
              <a:chOff x="0" y="2471907"/>
              <a:chExt cx="4947781" cy="560066"/>
            </a:xfrm>
          </p:grpSpPr>
          <p:sp>
            <p:nvSpPr>
              <p:cNvPr id="24" name="Rectangle: Rounded Corners 23">
                <a:extLst>
                  <a:ext uri="{FF2B5EF4-FFF2-40B4-BE49-F238E27FC236}">
                    <a16:creationId xmlns:a16="http://schemas.microsoft.com/office/drawing/2014/main" id="{06A669AA-0C3B-9672-0D37-265A700B0804}"/>
                  </a:ext>
                </a:extLst>
              </p:cNvPr>
              <p:cNvSpPr/>
              <p:nvPr/>
            </p:nvSpPr>
            <p:spPr>
              <a:xfrm>
                <a:off x="0" y="2471907"/>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25" name="Group 24">
                <a:extLst>
                  <a:ext uri="{FF2B5EF4-FFF2-40B4-BE49-F238E27FC236}">
                    <a16:creationId xmlns:a16="http://schemas.microsoft.com/office/drawing/2014/main" id="{A483ADCF-FE4C-5D9B-7D0D-AC2A53BB6FE3}"/>
                  </a:ext>
                </a:extLst>
              </p:cNvPr>
              <p:cNvGrpSpPr/>
              <p:nvPr/>
            </p:nvGrpSpPr>
            <p:grpSpPr>
              <a:xfrm>
                <a:off x="646876" y="2471907"/>
                <a:ext cx="4300905" cy="560066"/>
                <a:chOff x="646876" y="1314"/>
                <a:chExt cx="8826094" cy="560066"/>
              </a:xfrm>
            </p:grpSpPr>
            <p:sp>
              <p:nvSpPr>
                <p:cNvPr id="26" name="Rectangle 25">
                  <a:extLst>
                    <a:ext uri="{FF2B5EF4-FFF2-40B4-BE49-F238E27FC236}">
                      <a16:creationId xmlns:a16="http://schemas.microsoft.com/office/drawing/2014/main" id="{56550DF8-0236-3BAE-C398-BC25B512CDDE}"/>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7" name="TextBox 26">
                  <a:extLst>
                    <a:ext uri="{FF2B5EF4-FFF2-40B4-BE49-F238E27FC236}">
                      <a16:creationId xmlns:a16="http://schemas.microsoft.com/office/drawing/2014/main" id="{98F207BD-7C5F-1734-8590-6C172B9FF7B7}"/>
                    </a:ext>
                  </a:extLst>
                </p:cNvPr>
                <p:cNvSpPr txBox="1">
                  <a:spLocks/>
                </p:cNvSpPr>
                <p:nvPr/>
              </p:nvSpPr>
              <p:spPr>
                <a:xfrm>
                  <a:off x="646876" y="1314"/>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Faithfulness Hallucinations</a:t>
                  </a:r>
                  <a:endParaRPr lang="en-US" sz="1900" kern="1200" dirty="0">
                    <a:solidFill>
                      <a:srgbClr val="FAEEEF"/>
                    </a:solidFill>
                    <a:latin typeface="Work Sans" pitchFamily="2" charset="0"/>
                  </a:endParaRPr>
                </a:p>
              </p:txBody>
            </p:sp>
          </p:grpSp>
        </p:grpSp>
        <p:pic>
          <p:nvPicPr>
            <p:cNvPr id="23" name="Graphic 22" descr="Shield Tick with solid fill">
              <a:extLst>
                <a:ext uri="{FF2B5EF4-FFF2-40B4-BE49-F238E27FC236}">
                  <a16:creationId xmlns:a16="http://schemas.microsoft.com/office/drawing/2014/main" id="{4A75F619-85D2-618F-22C5-BF22201A67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785" y="2697957"/>
              <a:ext cx="457200" cy="457200"/>
            </a:xfrm>
            <a:prstGeom prst="rect">
              <a:avLst/>
            </a:prstGeom>
          </p:spPr>
        </p:pic>
      </p:grpSp>
      <p:sp>
        <p:nvSpPr>
          <p:cNvPr id="28" name="Right Arrow 27">
            <a:extLst>
              <a:ext uri="{FF2B5EF4-FFF2-40B4-BE49-F238E27FC236}">
                <a16:creationId xmlns:a16="http://schemas.microsoft.com/office/drawing/2014/main" id="{CA423700-C5E9-22AA-087F-B8169A6B283C}"/>
              </a:ext>
            </a:extLst>
          </p:cNvPr>
          <p:cNvSpPr/>
          <p:nvPr/>
        </p:nvSpPr>
        <p:spPr>
          <a:xfrm>
            <a:off x="4945380" y="3566160"/>
            <a:ext cx="529590" cy="156210"/>
          </a:xfrm>
          <a:prstGeom prst="rightArrow">
            <a:avLst/>
          </a:prstGeom>
          <a:solidFill>
            <a:srgbClr val="D27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26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animBg="1"/>
      <p:bldP spid="10" grpId="0" animBg="1"/>
      <p:bldP spid="12" grpId="0" animBg="1"/>
      <p:bldP spid="13" grpId="0" animBg="1"/>
      <p:bldP spid="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rrow: Pentagon 81">
            <a:extLst>
              <a:ext uri="{FF2B5EF4-FFF2-40B4-BE49-F238E27FC236}">
                <a16:creationId xmlns:a16="http://schemas.microsoft.com/office/drawing/2014/main" id="{7CD33EB0-C120-D52B-9E39-D9B5583D1FCD}"/>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836613"/>
            <a:ext cx="9472971" cy="716142"/>
          </a:xfrm>
        </p:spPr>
        <p:txBody>
          <a:bodyPr/>
          <a:lstStyle/>
          <a:p>
            <a:r>
              <a:rPr lang="sv-SE" dirty="0" err="1">
                <a:solidFill>
                  <a:schemeClr val="bg1"/>
                </a:solidFill>
              </a:rPr>
              <a:t>Uncertainty</a:t>
            </a:r>
            <a:r>
              <a:rPr lang="sv-SE" dirty="0">
                <a:solidFill>
                  <a:schemeClr val="bg1"/>
                </a:solidFill>
              </a:rPr>
              <a:t> </a:t>
            </a:r>
            <a:r>
              <a:rPr lang="sv-SE" dirty="0" err="1">
                <a:solidFill>
                  <a:schemeClr val="bg1"/>
                </a:solidFill>
              </a:rPr>
              <a:t>Estimation</a:t>
            </a:r>
            <a:endParaRPr lang="en-GB" dirty="0">
              <a:solidFill>
                <a:schemeClr val="bg1"/>
              </a:solidFill>
            </a:endParaRPr>
          </a:p>
        </p:txBody>
      </p:sp>
      <p:grpSp>
        <p:nvGrpSpPr>
          <p:cNvPr id="11" name="Group 10">
            <a:extLst>
              <a:ext uri="{FF2B5EF4-FFF2-40B4-BE49-F238E27FC236}">
                <a16:creationId xmlns:a16="http://schemas.microsoft.com/office/drawing/2014/main" id="{A100EC1C-91F5-0410-771B-9AB7D61822C4}"/>
              </a:ext>
            </a:extLst>
          </p:cNvPr>
          <p:cNvGrpSpPr/>
          <p:nvPr/>
        </p:nvGrpSpPr>
        <p:grpSpPr>
          <a:xfrm>
            <a:off x="0" y="1983392"/>
            <a:ext cx="4947781" cy="560066"/>
            <a:chOff x="0" y="2471907"/>
            <a:chExt cx="4947781" cy="560066"/>
          </a:xfrm>
        </p:grpSpPr>
        <p:sp>
          <p:nvSpPr>
            <p:cNvPr id="14" name="Rectangle: Rounded Corners 13">
              <a:extLst>
                <a:ext uri="{FF2B5EF4-FFF2-40B4-BE49-F238E27FC236}">
                  <a16:creationId xmlns:a16="http://schemas.microsoft.com/office/drawing/2014/main" id="{490AC5CE-5261-C1B5-F816-D78F09FCA420}"/>
                </a:ext>
              </a:extLst>
            </p:cNvPr>
            <p:cNvSpPr/>
            <p:nvPr/>
          </p:nvSpPr>
          <p:spPr>
            <a:xfrm>
              <a:off x="0" y="2471907"/>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5" name="Group 14">
              <a:extLst>
                <a:ext uri="{FF2B5EF4-FFF2-40B4-BE49-F238E27FC236}">
                  <a16:creationId xmlns:a16="http://schemas.microsoft.com/office/drawing/2014/main" id="{9F9232A1-A521-62F0-B234-7E78C261A348}"/>
                </a:ext>
              </a:extLst>
            </p:cNvPr>
            <p:cNvGrpSpPr/>
            <p:nvPr/>
          </p:nvGrpSpPr>
          <p:grpSpPr>
            <a:xfrm>
              <a:off x="646876" y="2471907"/>
              <a:ext cx="4300905" cy="560066"/>
              <a:chOff x="646876" y="1314"/>
              <a:chExt cx="8826094" cy="560066"/>
            </a:xfrm>
          </p:grpSpPr>
          <p:sp>
            <p:nvSpPr>
              <p:cNvPr id="17" name="Rectangle 16">
                <a:extLst>
                  <a:ext uri="{FF2B5EF4-FFF2-40B4-BE49-F238E27FC236}">
                    <a16:creationId xmlns:a16="http://schemas.microsoft.com/office/drawing/2014/main" id="{398427C2-3231-03A4-6841-B1416764E09A}"/>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TextBox 19">
                <a:extLst>
                  <a:ext uri="{FF2B5EF4-FFF2-40B4-BE49-F238E27FC236}">
                    <a16:creationId xmlns:a16="http://schemas.microsoft.com/office/drawing/2014/main" id="{8423E605-64E2-BC88-FB7E-EC6C45CCCCA8}"/>
                  </a:ext>
                </a:extLst>
              </p:cNvPr>
              <p:cNvSpPr txBox="1">
                <a:spLocks/>
              </p:cNvSpPr>
              <p:nvPr/>
            </p:nvSpPr>
            <p:spPr>
              <a:xfrm>
                <a:off x="646876" y="1314"/>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Factual Hallucinations</a:t>
                </a:r>
                <a:endParaRPr lang="en-US" sz="1900" kern="1200" dirty="0">
                  <a:solidFill>
                    <a:srgbClr val="FAEEEF"/>
                  </a:solidFill>
                  <a:latin typeface="Work Sans" pitchFamily="2" charset="0"/>
                </a:endParaRPr>
              </a:p>
            </p:txBody>
          </p:sp>
        </p:grpSp>
        <p:pic>
          <p:nvPicPr>
            <p:cNvPr id="16" name="Graphic 15" descr="Head with gears with solid fill">
              <a:extLst>
                <a:ext uri="{FF2B5EF4-FFF2-40B4-BE49-F238E27FC236}">
                  <a16:creationId xmlns:a16="http://schemas.microsoft.com/office/drawing/2014/main" id="{0540891E-B319-853D-333C-A2AA0B7761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18" y="2528483"/>
              <a:ext cx="446913" cy="446913"/>
            </a:xfrm>
            <a:prstGeom prst="rect">
              <a:avLst/>
            </a:prstGeom>
          </p:spPr>
        </p:pic>
      </p:grpSp>
      <p:grpSp>
        <p:nvGrpSpPr>
          <p:cNvPr id="21" name="Group 20">
            <a:extLst>
              <a:ext uri="{FF2B5EF4-FFF2-40B4-BE49-F238E27FC236}">
                <a16:creationId xmlns:a16="http://schemas.microsoft.com/office/drawing/2014/main" id="{21620390-EF1B-13DE-C3C2-2373A65954A0}"/>
              </a:ext>
            </a:extLst>
          </p:cNvPr>
          <p:cNvGrpSpPr/>
          <p:nvPr/>
        </p:nvGrpSpPr>
        <p:grpSpPr>
          <a:xfrm>
            <a:off x="-1" y="2666014"/>
            <a:ext cx="4947781" cy="560066"/>
            <a:chOff x="-1" y="2666014"/>
            <a:chExt cx="4947781" cy="560066"/>
          </a:xfrm>
        </p:grpSpPr>
        <p:grpSp>
          <p:nvGrpSpPr>
            <p:cNvPr id="22" name="Group 21">
              <a:extLst>
                <a:ext uri="{FF2B5EF4-FFF2-40B4-BE49-F238E27FC236}">
                  <a16:creationId xmlns:a16="http://schemas.microsoft.com/office/drawing/2014/main" id="{9FFB00FA-8ADE-11FE-ACDA-F7C82F3C9E22}"/>
                </a:ext>
              </a:extLst>
            </p:cNvPr>
            <p:cNvGrpSpPr/>
            <p:nvPr/>
          </p:nvGrpSpPr>
          <p:grpSpPr>
            <a:xfrm>
              <a:off x="-1" y="2666014"/>
              <a:ext cx="4947781" cy="560066"/>
              <a:chOff x="0" y="2471907"/>
              <a:chExt cx="4947781" cy="560066"/>
            </a:xfrm>
          </p:grpSpPr>
          <p:sp>
            <p:nvSpPr>
              <p:cNvPr id="24" name="Rectangle: Rounded Corners 23">
                <a:extLst>
                  <a:ext uri="{FF2B5EF4-FFF2-40B4-BE49-F238E27FC236}">
                    <a16:creationId xmlns:a16="http://schemas.microsoft.com/office/drawing/2014/main" id="{06A669AA-0C3B-9672-0D37-265A700B0804}"/>
                  </a:ext>
                </a:extLst>
              </p:cNvPr>
              <p:cNvSpPr/>
              <p:nvPr/>
            </p:nvSpPr>
            <p:spPr>
              <a:xfrm>
                <a:off x="0" y="2471907"/>
                <a:ext cx="4947781" cy="560066"/>
              </a:xfrm>
              <a:prstGeom prst="roundRect">
                <a:avLst>
                  <a:gd name="adj" fmla="val 10000"/>
                </a:avLst>
              </a:prstGeom>
              <a:solidFill>
                <a:srgbClr val="990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25" name="Group 24">
                <a:extLst>
                  <a:ext uri="{FF2B5EF4-FFF2-40B4-BE49-F238E27FC236}">
                    <a16:creationId xmlns:a16="http://schemas.microsoft.com/office/drawing/2014/main" id="{A483ADCF-FE4C-5D9B-7D0D-AC2A53BB6FE3}"/>
                  </a:ext>
                </a:extLst>
              </p:cNvPr>
              <p:cNvGrpSpPr/>
              <p:nvPr/>
            </p:nvGrpSpPr>
            <p:grpSpPr>
              <a:xfrm>
                <a:off x="646876" y="2471907"/>
                <a:ext cx="4300905" cy="560066"/>
                <a:chOff x="646876" y="1314"/>
                <a:chExt cx="8826094" cy="560066"/>
              </a:xfrm>
            </p:grpSpPr>
            <p:sp>
              <p:nvSpPr>
                <p:cNvPr id="26" name="Rectangle 25">
                  <a:extLst>
                    <a:ext uri="{FF2B5EF4-FFF2-40B4-BE49-F238E27FC236}">
                      <a16:creationId xmlns:a16="http://schemas.microsoft.com/office/drawing/2014/main" id="{56550DF8-0236-3BAE-C398-BC25B512CDDE}"/>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7" name="TextBox 26">
                  <a:extLst>
                    <a:ext uri="{FF2B5EF4-FFF2-40B4-BE49-F238E27FC236}">
                      <a16:creationId xmlns:a16="http://schemas.microsoft.com/office/drawing/2014/main" id="{98F207BD-7C5F-1734-8590-6C172B9FF7B7}"/>
                    </a:ext>
                  </a:extLst>
                </p:cNvPr>
                <p:cNvSpPr txBox="1">
                  <a:spLocks/>
                </p:cNvSpPr>
                <p:nvPr/>
              </p:nvSpPr>
              <p:spPr>
                <a:xfrm>
                  <a:off x="646876" y="1314"/>
                  <a:ext cx="8826094"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Faithfulness Hallucinations</a:t>
                  </a:r>
                  <a:endParaRPr lang="en-US" sz="1900" kern="1200" dirty="0">
                    <a:solidFill>
                      <a:srgbClr val="FAEEEF"/>
                    </a:solidFill>
                    <a:latin typeface="Work Sans" pitchFamily="2" charset="0"/>
                  </a:endParaRPr>
                </a:p>
              </p:txBody>
            </p:sp>
          </p:grpSp>
        </p:grpSp>
        <p:pic>
          <p:nvPicPr>
            <p:cNvPr id="23" name="Graphic 22" descr="Shield Tick with solid fill">
              <a:extLst>
                <a:ext uri="{FF2B5EF4-FFF2-40B4-BE49-F238E27FC236}">
                  <a16:creationId xmlns:a16="http://schemas.microsoft.com/office/drawing/2014/main" id="{4A75F619-85D2-618F-22C5-BF22201A67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785" y="2697957"/>
              <a:ext cx="457200" cy="457200"/>
            </a:xfrm>
            <a:prstGeom prst="rect">
              <a:avLst/>
            </a:prstGeom>
          </p:spPr>
        </p:pic>
      </p:grpSp>
      <p:pic>
        <p:nvPicPr>
          <p:cNvPr id="50" name="Graphic 49" descr="Thumbs up sign with solid fill">
            <a:extLst>
              <a:ext uri="{FF2B5EF4-FFF2-40B4-BE49-F238E27FC236}">
                <a16:creationId xmlns:a16="http://schemas.microsoft.com/office/drawing/2014/main" id="{1F2AA6DE-E0EE-98E2-6CBA-D3F0BA6D43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0499" y="1987350"/>
            <a:ext cx="499531" cy="499531"/>
          </a:xfrm>
          <a:prstGeom prst="rect">
            <a:avLst/>
          </a:prstGeom>
        </p:spPr>
      </p:pic>
      <p:pic>
        <p:nvPicPr>
          <p:cNvPr id="52" name="Graphic 51" descr="Thumbs up sign with solid fill">
            <a:extLst>
              <a:ext uri="{FF2B5EF4-FFF2-40B4-BE49-F238E27FC236}">
                <a16:creationId xmlns:a16="http://schemas.microsoft.com/office/drawing/2014/main" id="{D6E31724-8359-7C9F-EFF8-EE99BD9E00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0497" y="2683304"/>
            <a:ext cx="499531" cy="499531"/>
          </a:xfrm>
          <a:prstGeom prst="rect">
            <a:avLst/>
          </a:prstGeom>
        </p:spPr>
      </p:pic>
      <p:grpSp>
        <p:nvGrpSpPr>
          <p:cNvPr id="72" name="Group 71">
            <a:extLst>
              <a:ext uri="{FF2B5EF4-FFF2-40B4-BE49-F238E27FC236}">
                <a16:creationId xmlns:a16="http://schemas.microsoft.com/office/drawing/2014/main" id="{E7F774A9-A24C-31BD-8790-32046EE9F869}"/>
              </a:ext>
            </a:extLst>
          </p:cNvPr>
          <p:cNvGrpSpPr/>
          <p:nvPr/>
        </p:nvGrpSpPr>
        <p:grpSpPr>
          <a:xfrm>
            <a:off x="6574932" y="2668196"/>
            <a:ext cx="4974641" cy="1816120"/>
            <a:chOff x="-732486" y="1438008"/>
            <a:chExt cx="5680266" cy="1816120"/>
          </a:xfrm>
        </p:grpSpPr>
        <p:grpSp>
          <p:nvGrpSpPr>
            <p:cNvPr id="73" name="Group 72">
              <a:extLst>
                <a:ext uri="{FF2B5EF4-FFF2-40B4-BE49-F238E27FC236}">
                  <a16:creationId xmlns:a16="http://schemas.microsoft.com/office/drawing/2014/main" id="{6FA98179-FBBB-7A37-4130-89661271AE5D}"/>
                </a:ext>
              </a:extLst>
            </p:cNvPr>
            <p:cNvGrpSpPr/>
            <p:nvPr/>
          </p:nvGrpSpPr>
          <p:grpSpPr>
            <a:xfrm>
              <a:off x="-732486" y="1438008"/>
              <a:ext cx="5680266" cy="1816120"/>
              <a:chOff x="-732485" y="1215853"/>
              <a:chExt cx="5680266" cy="1816120"/>
            </a:xfrm>
          </p:grpSpPr>
          <p:sp>
            <p:nvSpPr>
              <p:cNvPr id="75" name="Rectangle: Rounded Corners 74">
                <a:extLst>
                  <a:ext uri="{FF2B5EF4-FFF2-40B4-BE49-F238E27FC236}">
                    <a16:creationId xmlns:a16="http://schemas.microsoft.com/office/drawing/2014/main" id="{0B3EFF17-90BE-A72C-2371-B96284035B3C}"/>
                  </a:ext>
                </a:extLst>
              </p:cNvPr>
              <p:cNvSpPr/>
              <p:nvPr/>
            </p:nvSpPr>
            <p:spPr>
              <a:xfrm>
                <a:off x="-732485" y="1215853"/>
                <a:ext cx="3754292" cy="560066"/>
              </a:xfrm>
              <a:prstGeom prst="roundRect">
                <a:avLst>
                  <a:gd name="adj" fmla="val 10000"/>
                </a:avLst>
              </a:prstGeom>
              <a:solidFill>
                <a:srgbClr val="D27073"/>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grpSp>
            <p:nvGrpSpPr>
              <p:cNvPr id="76" name="Group 75">
                <a:extLst>
                  <a:ext uri="{FF2B5EF4-FFF2-40B4-BE49-F238E27FC236}">
                    <a16:creationId xmlns:a16="http://schemas.microsoft.com/office/drawing/2014/main" id="{0E3CD682-335F-A5B3-3E61-EE566DC094AE}"/>
                  </a:ext>
                </a:extLst>
              </p:cNvPr>
              <p:cNvGrpSpPr/>
              <p:nvPr/>
            </p:nvGrpSpPr>
            <p:grpSpPr>
              <a:xfrm>
                <a:off x="185221" y="1241171"/>
                <a:ext cx="4762560" cy="1790802"/>
                <a:chOff x="-300509" y="-1229422"/>
                <a:chExt cx="9773479" cy="1790802"/>
              </a:xfrm>
            </p:grpSpPr>
            <p:sp>
              <p:nvSpPr>
                <p:cNvPr id="77" name="Rectangle 76">
                  <a:extLst>
                    <a:ext uri="{FF2B5EF4-FFF2-40B4-BE49-F238E27FC236}">
                      <a16:creationId xmlns:a16="http://schemas.microsoft.com/office/drawing/2014/main" id="{414BF176-B493-2912-EEEE-A2D1B02571FC}"/>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8" name="TextBox 77">
                  <a:extLst>
                    <a:ext uri="{FF2B5EF4-FFF2-40B4-BE49-F238E27FC236}">
                      <a16:creationId xmlns:a16="http://schemas.microsoft.com/office/drawing/2014/main" id="{74A19886-D2B5-498F-17C8-4B90B6DDC261}"/>
                    </a:ext>
                  </a:extLst>
                </p:cNvPr>
                <p:cNvSpPr txBox="1">
                  <a:spLocks/>
                </p:cNvSpPr>
                <p:nvPr/>
              </p:nvSpPr>
              <p:spPr>
                <a:xfrm>
                  <a:off x="-300509" y="-1229422"/>
                  <a:ext cx="8826095" cy="5600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Sample-based</a:t>
                  </a:r>
                  <a:r>
                    <a:rPr lang="en-US" sz="1900" baseline="30000" dirty="0">
                      <a:solidFill>
                        <a:srgbClr val="FAEEEF"/>
                      </a:solidFill>
                      <a:latin typeface="Work Sans" pitchFamily="2" charset="0"/>
                    </a:rPr>
                    <a:t>3,4</a:t>
                  </a:r>
                  <a:endParaRPr lang="en-US" sz="1900" kern="1200" dirty="0">
                    <a:solidFill>
                      <a:srgbClr val="FAEEEF"/>
                    </a:solidFill>
                    <a:latin typeface="Work Sans" pitchFamily="2" charset="0"/>
                  </a:endParaRPr>
                </a:p>
              </p:txBody>
            </p:sp>
          </p:grpSp>
        </p:grpSp>
        <p:pic>
          <p:nvPicPr>
            <p:cNvPr id="74" name="Graphic 73" descr="Dice with solid fill">
              <a:extLst>
                <a:ext uri="{FF2B5EF4-FFF2-40B4-BE49-F238E27FC236}">
                  <a16:creationId xmlns:a16="http://schemas.microsoft.com/office/drawing/2014/main" id="{6E857261-117B-ADCB-873B-7EA7D646A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2324" y="1521305"/>
              <a:ext cx="457200" cy="457200"/>
            </a:xfrm>
            <a:prstGeom prst="rect">
              <a:avLst/>
            </a:prstGeom>
          </p:spPr>
        </p:pic>
      </p:grpSp>
      <p:grpSp>
        <p:nvGrpSpPr>
          <p:cNvPr id="63" name="Group 62">
            <a:extLst>
              <a:ext uri="{FF2B5EF4-FFF2-40B4-BE49-F238E27FC236}">
                <a16:creationId xmlns:a16="http://schemas.microsoft.com/office/drawing/2014/main" id="{E97B594D-1B42-F895-B405-C492CCADEB41}"/>
              </a:ext>
            </a:extLst>
          </p:cNvPr>
          <p:cNvGrpSpPr/>
          <p:nvPr/>
        </p:nvGrpSpPr>
        <p:grpSpPr>
          <a:xfrm>
            <a:off x="6597792" y="1991172"/>
            <a:ext cx="3261059" cy="560066"/>
            <a:chOff x="6517782" y="2025462"/>
            <a:chExt cx="3261059" cy="560066"/>
          </a:xfrm>
        </p:grpSpPr>
        <p:grpSp>
          <p:nvGrpSpPr>
            <p:cNvPr id="62" name="Group 61">
              <a:extLst>
                <a:ext uri="{FF2B5EF4-FFF2-40B4-BE49-F238E27FC236}">
                  <a16:creationId xmlns:a16="http://schemas.microsoft.com/office/drawing/2014/main" id="{80C1B0C5-142E-4CB7-B17D-621B3539C7A4}"/>
                </a:ext>
              </a:extLst>
            </p:cNvPr>
            <p:cNvGrpSpPr/>
            <p:nvPr/>
          </p:nvGrpSpPr>
          <p:grpSpPr>
            <a:xfrm>
              <a:off x="6517782" y="2025462"/>
              <a:ext cx="3261059" cy="560066"/>
              <a:chOff x="6517782" y="2025462"/>
              <a:chExt cx="3261059" cy="560066"/>
            </a:xfrm>
          </p:grpSpPr>
          <p:grpSp>
            <p:nvGrpSpPr>
              <p:cNvPr id="54" name="Group 53">
                <a:extLst>
                  <a:ext uri="{FF2B5EF4-FFF2-40B4-BE49-F238E27FC236}">
                    <a16:creationId xmlns:a16="http://schemas.microsoft.com/office/drawing/2014/main" id="{681F0993-9CBD-83C5-B2B1-15E343FB82B1}"/>
                  </a:ext>
                </a:extLst>
              </p:cNvPr>
              <p:cNvGrpSpPr/>
              <p:nvPr/>
            </p:nvGrpSpPr>
            <p:grpSpPr>
              <a:xfrm>
                <a:off x="6517782" y="2025462"/>
                <a:ext cx="3261059" cy="560066"/>
                <a:chOff x="0" y="2471907"/>
                <a:chExt cx="4947781" cy="560066"/>
              </a:xfrm>
            </p:grpSpPr>
            <p:sp>
              <p:nvSpPr>
                <p:cNvPr id="55" name="Rectangle: Rounded Corners 54">
                  <a:extLst>
                    <a:ext uri="{FF2B5EF4-FFF2-40B4-BE49-F238E27FC236}">
                      <a16:creationId xmlns:a16="http://schemas.microsoft.com/office/drawing/2014/main" id="{FC020E50-EAC0-F390-9816-9F5DB4DF045B}"/>
                    </a:ext>
                  </a:extLst>
                </p:cNvPr>
                <p:cNvSpPr/>
                <p:nvPr/>
              </p:nvSpPr>
              <p:spPr>
                <a:xfrm>
                  <a:off x="0" y="2471907"/>
                  <a:ext cx="4947781" cy="560066"/>
                </a:xfrm>
                <a:prstGeom prst="roundRect">
                  <a:avLst>
                    <a:gd name="adj" fmla="val 10000"/>
                  </a:avLst>
                </a:prstGeom>
                <a:solidFill>
                  <a:srgbClr val="D27073"/>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56" name="Group 55">
                  <a:extLst>
                    <a:ext uri="{FF2B5EF4-FFF2-40B4-BE49-F238E27FC236}">
                      <a16:creationId xmlns:a16="http://schemas.microsoft.com/office/drawing/2014/main" id="{3C0A6C24-15F6-71D9-2983-D9E2F7CAF5D4}"/>
                    </a:ext>
                  </a:extLst>
                </p:cNvPr>
                <p:cNvGrpSpPr/>
                <p:nvPr/>
              </p:nvGrpSpPr>
              <p:grpSpPr>
                <a:xfrm>
                  <a:off x="646876" y="2471907"/>
                  <a:ext cx="4300905" cy="560066"/>
                  <a:chOff x="646876" y="1314"/>
                  <a:chExt cx="8826094" cy="560066"/>
                </a:xfrm>
              </p:grpSpPr>
              <p:sp>
                <p:nvSpPr>
                  <p:cNvPr id="58" name="Rectangle 57">
                    <a:extLst>
                      <a:ext uri="{FF2B5EF4-FFF2-40B4-BE49-F238E27FC236}">
                        <a16:creationId xmlns:a16="http://schemas.microsoft.com/office/drawing/2014/main" id="{02E231A0-B12A-370A-4FB2-49655CBFECBD}"/>
                      </a:ext>
                    </a:extLst>
                  </p:cNvPr>
                  <p:cNvSpPr/>
                  <p:nvPr/>
                </p:nvSpPr>
                <p:spPr>
                  <a:xfrm>
                    <a:off x="646876" y="1314"/>
                    <a:ext cx="8826094" cy="56006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59" name="TextBox 58">
                    <a:extLst>
                      <a:ext uri="{FF2B5EF4-FFF2-40B4-BE49-F238E27FC236}">
                        <a16:creationId xmlns:a16="http://schemas.microsoft.com/office/drawing/2014/main" id="{59182E83-FD92-F64F-A777-61F85E0C84D3}"/>
                      </a:ext>
                    </a:extLst>
                  </p:cNvPr>
                  <p:cNvSpPr txBox="1">
                    <a:spLocks/>
                  </p:cNvSpPr>
                  <p:nvPr/>
                </p:nvSpPr>
                <p:spPr>
                  <a:xfrm>
                    <a:off x="646876" y="1314"/>
                    <a:ext cx="8272994" cy="560066"/>
                  </a:xfrm>
                  <a:prstGeom prst="rect">
                    <a:avLst/>
                  </a:prstGeom>
                  <a:solidFill>
                    <a:srgbClr val="D27073"/>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l" defTabSz="844550">
                      <a:lnSpc>
                        <a:spcPct val="100000"/>
                      </a:lnSpc>
                      <a:spcBef>
                        <a:spcPct val="0"/>
                      </a:spcBef>
                      <a:spcAft>
                        <a:spcPct val="35000"/>
                      </a:spcAft>
                      <a:buNone/>
                    </a:pPr>
                    <a:r>
                      <a:rPr lang="en-US" sz="1900" dirty="0">
                        <a:solidFill>
                          <a:srgbClr val="FAEEEF"/>
                        </a:solidFill>
                        <a:latin typeface="Work Sans" pitchFamily="2" charset="0"/>
                      </a:rPr>
                      <a:t>    Ensemble-Based</a:t>
                    </a:r>
                    <a:r>
                      <a:rPr lang="en-US" sz="1900" baseline="30000" dirty="0">
                        <a:solidFill>
                          <a:srgbClr val="FAEEEF"/>
                        </a:solidFill>
                        <a:latin typeface="Work Sans" pitchFamily="2" charset="0"/>
                      </a:rPr>
                      <a:t>1,2</a:t>
                    </a:r>
                    <a:endParaRPr lang="en-US" sz="1900" kern="1200" dirty="0">
                      <a:solidFill>
                        <a:srgbClr val="FAEEEF"/>
                      </a:solidFill>
                      <a:latin typeface="Work Sans" pitchFamily="2" charset="0"/>
                    </a:endParaRPr>
                  </a:p>
                </p:txBody>
              </p:sp>
            </p:grpSp>
          </p:grpSp>
          <p:grpSp>
            <p:nvGrpSpPr>
              <p:cNvPr id="5" name="Group 4">
                <a:extLst>
                  <a:ext uri="{FF2B5EF4-FFF2-40B4-BE49-F238E27FC236}">
                    <a16:creationId xmlns:a16="http://schemas.microsoft.com/office/drawing/2014/main" id="{9CD445AB-A780-71AD-8BBA-A89F20EFC86D}"/>
                  </a:ext>
                </a:extLst>
              </p:cNvPr>
              <p:cNvGrpSpPr/>
              <p:nvPr/>
            </p:nvGrpSpPr>
            <p:grpSpPr>
              <a:xfrm>
                <a:off x="6605542" y="2091689"/>
                <a:ext cx="334212" cy="323483"/>
                <a:chOff x="4122440" y="751142"/>
                <a:chExt cx="546015" cy="465719"/>
              </a:xfrm>
              <a:solidFill>
                <a:srgbClr val="FBEEEF"/>
              </a:solidFill>
            </p:grpSpPr>
            <p:sp>
              <p:nvSpPr>
                <p:cNvPr id="29" name="Freeform: Shape 26">
                  <a:extLst>
                    <a:ext uri="{FF2B5EF4-FFF2-40B4-BE49-F238E27FC236}">
                      <a16:creationId xmlns:a16="http://schemas.microsoft.com/office/drawing/2014/main" id="{68CF8D31-0396-6883-1267-8D32C13242C5}"/>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a:p>
              </p:txBody>
            </p:sp>
            <p:sp>
              <p:nvSpPr>
                <p:cNvPr id="31" name="Freeform: Shape 27">
                  <a:extLst>
                    <a:ext uri="{FF2B5EF4-FFF2-40B4-BE49-F238E27FC236}">
                      <a16:creationId xmlns:a16="http://schemas.microsoft.com/office/drawing/2014/main" id="{0C9F4A96-3985-B08E-D907-3A4B7A385FED}"/>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32" name="Freeform: Shape 28">
                  <a:extLst>
                    <a:ext uri="{FF2B5EF4-FFF2-40B4-BE49-F238E27FC236}">
                      <a16:creationId xmlns:a16="http://schemas.microsoft.com/office/drawing/2014/main" id="{457977CE-F93C-BFED-C6E1-5C1808306E62}"/>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33" name="Freeform: Shape 29">
                  <a:extLst>
                    <a:ext uri="{FF2B5EF4-FFF2-40B4-BE49-F238E27FC236}">
                      <a16:creationId xmlns:a16="http://schemas.microsoft.com/office/drawing/2014/main" id="{949C1416-9829-2404-5BF6-82B67123D130}"/>
                    </a:ext>
                  </a:extLst>
                </p:cNvPr>
                <p:cNvSpPr/>
                <p:nvPr/>
              </p:nvSpPr>
              <p:spPr>
                <a:xfrm>
                  <a:off x="4122440" y="751142"/>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a:p>
              </p:txBody>
            </p:sp>
          </p:grpSp>
        </p:grpSp>
        <p:grpSp>
          <p:nvGrpSpPr>
            <p:cNvPr id="34" name="Group 33">
              <a:extLst>
                <a:ext uri="{FF2B5EF4-FFF2-40B4-BE49-F238E27FC236}">
                  <a16:creationId xmlns:a16="http://schemas.microsoft.com/office/drawing/2014/main" id="{CFDF2CB9-E7E1-3D92-0DB8-684B8EB3EAC9}"/>
                </a:ext>
              </a:extLst>
            </p:cNvPr>
            <p:cNvGrpSpPr/>
            <p:nvPr/>
          </p:nvGrpSpPr>
          <p:grpSpPr>
            <a:xfrm>
              <a:off x="6799526" y="2202547"/>
              <a:ext cx="334212" cy="323483"/>
              <a:chOff x="4122440" y="751142"/>
              <a:chExt cx="546015" cy="465719"/>
            </a:xfrm>
            <a:solidFill>
              <a:srgbClr val="FBEEEF"/>
            </a:solidFill>
          </p:grpSpPr>
          <p:sp>
            <p:nvSpPr>
              <p:cNvPr id="36" name="Freeform: Shape 26">
                <a:extLst>
                  <a:ext uri="{FF2B5EF4-FFF2-40B4-BE49-F238E27FC236}">
                    <a16:creationId xmlns:a16="http://schemas.microsoft.com/office/drawing/2014/main" id="{E81D9394-B4C1-F74E-5DA8-1F556488AF43}"/>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a:p>
            </p:txBody>
          </p:sp>
          <p:sp>
            <p:nvSpPr>
              <p:cNvPr id="37" name="Freeform: Shape 27">
                <a:extLst>
                  <a:ext uri="{FF2B5EF4-FFF2-40B4-BE49-F238E27FC236}">
                    <a16:creationId xmlns:a16="http://schemas.microsoft.com/office/drawing/2014/main" id="{3EDA6EA0-9F69-D7DE-A190-CAF68815F8FC}"/>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53" name="Freeform: Shape 28">
                <a:extLst>
                  <a:ext uri="{FF2B5EF4-FFF2-40B4-BE49-F238E27FC236}">
                    <a16:creationId xmlns:a16="http://schemas.microsoft.com/office/drawing/2014/main" id="{09326939-6B20-59DD-34EC-02FF00DD18EA}"/>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60" name="Freeform: Shape 29">
                <a:extLst>
                  <a:ext uri="{FF2B5EF4-FFF2-40B4-BE49-F238E27FC236}">
                    <a16:creationId xmlns:a16="http://schemas.microsoft.com/office/drawing/2014/main" id="{4CD491B7-3E1A-B4AE-197C-9465BE375B64}"/>
                  </a:ext>
                </a:extLst>
              </p:cNvPr>
              <p:cNvSpPr/>
              <p:nvPr/>
            </p:nvSpPr>
            <p:spPr>
              <a:xfrm>
                <a:off x="4122440" y="751142"/>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a:p>
            </p:txBody>
          </p:sp>
        </p:grpSp>
      </p:grpSp>
      <p:sp>
        <p:nvSpPr>
          <p:cNvPr id="64" name="Right Arrow 63">
            <a:extLst>
              <a:ext uri="{FF2B5EF4-FFF2-40B4-BE49-F238E27FC236}">
                <a16:creationId xmlns:a16="http://schemas.microsoft.com/office/drawing/2014/main" id="{E864F08F-81C6-085D-2324-A0A072E10981}"/>
              </a:ext>
            </a:extLst>
          </p:cNvPr>
          <p:cNvSpPr/>
          <p:nvPr/>
        </p:nvSpPr>
        <p:spPr>
          <a:xfrm>
            <a:off x="5017770" y="2366010"/>
            <a:ext cx="1520190" cy="434340"/>
          </a:xfrm>
          <a:prstGeom prst="rightArrow">
            <a:avLst/>
          </a:prstGeom>
          <a:solidFill>
            <a:srgbClr val="D2707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EFDB8E8-99E3-5ABB-4735-7A231BE5340D}"/>
              </a:ext>
            </a:extLst>
          </p:cNvPr>
          <p:cNvSpPr txBox="1"/>
          <p:nvPr/>
        </p:nvSpPr>
        <p:spPr>
          <a:xfrm>
            <a:off x="102870" y="5161538"/>
            <a:ext cx="7143750" cy="1384995"/>
          </a:xfrm>
          <a:prstGeom prst="rect">
            <a:avLst/>
          </a:prstGeom>
          <a:noFill/>
        </p:spPr>
        <p:txBody>
          <a:bodyPr wrap="square" rtlCol="0">
            <a:spAutoFit/>
          </a:bodyPr>
          <a:lstStyle/>
          <a:p>
            <a:pPr marL="342900" indent="-342900">
              <a:buFontTx/>
              <a:buAutoNum type="arabicPeriod"/>
            </a:pPr>
            <a:r>
              <a:rPr lang="en-US" sz="1200" dirty="0" err="1"/>
              <a:t>Lakshminarayanan</a:t>
            </a:r>
            <a:r>
              <a:rPr lang="en-US" sz="1200" dirty="0"/>
              <a:t>, B., </a:t>
            </a:r>
            <a:r>
              <a:rPr lang="en-US" sz="1200" dirty="0" err="1"/>
              <a:t>Pritzel</a:t>
            </a:r>
            <a:r>
              <a:rPr lang="en-US" sz="1200" dirty="0"/>
              <a:t>, A. and Blundell, C., 2017. Simple and scalable predictive uncertainty estimation using deep ensembles.</a:t>
            </a:r>
          </a:p>
          <a:p>
            <a:pPr marL="342900" indent="-342900">
              <a:buFontTx/>
              <a:buAutoNum type="arabicPeriod"/>
            </a:pPr>
            <a:r>
              <a:rPr lang="en-US" sz="1200" dirty="0" err="1"/>
              <a:t>Malinin</a:t>
            </a:r>
            <a:r>
              <a:rPr lang="en-US" sz="1200" dirty="0"/>
              <a:t>, A. and Gales, M., 2020. Uncertainty estimation in autoregressive structured prediction.</a:t>
            </a:r>
          </a:p>
          <a:p>
            <a:pPr marL="342900" indent="-342900">
              <a:buFontTx/>
              <a:buAutoNum type="arabicPeriod"/>
            </a:pPr>
            <a:r>
              <a:rPr lang="en-US" sz="1200" dirty="0"/>
              <a:t>Kuhn, L., Gal, Y. and Farquhar, S., 2023. Semantic uncertainty: Linguistic invariances for uncertainty estimation in natural language generation.</a:t>
            </a:r>
          </a:p>
          <a:p>
            <a:pPr marL="342900" indent="-342900">
              <a:buFontTx/>
              <a:buAutoNum type="arabicPeriod"/>
            </a:pPr>
            <a:r>
              <a:rPr lang="en-US" sz="1200" dirty="0"/>
              <a:t>Lin, Z., Trivedi, S. and Sun, J., 2023. Generating with confidence: Uncertainty quantification for black-box large language models.</a:t>
            </a:r>
          </a:p>
        </p:txBody>
      </p:sp>
    </p:spTree>
    <p:extLst>
      <p:ext uri="{BB962C8B-B14F-4D97-AF65-F5344CB8AC3E}">
        <p14:creationId xmlns:p14="http://schemas.microsoft.com/office/powerpoint/2010/main" val="34111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823A5A-BF0D-39FA-990B-7474E734B8C7}"/>
              </a:ext>
            </a:extLst>
          </p:cNvPr>
          <p:cNvSpPr/>
          <p:nvPr/>
        </p:nvSpPr>
        <p:spPr>
          <a:xfrm>
            <a:off x="6717235" y="1909322"/>
            <a:ext cx="5294144" cy="274201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Speech Bubble: Rectangle with Corners Rounded 45">
            <a:extLst>
              <a:ext uri="{FF2B5EF4-FFF2-40B4-BE49-F238E27FC236}">
                <a16:creationId xmlns:a16="http://schemas.microsoft.com/office/drawing/2014/main" id="{D7D1A2B3-CAE4-500E-CF3B-BFB94FFE070A}"/>
              </a:ext>
            </a:extLst>
          </p:cNvPr>
          <p:cNvSpPr/>
          <p:nvPr/>
        </p:nvSpPr>
        <p:spPr>
          <a:xfrm>
            <a:off x="7353372" y="3444486"/>
            <a:ext cx="3711276" cy="934936"/>
          </a:xfrm>
          <a:prstGeom prst="wedgeRoundRectCallout">
            <a:avLst>
              <a:gd name="adj1" fmla="val 56675"/>
              <a:gd name="adj2" fmla="val 2190"/>
              <a:gd name="adj3" fmla="val 16667"/>
            </a:avLst>
          </a:prstGeom>
          <a:solidFill>
            <a:srgbClr val="B2E7FA"/>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Work Sans" pitchFamily="2" charset="0"/>
              </a:rPr>
              <a:t>&lt;</a:t>
            </a:r>
            <a:r>
              <a:rPr lang="sv-SE" dirty="0" err="1">
                <a:solidFill>
                  <a:schemeClr val="tx1"/>
                </a:solidFill>
                <a:latin typeface="Work Sans" pitchFamily="2" charset="0"/>
              </a:rPr>
              <a:t>Answer</a:t>
            </a:r>
            <a:r>
              <a:rPr lang="en-GB" dirty="0">
                <a:solidFill>
                  <a:schemeClr val="tx1"/>
                </a:solidFill>
                <a:latin typeface="Work Sans" pitchFamily="2" charset="0"/>
              </a:rPr>
              <a:t>&gt;</a:t>
            </a:r>
            <a:endParaRPr lang="LID4096" dirty="0">
              <a:solidFill>
                <a:schemeClr val="tx1"/>
              </a:solidFill>
              <a:latin typeface="Work Sans" pitchFamily="2" charset="0"/>
            </a:endParaRPr>
          </a:p>
        </p:txBody>
      </p:sp>
      <p:sp>
        <p:nvSpPr>
          <p:cNvPr id="82" name="Arrow: Pentagon 81">
            <a:extLst>
              <a:ext uri="{FF2B5EF4-FFF2-40B4-BE49-F238E27FC236}">
                <a16:creationId xmlns:a16="http://schemas.microsoft.com/office/drawing/2014/main" id="{7CD33EB0-C120-D52B-9E39-D9B5583D1FCD}"/>
              </a:ext>
            </a:extLst>
          </p:cNvPr>
          <p:cNvSpPr/>
          <p:nvPr/>
        </p:nvSpPr>
        <p:spPr>
          <a:xfrm>
            <a:off x="0" y="801953"/>
            <a:ext cx="6981568" cy="750802"/>
          </a:xfrm>
          <a:prstGeom prst="homePlate">
            <a:avLst/>
          </a:prstGeom>
          <a:solidFill>
            <a:srgbClr val="99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8" name="Title 1">
            <a:extLst>
              <a:ext uri="{FF2B5EF4-FFF2-40B4-BE49-F238E27FC236}">
                <a16:creationId xmlns:a16="http://schemas.microsoft.com/office/drawing/2014/main" id="{F9F9D97E-C540-6E1E-9772-90A9B572290D}"/>
              </a:ext>
            </a:extLst>
          </p:cNvPr>
          <p:cNvSpPr>
            <a:spLocks noGrp="1"/>
          </p:cNvSpPr>
          <p:nvPr>
            <p:ph type="title"/>
          </p:nvPr>
        </p:nvSpPr>
        <p:spPr>
          <a:xfrm>
            <a:off x="947738" y="836613"/>
            <a:ext cx="9472971" cy="716142"/>
          </a:xfrm>
        </p:spPr>
        <p:txBody>
          <a:bodyPr/>
          <a:lstStyle/>
          <a:p>
            <a:r>
              <a:rPr lang="sv-SE" dirty="0">
                <a:solidFill>
                  <a:schemeClr val="bg1"/>
                </a:solidFill>
              </a:rPr>
              <a:t>Ensemble-</a:t>
            </a:r>
            <a:r>
              <a:rPr lang="sv-SE" dirty="0" err="1">
                <a:solidFill>
                  <a:schemeClr val="bg1"/>
                </a:solidFill>
              </a:rPr>
              <a:t>Based</a:t>
            </a:r>
            <a:endParaRPr lang="en-GB" dirty="0">
              <a:solidFill>
                <a:schemeClr val="bg1"/>
              </a:solidFill>
            </a:endParaRPr>
          </a:p>
        </p:txBody>
      </p:sp>
      <p:grpSp>
        <p:nvGrpSpPr>
          <p:cNvPr id="29" name="Group 28">
            <a:extLst>
              <a:ext uri="{FF2B5EF4-FFF2-40B4-BE49-F238E27FC236}">
                <a16:creationId xmlns:a16="http://schemas.microsoft.com/office/drawing/2014/main" id="{8E7B6170-BAA8-0BA8-D8B8-C73075897FE3}"/>
              </a:ext>
            </a:extLst>
          </p:cNvPr>
          <p:cNvGrpSpPr/>
          <p:nvPr/>
        </p:nvGrpSpPr>
        <p:grpSpPr>
          <a:xfrm>
            <a:off x="180623" y="3963587"/>
            <a:ext cx="5294144" cy="2742013"/>
            <a:chOff x="180623" y="3963587"/>
            <a:chExt cx="5294144" cy="2742013"/>
          </a:xfrm>
        </p:grpSpPr>
        <p:sp>
          <p:nvSpPr>
            <p:cNvPr id="2" name="Rectangle 1">
              <a:extLst>
                <a:ext uri="{FF2B5EF4-FFF2-40B4-BE49-F238E27FC236}">
                  <a16:creationId xmlns:a16="http://schemas.microsoft.com/office/drawing/2014/main" id="{2F99F730-AF63-4D76-9D9A-7CD5D4FD5390}"/>
                </a:ext>
              </a:extLst>
            </p:cNvPr>
            <p:cNvSpPr/>
            <p:nvPr/>
          </p:nvSpPr>
          <p:spPr>
            <a:xfrm>
              <a:off x="180623" y="3963587"/>
              <a:ext cx="5294144" cy="274201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9" name="Group 38">
              <a:extLst>
                <a:ext uri="{FF2B5EF4-FFF2-40B4-BE49-F238E27FC236}">
                  <a16:creationId xmlns:a16="http://schemas.microsoft.com/office/drawing/2014/main" id="{80F2EF4F-A05D-3803-8768-513CD0F36236}"/>
                </a:ext>
              </a:extLst>
            </p:cNvPr>
            <p:cNvGrpSpPr/>
            <p:nvPr/>
          </p:nvGrpSpPr>
          <p:grpSpPr>
            <a:xfrm>
              <a:off x="538940" y="4972777"/>
              <a:ext cx="791775" cy="710644"/>
              <a:chOff x="3744325" y="2376152"/>
              <a:chExt cx="2842461" cy="3045541"/>
            </a:xfrm>
            <a:solidFill>
              <a:srgbClr val="FFC000"/>
            </a:solidFill>
          </p:grpSpPr>
          <p:sp>
            <p:nvSpPr>
              <p:cNvPr id="40" name="Free-form: Shape 39">
                <a:extLst>
                  <a:ext uri="{FF2B5EF4-FFF2-40B4-BE49-F238E27FC236}">
                    <a16:creationId xmlns:a16="http://schemas.microsoft.com/office/drawing/2014/main" id="{80B4D296-3FAB-2F00-C83F-29E6110C87EC}"/>
                  </a:ext>
                </a:extLst>
              </p:cNvPr>
              <p:cNvSpPr/>
              <p:nvPr/>
            </p:nvSpPr>
            <p:spPr>
              <a:xfrm>
                <a:off x="4734087" y="4007668"/>
                <a:ext cx="812170" cy="304509"/>
              </a:xfrm>
              <a:custGeom>
                <a:avLst/>
                <a:gdLst>
                  <a:gd name="connsiteX0" fmla="*/ 796674 w 812170"/>
                  <a:gd name="connsiteY0" fmla="*/ 160808 h 304509"/>
                  <a:gd name="connsiteX1" fmla="*/ 32813 w 812170"/>
                  <a:gd name="connsiteY1" fmla="*/ 29648 h 304509"/>
                  <a:gd name="connsiteX2" fmla="*/ 78699 w 812170"/>
                  <a:gd name="connsiteY2" fmla="*/ 192126 h 304509"/>
                  <a:gd name="connsiteX3" fmla="*/ 695056 w 812170"/>
                  <a:gd name="connsiteY3" fmla="*/ 297906 h 304509"/>
                  <a:gd name="connsiteX4" fmla="*/ 796674 w 812170"/>
                  <a:gd name="connsiteY4" fmla="*/ 160808 h 30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170" h="304509">
                    <a:moveTo>
                      <a:pt x="796674" y="160808"/>
                    </a:moveTo>
                    <a:cubicBezTo>
                      <a:pt x="576485" y="11122"/>
                      <a:pt x="292949" y="-37657"/>
                      <a:pt x="32813" y="29648"/>
                    </a:cubicBezTo>
                    <a:cubicBezTo>
                      <a:pt x="-35710" y="48175"/>
                      <a:pt x="14591" y="208470"/>
                      <a:pt x="78699" y="192126"/>
                    </a:cubicBezTo>
                    <a:cubicBezTo>
                      <a:pt x="318227" y="131165"/>
                      <a:pt x="549583" y="199282"/>
                      <a:pt x="695056" y="297906"/>
                    </a:cubicBezTo>
                    <a:cubicBezTo>
                      <a:pt x="749114" y="335974"/>
                      <a:pt x="851036" y="198673"/>
                      <a:pt x="796674" y="160808"/>
                    </a:cubicBezTo>
                  </a:path>
                </a:pathLst>
              </a:custGeom>
              <a:grpFill/>
              <a:ln w="507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3429726-0A1D-2400-256E-22FDA4FF43B8}"/>
                  </a:ext>
                </a:extLst>
              </p:cNvPr>
              <p:cNvSpPr/>
              <p:nvPr/>
            </p:nvSpPr>
            <p:spPr>
              <a:xfrm>
                <a:off x="5294482" y="3067558"/>
                <a:ext cx="839439" cy="724596"/>
              </a:xfrm>
              <a:custGeom>
                <a:avLst/>
                <a:gdLst>
                  <a:gd name="connsiteX0" fmla="*/ 768734 w 839439"/>
                  <a:gd name="connsiteY0" fmla="*/ 71896 h 724596"/>
                  <a:gd name="connsiteX1" fmla="*/ 761678 w 839439"/>
                  <a:gd name="connsiteY1" fmla="*/ 61389 h 724596"/>
                  <a:gd name="connsiteX2" fmla="*/ 749750 w 839439"/>
                  <a:gd name="connsiteY2" fmla="*/ 57176 h 724596"/>
                  <a:gd name="connsiteX3" fmla="*/ 105121 w 839439"/>
                  <a:gd name="connsiteY3" fmla="*/ 38751 h 724596"/>
                  <a:gd name="connsiteX4" fmla="*/ 92736 w 839439"/>
                  <a:gd name="connsiteY4" fmla="*/ 42202 h 724596"/>
                  <a:gd name="connsiteX5" fmla="*/ 85020 w 839439"/>
                  <a:gd name="connsiteY5" fmla="*/ 52456 h 724596"/>
                  <a:gd name="connsiteX6" fmla="*/ 0 w 839439"/>
                  <a:gd name="connsiteY6" fmla="*/ 304927 h 724596"/>
                  <a:gd name="connsiteX7" fmla="*/ 419669 w 839439"/>
                  <a:gd name="connsiteY7" fmla="*/ 724596 h 724596"/>
                  <a:gd name="connsiteX8" fmla="*/ 839440 w 839439"/>
                  <a:gd name="connsiteY8" fmla="*/ 304927 h 724596"/>
                  <a:gd name="connsiteX9" fmla="*/ 768734 w 839439"/>
                  <a:gd name="connsiteY9" fmla="*/ 71896 h 724596"/>
                  <a:gd name="connsiteX10" fmla="*/ 419619 w 839439"/>
                  <a:gd name="connsiteY10" fmla="*/ 648408 h 724596"/>
                  <a:gd name="connsiteX11" fmla="*/ 76087 w 839439"/>
                  <a:gd name="connsiteY11" fmla="*/ 304876 h 724596"/>
                  <a:gd name="connsiteX12" fmla="*/ 127353 w 839439"/>
                  <a:gd name="connsiteY12" fmla="*/ 126918 h 724596"/>
                  <a:gd name="connsiteX13" fmla="*/ 124764 w 839439"/>
                  <a:gd name="connsiteY13" fmla="*/ 148744 h 724596"/>
                  <a:gd name="connsiteX14" fmla="*/ 315615 w 839439"/>
                  <a:gd name="connsiteY14" fmla="*/ 339595 h 724596"/>
                  <a:gd name="connsiteX15" fmla="*/ 506466 w 839439"/>
                  <a:gd name="connsiteY15" fmla="*/ 148744 h 724596"/>
                  <a:gd name="connsiteX16" fmla="*/ 493117 w 839439"/>
                  <a:gd name="connsiteY16" fmla="*/ 80423 h 724596"/>
                  <a:gd name="connsiteX17" fmla="*/ 712138 w 839439"/>
                  <a:gd name="connsiteY17" fmla="*/ 124685 h 724596"/>
                  <a:gd name="connsiteX18" fmla="*/ 763201 w 839439"/>
                  <a:gd name="connsiteY18" fmla="*/ 304876 h 724596"/>
                  <a:gd name="connsiteX19" fmla="*/ 419619 w 839439"/>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39" h="724596">
                    <a:moveTo>
                      <a:pt x="768734" y="71896"/>
                    </a:moveTo>
                    <a:lnTo>
                      <a:pt x="761678" y="61389"/>
                    </a:lnTo>
                    <a:lnTo>
                      <a:pt x="749750" y="57176"/>
                    </a:lnTo>
                    <a:cubicBezTo>
                      <a:pt x="555346" y="-11652"/>
                      <a:pt x="311605" y="-19012"/>
                      <a:pt x="105121" y="38751"/>
                    </a:cubicBezTo>
                    <a:lnTo>
                      <a:pt x="92736" y="42202"/>
                    </a:lnTo>
                    <a:lnTo>
                      <a:pt x="85020" y="52456"/>
                    </a:lnTo>
                    <a:cubicBezTo>
                      <a:pt x="29760" y="125015"/>
                      <a:pt x="-111" y="213725"/>
                      <a:pt x="0" y="304927"/>
                    </a:cubicBezTo>
                    <a:cubicBezTo>
                      <a:pt x="0" y="536334"/>
                      <a:pt x="188263" y="724596"/>
                      <a:pt x="419669" y="724596"/>
                    </a:cubicBezTo>
                    <a:cubicBezTo>
                      <a:pt x="651127" y="724596"/>
                      <a:pt x="839440" y="536334"/>
                      <a:pt x="839440" y="304927"/>
                    </a:cubicBezTo>
                    <a:cubicBezTo>
                      <a:pt x="839476" y="221963"/>
                      <a:pt x="814868" y="140851"/>
                      <a:pt x="768734" y="71896"/>
                    </a:cubicBezTo>
                    <a:moveTo>
                      <a:pt x="419619" y="648408"/>
                    </a:moveTo>
                    <a:cubicBezTo>
                      <a:pt x="229986" y="648185"/>
                      <a:pt x="76310" y="494509"/>
                      <a:pt x="76087" y="304876"/>
                    </a:cubicBezTo>
                    <a:cubicBezTo>
                      <a:pt x="76087" y="241429"/>
                      <a:pt x="94258" y="180823"/>
                      <a:pt x="127353" y="126918"/>
                    </a:cubicBezTo>
                    <a:cubicBezTo>
                      <a:pt x="126439" y="134227"/>
                      <a:pt x="124764" y="141181"/>
                      <a:pt x="124764" y="148744"/>
                    </a:cubicBezTo>
                    <a:cubicBezTo>
                      <a:pt x="124764" y="254149"/>
                      <a:pt x="210210" y="339595"/>
                      <a:pt x="315615" y="339595"/>
                    </a:cubicBezTo>
                    <a:cubicBezTo>
                      <a:pt x="421019" y="339595"/>
                      <a:pt x="506466" y="254149"/>
                      <a:pt x="506466" y="148744"/>
                    </a:cubicBezTo>
                    <a:cubicBezTo>
                      <a:pt x="506466" y="124532"/>
                      <a:pt x="501390" y="101691"/>
                      <a:pt x="493117" y="80423"/>
                    </a:cubicBezTo>
                    <a:cubicBezTo>
                      <a:pt x="569609" y="87174"/>
                      <a:pt x="644122" y="101843"/>
                      <a:pt x="712138" y="124685"/>
                    </a:cubicBezTo>
                    <a:cubicBezTo>
                      <a:pt x="745608" y="178823"/>
                      <a:pt x="763293" y="241231"/>
                      <a:pt x="763201" y="304876"/>
                    </a:cubicBezTo>
                    <a:cubicBezTo>
                      <a:pt x="762978" y="494529"/>
                      <a:pt x="609272" y="648210"/>
                      <a:pt x="419619" y="648408"/>
                    </a:cubicBezTo>
                  </a:path>
                </a:pathLst>
              </a:custGeom>
              <a:grpFill/>
              <a:ln w="5075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0DD81C14-DE9E-F2F4-BB61-3C2B31CDAD8B}"/>
                  </a:ext>
                </a:extLst>
              </p:cNvPr>
              <p:cNvSpPr/>
              <p:nvPr/>
            </p:nvSpPr>
            <p:spPr>
              <a:xfrm>
                <a:off x="4197241" y="3067558"/>
                <a:ext cx="839440" cy="724596"/>
              </a:xfrm>
              <a:custGeom>
                <a:avLst/>
                <a:gdLst>
                  <a:gd name="connsiteX0" fmla="*/ 839440 w 839440"/>
                  <a:gd name="connsiteY0" fmla="*/ 304927 h 724596"/>
                  <a:gd name="connsiteX1" fmla="*/ 768785 w 839440"/>
                  <a:gd name="connsiteY1" fmla="*/ 71896 h 724596"/>
                  <a:gd name="connsiteX2" fmla="*/ 761729 w 839440"/>
                  <a:gd name="connsiteY2" fmla="*/ 61389 h 724596"/>
                  <a:gd name="connsiteX3" fmla="*/ 749801 w 839440"/>
                  <a:gd name="connsiteY3" fmla="*/ 57176 h 724596"/>
                  <a:gd name="connsiteX4" fmla="*/ 105171 w 839440"/>
                  <a:gd name="connsiteY4" fmla="*/ 38751 h 724596"/>
                  <a:gd name="connsiteX5" fmla="*/ 92786 w 839440"/>
                  <a:gd name="connsiteY5" fmla="*/ 42202 h 724596"/>
                  <a:gd name="connsiteX6" fmla="*/ 85020 w 839440"/>
                  <a:gd name="connsiteY6" fmla="*/ 52456 h 724596"/>
                  <a:gd name="connsiteX7" fmla="*/ 0 w 839440"/>
                  <a:gd name="connsiteY7" fmla="*/ 304927 h 724596"/>
                  <a:gd name="connsiteX8" fmla="*/ 419669 w 839440"/>
                  <a:gd name="connsiteY8" fmla="*/ 724596 h 724596"/>
                  <a:gd name="connsiteX9" fmla="*/ 839440 w 839440"/>
                  <a:gd name="connsiteY9" fmla="*/ 304927 h 724596"/>
                  <a:gd name="connsiteX10" fmla="*/ 419669 w 839440"/>
                  <a:gd name="connsiteY10" fmla="*/ 648408 h 724596"/>
                  <a:gd name="connsiteX11" fmla="*/ 76138 w 839440"/>
                  <a:gd name="connsiteY11" fmla="*/ 304876 h 724596"/>
                  <a:gd name="connsiteX12" fmla="*/ 127403 w 839440"/>
                  <a:gd name="connsiteY12" fmla="*/ 126918 h 724596"/>
                  <a:gd name="connsiteX13" fmla="*/ 124815 w 839440"/>
                  <a:gd name="connsiteY13" fmla="*/ 148744 h 724596"/>
                  <a:gd name="connsiteX14" fmla="*/ 315666 w 839440"/>
                  <a:gd name="connsiteY14" fmla="*/ 339595 h 724596"/>
                  <a:gd name="connsiteX15" fmla="*/ 506517 w 839440"/>
                  <a:gd name="connsiteY15" fmla="*/ 148744 h 724596"/>
                  <a:gd name="connsiteX16" fmla="*/ 493167 w 839440"/>
                  <a:gd name="connsiteY16" fmla="*/ 80423 h 724596"/>
                  <a:gd name="connsiteX17" fmla="*/ 712189 w 839440"/>
                  <a:gd name="connsiteY17" fmla="*/ 124685 h 724596"/>
                  <a:gd name="connsiteX18" fmla="*/ 763252 w 839440"/>
                  <a:gd name="connsiteY18" fmla="*/ 304876 h 724596"/>
                  <a:gd name="connsiteX19" fmla="*/ 419669 w 839440"/>
                  <a:gd name="connsiteY19" fmla="*/ 648408 h 72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9440" h="724596">
                    <a:moveTo>
                      <a:pt x="839440" y="304927"/>
                    </a:moveTo>
                    <a:cubicBezTo>
                      <a:pt x="839557" y="221958"/>
                      <a:pt x="814959" y="140831"/>
                      <a:pt x="768785" y="71896"/>
                    </a:cubicBezTo>
                    <a:lnTo>
                      <a:pt x="761729" y="61389"/>
                    </a:lnTo>
                    <a:lnTo>
                      <a:pt x="749801" y="57176"/>
                    </a:lnTo>
                    <a:cubicBezTo>
                      <a:pt x="555397" y="-11652"/>
                      <a:pt x="311656" y="-19012"/>
                      <a:pt x="105171" y="38751"/>
                    </a:cubicBezTo>
                    <a:lnTo>
                      <a:pt x="92786" y="42202"/>
                    </a:lnTo>
                    <a:lnTo>
                      <a:pt x="85020" y="52456"/>
                    </a:lnTo>
                    <a:cubicBezTo>
                      <a:pt x="29760" y="125015"/>
                      <a:pt x="-111" y="213725"/>
                      <a:pt x="0" y="304927"/>
                    </a:cubicBezTo>
                    <a:cubicBezTo>
                      <a:pt x="0" y="536334"/>
                      <a:pt x="188263" y="724596"/>
                      <a:pt x="419669" y="724596"/>
                    </a:cubicBezTo>
                    <a:cubicBezTo>
                      <a:pt x="651127" y="724545"/>
                      <a:pt x="839440" y="536334"/>
                      <a:pt x="839440" y="304927"/>
                    </a:cubicBezTo>
                    <a:moveTo>
                      <a:pt x="419669" y="648408"/>
                    </a:moveTo>
                    <a:cubicBezTo>
                      <a:pt x="230037" y="648185"/>
                      <a:pt x="76361" y="494509"/>
                      <a:pt x="76138" y="304876"/>
                    </a:cubicBezTo>
                    <a:cubicBezTo>
                      <a:pt x="76138" y="241429"/>
                      <a:pt x="94309" y="180823"/>
                      <a:pt x="127403" y="126918"/>
                    </a:cubicBezTo>
                    <a:cubicBezTo>
                      <a:pt x="126490" y="134227"/>
                      <a:pt x="124815" y="141181"/>
                      <a:pt x="124815" y="148744"/>
                    </a:cubicBezTo>
                    <a:cubicBezTo>
                      <a:pt x="124815" y="254149"/>
                      <a:pt x="210261" y="339595"/>
                      <a:pt x="315666" y="339595"/>
                    </a:cubicBezTo>
                    <a:cubicBezTo>
                      <a:pt x="421070" y="339595"/>
                      <a:pt x="506517" y="254149"/>
                      <a:pt x="506517" y="148744"/>
                    </a:cubicBezTo>
                    <a:cubicBezTo>
                      <a:pt x="506517" y="124532"/>
                      <a:pt x="501441" y="101691"/>
                      <a:pt x="493167" y="80423"/>
                    </a:cubicBezTo>
                    <a:cubicBezTo>
                      <a:pt x="569660" y="87174"/>
                      <a:pt x="644173" y="101843"/>
                      <a:pt x="712189" y="124685"/>
                    </a:cubicBezTo>
                    <a:cubicBezTo>
                      <a:pt x="745659" y="178823"/>
                      <a:pt x="763343" y="241231"/>
                      <a:pt x="763252" y="304876"/>
                    </a:cubicBezTo>
                    <a:cubicBezTo>
                      <a:pt x="763303" y="494306"/>
                      <a:pt x="609201" y="648408"/>
                      <a:pt x="419669" y="648408"/>
                    </a:cubicBezTo>
                  </a:path>
                </a:pathLst>
              </a:custGeom>
              <a:grpFill/>
              <a:ln w="507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678FF6B3-77FC-682F-FA31-1A0802D231D8}"/>
                  </a:ext>
                </a:extLst>
              </p:cNvPr>
              <p:cNvSpPr/>
              <p:nvPr/>
            </p:nvSpPr>
            <p:spPr>
              <a:xfrm>
                <a:off x="3744325" y="2376152"/>
                <a:ext cx="2842461" cy="3045541"/>
              </a:xfrm>
              <a:custGeom>
                <a:avLst/>
                <a:gdLst>
                  <a:gd name="connsiteX0" fmla="*/ 1421231 w 2842461"/>
                  <a:gd name="connsiteY0" fmla="*/ 0 h 3045541"/>
                  <a:gd name="connsiteX1" fmla="*/ 0 w 2842461"/>
                  <a:gd name="connsiteY1" fmla="*/ 1421231 h 3045541"/>
                  <a:gd name="connsiteX2" fmla="*/ 197703 w 2842461"/>
                  <a:gd name="connsiteY2" fmla="*/ 2142454 h 3045541"/>
                  <a:gd name="connsiteX3" fmla="*/ 157554 w 2842461"/>
                  <a:gd name="connsiteY3" fmla="*/ 2297115 h 3045541"/>
                  <a:gd name="connsiteX4" fmla="*/ 155676 w 2842461"/>
                  <a:gd name="connsiteY4" fmla="*/ 2330311 h 3045541"/>
                  <a:gd name="connsiteX5" fmla="*/ 278307 w 2842461"/>
                  <a:gd name="connsiteY5" fmla="*/ 2790333 h 3045541"/>
                  <a:gd name="connsiteX6" fmla="*/ 682800 w 2842461"/>
                  <a:gd name="connsiteY6" fmla="*/ 3032246 h 3045541"/>
                  <a:gd name="connsiteX7" fmla="*/ 876798 w 2842461"/>
                  <a:gd name="connsiteY7" fmla="*/ 3044936 h 3045541"/>
                  <a:gd name="connsiteX8" fmla="*/ 1111555 w 2842461"/>
                  <a:gd name="connsiteY8" fmla="*/ 2958495 h 3045541"/>
                  <a:gd name="connsiteX9" fmla="*/ 1137289 w 2842461"/>
                  <a:gd name="connsiteY9" fmla="*/ 2813529 h 3045541"/>
                  <a:gd name="connsiteX10" fmla="*/ 1421231 w 2842461"/>
                  <a:gd name="connsiteY10" fmla="*/ 2842461 h 3045541"/>
                  <a:gd name="connsiteX11" fmla="*/ 2842461 w 2842461"/>
                  <a:gd name="connsiteY11" fmla="*/ 1421231 h 3045541"/>
                  <a:gd name="connsiteX12" fmla="*/ 1421231 w 2842461"/>
                  <a:gd name="connsiteY12" fmla="*/ 0 h 3045541"/>
                  <a:gd name="connsiteX13" fmla="*/ 1066481 w 2842461"/>
                  <a:gd name="connsiteY13" fmla="*/ 2840888 h 3045541"/>
                  <a:gd name="connsiteX14" fmla="*/ 700210 w 2842461"/>
                  <a:gd name="connsiteY14" fmla="*/ 2948851 h 3045541"/>
                  <a:gd name="connsiteX15" fmla="*/ 280084 w 2842461"/>
                  <a:gd name="connsiteY15" fmla="*/ 2148850 h 3045541"/>
                  <a:gd name="connsiteX16" fmla="*/ 297545 w 2842461"/>
                  <a:gd name="connsiteY16" fmla="*/ 1784863 h 3045541"/>
                  <a:gd name="connsiteX17" fmla="*/ 562351 w 2842461"/>
                  <a:gd name="connsiteY17" fmla="*/ 1885059 h 3045541"/>
                  <a:gd name="connsiteX18" fmla="*/ 581385 w 2842461"/>
                  <a:gd name="connsiteY18" fmla="*/ 2151692 h 3045541"/>
                  <a:gd name="connsiteX19" fmla="*/ 1436255 w 2842461"/>
                  <a:gd name="connsiteY19" fmla="*/ 2151895 h 3045541"/>
                  <a:gd name="connsiteX20" fmla="*/ 1530716 w 2842461"/>
                  <a:gd name="connsiteY20" fmla="*/ 2313053 h 3045541"/>
                  <a:gd name="connsiteX21" fmla="*/ 1153126 w 2842461"/>
                  <a:gd name="connsiteY21" fmla="*/ 2420457 h 3045541"/>
                  <a:gd name="connsiteX22" fmla="*/ 1150639 w 2842461"/>
                  <a:gd name="connsiteY22" fmla="*/ 2538013 h 3045541"/>
                  <a:gd name="connsiteX23" fmla="*/ 1097241 w 2842461"/>
                  <a:gd name="connsiteY23" fmla="*/ 2629429 h 3045541"/>
                  <a:gd name="connsiteX24" fmla="*/ 1114854 w 2842461"/>
                  <a:gd name="connsiteY24" fmla="*/ 2744650 h 3045541"/>
                  <a:gd name="connsiteX25" fmla="*/ 1066481 w 2842461"/>
                  <a:gd name="connsiteY25" fmla="*/ 2840888 h 3045541"/>
                  <a:gd name="connsiteX26" fmla="*/ 1421231 w 2842461"/>
                  <a:gd name="connsiteY26" fmla="*/ 2715566 h 3045541"/>
                  <a:gd name="connsiteX27" fmla="*/ 1192869 w 2842461"/>
                  <a:gd name="connsiteY27" fmla="*/ 2694755 h 3045541"/>
                  <a:gd name="connsiteX28" fmla="*/ 1178759 w 2842461"/>
                  <a:gd name="connsiteY28" fmla="*/ 2652625 h 3045541"/>
                  <a:gd name="connsiteX29" fmla="*/ 1216117 w 2842461"/>
                  <a:gd name="connsiteY29" fmla="*/ 2475885 h 3045541"/>
                  <a:gd name="connsiteX30" fmla="*/ 1568937 w 2842461"/>
                  <a:gd name="connsiteY30" fmla="*/ 2367313 h 3045541"/>
                  <a:gd name="connsiteX31" fmla="*/ 1672636 w 2842461"/>
                  <a:gd name="connsiteY31" fmla="*/ 2205496 h 3045541"/>
                  <a:gd name="connsiteX32" fmla="*/ 1526097 w 2842461"/>
                  <a:gd name="connsiteY32" fmla="*/ 2088295 h 3045541"/>
                  <a:gd name="connsiteX33" fmla="*/ 1440519 w 2842461"/>
                  <a:gd name="connsiteY33" fmla="*/ 2090173 h 3045541"/>
                  <a:gd name="connsiteX34" fmla="*/ 710260 w 2842461"/>
                  <a:gd name="connsiteY34" fmla="*/ 2146769 h 3045541"/>
                  <a:gd name="connsiteX35" fmla="*/ 633717 w 2842461"/>
                  <a:gd name="connsiteY35" fmla="*/ 2119309 h 3045541"/>
                  <a:gd name="connsiteX36" fmla="*/ 624783 w 2842461"/>
                  <a:gd name="connsiteY36" fmla="*/ 1927189 h 3045541"/>
                  <a:gd name="connsiteX37" fmla="*/ 410939 w 2842461"/>
                  <a:gd name="connsiteY37" fmla="*/ 1627106 h 3045541"/>
                  <a:gd name="connsiteX38" fmla="*/ 403985 w 2842461"/>
                  <a:gd name="connsiteY38" fmla="*/ 1625939 h 3045541"/>
                  <a:gd name="connsiteX39" fmla="*/ 257649 w 2842461"/>
                  <a:gd name="connsiteY39" fmla="*/ 1673347 h 3045541"/>
                  <a:gd name="connsiteX40" fmla="*/ 234655 w 2842461"/>
                  <a:gd name="connsiteY40" fmla="*/ 1845062 h 3045541"/>
                  <a:gd name="connsiteX41" fmla="*/ 252928 w 2842461"/>
                  <a:gd name="connsiteY41" fmla="*/ 1977795 h 3045541"/>
                  <a:gd name="connsiteX42" fmla="*/ 126896 w 2842461"/>
                  <a:gd name="connsiteY42" fmla="*/ 1421231 h 3045541"/>
                  <a:gd name="connsiteX43" fmla="*/ 506212 w 2842461"/>
                  <a:gd name="connsiteY43" fmla="*/ 506669 h 3045541"/>
                  <a:gd name="connsiteX44" fmla="*/ 517023 w 2842461"/>
                  <a:gd name="connsiteY44" fmla="*/ 505907 h 3045541"/>
                  <a:gd name="connsiteX45" fmla="*/ 1088358 w 2842461"/>
                  <a:gd name="connsiteY45" fmla="*/ 456012 h 3045541"/>
                  <a:gd name="connsiteX46" fmla="*/ 1124041 w 2842461"/>
                  <a:gd name="connsiteY46" fmla="*/ 358556 h 3045541"/>
                  <a:gd name="connsiteX47" fmla="*/ 741426 w 2842461"/>
                  <a:gd name="connsiteY47" fmla="*/ 320386 h 3045541"/>
                  <a:gd name="connsiteX48" fmla="*/ 1421231 w 2842461"/>
                  <a:gd name="connsiteY48" fmla="*/ 126896 h 3045541"/>
                  <a:gd name="connsiteX49" fmla="*/ 2339295 w 2842461"/>
                  <a:gd name="connsiteY49" fmla="*/ 509816 h 3045541"/>
                  <a:gd name="connsiteX50" fmla="*/ 1683042 w 2842461"/>
                  <a:gd name="connsiteY50" fmla="*/ 568543 h 3045541"/>
                  <a:gd name="connsiteX51" fmla="*/ 1735272 w 2842461"/>
                  <a:gd name="connsiteY51" fmla="*/ 658284 h 3045541"/>
                  <a:gd name="connsiteX52" fmla="*/ 2306607 w 2842461"/>
                  <a:gd name="connsiteY52" fmla="*/ 608236 h 3045541"/>
                  <a:gd name="connsiteX53" fmla="*/ 2351781 w 2842461"/>
                  <a:gd name="connsiteY53" fmla="*/ 522962 h 3045541"/>
                  <a:gd name="connsiteX54" fmla="*/ 2715566 w 2842461"/>
                  <a:gd name="connsiteY54" fmla="*/ 1421231 h 3045541"/>
                  <a:gd name="connsiteX55" fmla="*/ 1421231 w 2842461"/>
                  <a:gd name="connsiteY55" fmla="*/ 2715566 h 304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42461" h="3045541">
                    <a:moveTo>
                      <a:pt x="1421231" y="0"/>
                    </a:moveTo>
                    <a:cubicBezTo>
                      <a:pt x="636052" y="0"/>
                      <a:pt x="0" y="636153"/>
                      <a:pt x="0" y="1421231"/>
                    </a:cubicBezTo>
                    <a:cubicBezTo>
                      <a:pt x="-87" y="1675032"/>
                      <a:pt x="68207" y="1924174"/>
                      <a:pt x="197703" y="2142454"/>
                    </a:cubicBezTo>
                    <a:cubicBezTo>
                      <a:pt x="177806" y="2187934"/>
                      <a:pt x="159939" y="2236256"/>
                      <a:pt x="157554" y="2297115"/>
                    </a:cubicBezTo>
                    <a:cubicBezTo>
                      <a:pt x="157046" y="2307419"/>
                      <a:pt x="156386" y="2318535"/>
                      <a:pt x="155676" y="2330311"/>
                    </a:cubicBezTo>
                    <a:cubicBezTo>
                      <a:pt x="148823" y="2434720"/>
                      <a:pt x="138722" y="2592528"/>
                      <a:pt x="278307" y="2790333"/>
                    </a:cubicBezTo>
                    <a:cubicBezTo>
                      <a:pt x="368403" y="2917837"/>
                      <a:pt x="508293" y="3001588"/>
                      <a:pt x="682800" y="3032246"/>
                    </a:cubicBezTo>
                    <a:cubicBezTo>
                      <a:pt x="744674" y="3043058"/>
                      <a:pt x="808020" y="3047220"/>
                      <a:pt x="876798" y="3044936"/>
                    </a:cubicBezTo>
                    <a:cubicBezTo>
                      <a:pt x="989329" y="3041078"/>
                      <a:pt x="1068309" y="3037018"/>
                      <a:pt x="1111555" y="2958495"/>
                    </a:cubicBezTo>
                    <a:cubicBezTo>
                      <a:pt x="1148202" y="2892052"/>
                      <a:pt x="1106022" y="2850126"/>
                      <a:pt x="1137289" y="2813529"/>
                    </a:cubicBezTo>
                    <a:cubicBezTo>
                      <a:pt x="1230735" y="2832624"/>
                      <a:pt x="1325856" y="2842314"/>
                      <a:pt x="1421231" y="2842461"/>
                    </a:cubicBezTo>
                    <a:cubicBezTo>
                      <a:pt x="2206410" y="2842461"/>
                      <a:pt x="2842461" y="2206308"/>
                      <a:pt x="2842461" y="1421231"/>
                    </a:cubicBezTo>
                    <a:cubicBezTo>
                      <a:pt x="2842461" y="636153"/>
                      <a:pt x="2206410" y="0"/>
                      <a:pt x="1421231" y="0"/>
                    </a:cubicBezTo>
                    <a:moveTo>
                      <a:pt x="1066481" y="2840888"/>
                    </a:moveTo>
                    <a:cubicBezTo>
                      <a:pt x="1080541" y="2927126"/>
                      <a:pt x="1031509" y="3008644"/>
                      <a:pt x="700210" y="2948851"/>
                    </a:cubicBezTo>
                    <a:cubicBezTo>
                      <a:pt x="155016" y="2850481"/>
                      <a:pt x="192018" y="2334676"/>
                      <a:pt x="280084" y="2148850"/>
                    </a:cubicBezTo>
                    <a:cubicBezTo>
                      <a:pt x="344750" y="2012361"/>
                      <a:pt x="334903" y="1954294"/>
                      <a:pt x="297545" y="1784863"/>
                    </a:cubicBezTo>
                    <a:cubicBezTo>
                      <a:pt x="263588" y="1631116"/>
                      <a:pt x="554026" y="1700705"/>
                      <a:pt x="562351" y="1885059"/>
                    </a:cubicBezTo>
                    <a:cubicBezTo>
                      <a:pt x="568492" y="2021802"/>
                      <a:pt x="515856" y="2091544"/>
                      <a:pt x="581385" y="2151692"/>
                    </a:cubicBezTo>
                    <a:cubicBezTo>
                      <a:pt x="727873" y="2286202"/>
                      <a:pt x="1150537" y="2212501"/>
                      <a:pt x="1436255" y="2151895"/>
                    </a:cubicBezTo>
                    <a:cubicBezTo>
                      <a:pt x="1558481" y="2125958"/>
                      <a:pt x="1621320" y="2249910"/>
                      <a:pt x="1530716" y="2313053"/>
                    </a:cubicBezTo>
                    <a:cubicBezTo>
                      <a:pt x="1433870" y="2380714"/>
                      <a:pt x="1320628" y="2408174"/>
                      <a:pt x="1153126" y="2420457"/>
                    </a:cubicBezTo>
                    <a:cubicBezTo>
                      <a:pt x="1065669" y="2426802"/>
                      <a:pt x="1164343" y="2454973"/>
                      <a:pt x="1150639" y="2538013"/>
                    </a:cubicBezTo>
                    <a:cubicBezTo>
                      <a:pt x="1143177" y="2583594"/>
                      <a:pt x="1095414" y="2582021"/>
                      <a:pt x="1097241" y="2629429"/>
                    </a:cubicBezTo>
                    <a:cubicBezTo>
                      <a:pt x="1098205" y="2654656"/>
                      <a:pt x="1150232" y="2681202"/>
                      <a:pt x="1114854" y="2744650"/>
                    </a:cubicBezTo>
                    <a:cubicBezTo>
                      <a:pt x="1104347" y="2763583"/>
                      <a:pt x="1057345" y="2785308"/>
                      <a:pt x="1066481" y="2840888"/>
                    </a:cubicBezTo>
                    <a:moveTo>
                      <a:pt x="1421231" y="2715566"/>
                    </a:moveTo>
                    <a:cubicBezTo>
                      <a:pt x="1343266" y="2715566"/>
                      <a:pt x="1267078" y="2708104"/>
                      <a:pt x="1192869" y="2694755"/>
                    </a:cubicBezTo>
                    <a:cubicBezTo>
                      <a:pt x="1190458" y="2680045"/>
                      <a:pt x="1185692" y="2665818"/>
                      <a:pt x="1178759" y="2652625"/>
                    </a:cubicBezTo>
                    <a:cubicBezTo>
                      <a:pt x="1159623" y="2615166"/>
                      <a:pt x="1254794" y="2576488"/>
                      <a:pt x="1216117" y="2475885"/>
                    </a:cubicBezTo>
                    <a:cubicBezTo>
                      <a:pt x="1361133" y="2452080"/>
                      <a:pt x="1468994" y="2424112"/>
                      <a:pt x="1568937" y="2367313"/>
                    </a:cubicBezTo>
                    <a:cubicBezTo>
                      <a:pt x="1676392" y="2306251"/>
                      <a:pt x="1679996" y="2239707"/>
                      <a:pt x="1672636" y="2205496"/>
                    </a:cubicBezTo>
                    <a:cubicBezTo>
                      <a:pt x="1660150" y="2148495"/>
                      <a:pt x="1601372" y="2101493"/>
                      <a:pt x="1526097" y="2088295"/>
                    </a:cubicBezTo>
                    <a:cubicBezTo>
                      <a:pt x="1497744" y="2083077"/>
                      <a:pt x="1468619" y="2083712"/>
                      <a:pt x="1440519" y="2090173"/>
                    </a:cubicBezTo>
                    <a:cubicBezTo>
                      <a:pt x="1281899" y="2128648"/>
                      <a:pt x="902278" y="2180472"/>
                      <a:pt x="710260" y="2146769"/>
                    </a:cubicBezTo>
                    <a:cubicBezTo>
                      <a:pt x="656304" y="2137226"/>
                      <a:pt x="638691" y="2124385"/>
                      <a:pt x="633717" y="2119309"/>
                    </a:cubicBezTo>
                    <a:cubicBezTo>
                      <a:pt x="605850" y="2091341"/>
                      <a:pt x="611129" y="2037842"/>
                      <a:pt x="624783" y="1927189"/>
                    </a:cubicBezTo>
                    <a:cubicBezTo>
                      <a:pt x="641533" y="1791157"/>
                      <a:pt x="519308" y="1646140"/>
                      <a:pt x="410939" y="1627106"/>
                    </a:cubicBezTo>
                    <a:lnTo>
                      <a:pt x="403985" y="1625939"/>
                    </a:lnTo>
                    <a:cubicBezTo>
                      <a:pt x="344192" y="1618426"/>
                      <a:pt x="290845" y="1635633"/>
                      <a:pt x="257649" y="1673347"/>
                    </a:cubicBezTo>
                    <a:cubicBezTo>
                      <a:pt x="220494" y="1715273"/>
                      <a:pt x="212170" y="1777959"/>
                      <a:pt x="234655" y="1845062"/>
                    </a:cubicBezTo>
                    <a:cubicBezTo>
                      <a:pt x="252370" y="1897800"/>
                      <a:pt x="256380" y="1940132"/>
                      <a:pt x="252928" y="1977795"/>
                    </a:cubicBezTo>
                    <a:cubicBezTo>
                      <a:pt x="169814" y="1804034"/>
                      <a:pt x="126745" y="1613843"/>
                      <a:pt x="126896" y="1421231"/>
                    </a:cubicBezTo>
                    <a:cubicBezTo>
                      <a:pt x="126896" y="1064502"/>
                      <a:pt x="271963" y="741020"/>
                      <a:pt x="506212" y="506669"/>
                    </a:cubicBezTo>
                    <a:cubicBezTo>
                      <a:pt x="510222" y="507785"/>
                      <a:pt x="513927" y="507785"/>
                      <a:pt x="517023" y="505907"/>
                    </a:cubicBezTo>
                    <a:cubicBezTo>
                      <a:pt x="690551" y="405076"/>
                      <a:pt x="899979" y="386786"/>
                      <a:pt x="1088358" y="456012"/>
                    </a:cubicBezTo>
                    <a:cubicBezTo>
                      <a:pt x="1114346" y="466062"/>
                      <a:pt x="1155765" y="370586"/>
                      <a:pt x="1124041" y="358556"/>
                    </a:cubicBezTo>
                    <a:cubicBezTo>
                      <a:pt x="1001719" y="313959"/>
                      <a:pt x="870149" y="300833"/>
                      <a:pt x="741426" y="320386"/>
                    </a:cubicBezTo>
                    <a:cubicBezTo>
                      <a:pt x="945514" y="193679"/>
                      <a:pt x="1181007" y="126652"/>
                      <a:pt x="1421231" y="126896"/>
                    </a:cubicBezTo>
                    <a:cubicBezTo>
                      <a:pt x="1779736" y="126896"/>
                      <a:pt x="2104640" y="273536"/>
                      <a:pt x="2339295" y="509816"/>
                    </a:cubicBezTo>
                    <a:cubicBezTo>
                      <a:pt x="2122644" y="431206"/>
                      <a:pt x="1882293" y="452718"/>
                      <a:pt x="1683042" y="568543"/>
                    </a:cubicBezTo>
                    <a:cubicBezTo>
                      <a:pt x="1654008" y="585902"/>
                      <a:pt x="1711314" y="672547"/>
                      <a:pt x="1735272" y="658284"/>
                    </a:cubicBezTo>
                    <a:cubicBezTo>
                      <a:pt x="1908779" y="557402"/>
                      <a:pt x="2118202" y="539058"/>
                      <a:pt x="2306607" y="608236"/>
                    </a:cubicBezTo>
                    <a:cubicBezTo>
                      <a:pt x="2328382" y="616713"/>
                      <a:pt x="2360410" y="551691"/>
                      <a:pt x="2351781" y="522962"/>
                    </a:cubicBezTo>
                    <a:cubicBezTo>
                      <a:pt x="2576742" y="755942"/>
                      <a:pt x="2715566" y="1072572"/>
                      <a:pt x="2715566" y="1421231"/>
                    </a:cubicBezTo>
                    <a:cubicBezTo>
                      <a:pt x="2715566" y="2134942"/>
                      <a:pt x="2134942" y="2715566"/>
                      <a:pt x="1421231" y="2715566"/>
                    </a:cubicBezTo>
                  </a:path>
                </a:pathLst>
              </a:custGeom>
              <a:grpFill/>
              <a:ln w="50750" cap="flat">
                <a:noFill/>
                <a:prstDash val="solid"/>
                <a:miter/>
              </a:ln>
            </p:spPr>
            <p:txBody>
              <a:bodyPr rtlCol="0" anchor="ctr"/>
              <a:lstStyle/>
              <a:p>
                <a:endParaRPr lang="en-GB" dirty="0"/>
              </a:p>
            </p:txBody>
          </p:sp>
        </p:grpSp>
        <p:sp>
          <p:nvSpPr>
            <p:cNvPr id="44" name="Speech Bubble: Rectangle with Corners Rounded 43">
              <a:extLst>
                <a:ext uri="{FF2B5EF4-FFF2-40B4-BE49-F238E27FC236}">
                  <a16:creationId xmlns:a16="http://schemas.microsoft.com/office/drawing/2014/main" id="{9148A6C3-A477-A891-2F0A-465165C5515C}"/>
                </a:ext>
              </a:extLst>
            </p:cNvPr>
            <p:cNvSpPr/>
            <p:nvPr/>
          </p:nvSpPr>
          <p:spPr>
            <a:xfrm>
              <a:off x="1606416" y="4823238"/>
              <a:ext cx="3711276" cy="934936"/>
            </a:xfrm>
            <a:prstGeom prst="wedgeRoundRectCallout">
              <a:avLst>
                <a:gd name="adj1" fmla="val -57392"/>
                <a:gd name="adj2" fmla="val 4604"/>
                <a:gd name="adj3" fmla="val 16667"/>
              </a:avLst>
            </a:prstGeom>
            <a:solidFill>
              <a:srgbClr val="FFC000">
                <a:alpha val="30196"/>
              </a:srgb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Work Sans" pitchFamily="2" charset="0"/>
                </a:rPr>
                <a:t>&lt;P</a:t>
              </a:r>
              <a:r>
                <a:rPr lang="en-GB" dirty="0" err="1">
                  <a:solidFill>
                    <a:schemeClr val="tx1"/>
                  </a:solidFill>
                  <a:latin typeface="Work Sans" pitchFamily="2" charset="0"/>
                </a:rPr>
                <a:t>rompt</a:t>
              </a:r>
              <a:r>
                <a:rPr lang="en-GB" dirty="0">
                  <a:solidFill>
                    <a:schemeClr val="tx1"/>
                  </a:solidFill>
                  <a:latin typeface="Work Sans" pitchFamily="2" charset="0"/>
                </a:rPr>
                <a:t>&gt;</a:t>
              </a:r>
              <a:endParaRPr lang="LID4096" dirty="0">
                <a:solidFill>
                  <a:schemeClr val="tx1"/>
                </a:solidFill>
                <a:latin typeface="Work Sans" pitchFamily="2" charset="0"/>
              </a:endParaRPr>
            </a:p>
          </p:txBody>
        </p:sp>
      </p:grpSp>
      <p:sp>
        <p:nvSpPr>
          <p:cNvPr id="8" name="TextBox 7">
            <a:extLst>
              <a:ext uri="{FF2B5EF4-FFF2-40B4-BE49-F238E27FC236}">
                <a16:creationId xmlns:a16="http://schemas.microsoft.com/office/drawing/2014/main" id="{FB9512F6-84A9-1066-A23C-271FFA0F8118}"/>
              </a:ext>
            </a:extLst>
          </p:cNvPr>
          <p:cNvSpPr txBox="1"/>
          <p:nvPr/>
        </p:nvSpPr>
        <p:spPr>
          <a:xfrm>
            <a:off x="4954649" y="5388842"/>
            <a:ext cx="445911" cy="369332"/>
          </a:xfrm>
          <a:prstGeom prst="rect">
            <a:avLst/>
          </a:prstGeom>
          <a:noFill/>
        </p:spPr>
        <p:txBody>
          <a:bodyPr wrap="square" rtlCol="0">
            <a:spAutoFit/>
          </a:bodyPr>
          <a:lstStyle/>
          <a:p>
            <a:r>
              <a:rPr lang="sv-SE" dirty="0">
                <a:latin typeface="Work Sans" pitchFamily="2" charset="0"/>
              </a:rPr>
              <a:t>1</a:t>
            </a:r>
            <a:endParaRPr lang="en-GB" dirty="0">
              <a:latin typeface="Work Sans" pitchFamily="2" charset="0"/>
            </a:endParaRPr>
          </a:p>
        </p:txBody>
      </p:sp>
      <p:sp>
        <p:nvSpPr>
          <p:cNvPr id="12" name="Arrow: Bent 11">
            <a:extLst>
              <a:ext uri="{FF2B5EF4-FFF2-40B4-BE49-F238E27FC236}">
                <a16:creationId xmlns:a16="http://schemas.microsoft.com/office/drawing/2014/main" id="{AD7E7454-2C3F-4E7A-F0AD-BDFEB4BD71D4}"/>
              </a:ext>
            </a:extLst>
          </p:cNvPr>
          <p:cNvSpPr/>
          <p:nvPr/>
        </p:nvSpPr>
        <p:spPr>
          <a:xfrm>
            <a:off x="5251811" y="2448933"/>
            <a:ext cx="1465422" cy="1511549"/>
          </a:xfrm>
          <a:prstGeom prst="bentArrow">
            <a:avLst>
              <a:gd name="adj1" fmla="val 13379"/>
              <a:gd name="adj2" fmla="val 25000"/>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Speech Bubble: Rectangle with Corners Rounded 44">
            <a:extLst>
              <a:ext uri="{FF2B5EF4-FFF2-40B4-BE49-F238E27FC236}">
                <a16:creationId xmlns:a16="http://schemas.microsoft.com/office/drawing/2014/main" id="{5E7B41E7-D7EB-0054-9C78-85A1AE1A4EA7}"/>
              </a:ext>
            </a:extLst>
          </p:cNvPr>
          <p:cNvSpPr/>
          <p:nvPr/>
        </p:nvSpPr>
        <p:spPr>
          <a:xfrm>
            <a:off x="7364258" y="2039968"/>
            <a:ext cx="3711276" cy="934936"/>
          </a:xfrm>
          <a:prstGeom prst="wedgeRoundRectCallout">
            <a:avLst>
              <a:gd name="adj1" fmla="val 55763"/>
              <a:gd name="adj2" fmla="val -5055"/>
              <a:gd name="adj3" fmla="val 16667"/>
            </a:avLst>
          </a:prstGeom>
          <a:solidFill>
            <a:srgbClr val="B2E7FA"/>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latin typeface="Work Sans" pitchFamily="2" charset="0"/>
              </a:rPr>
              <a:t>&lt;</a:t>
            </a:r>
            <a:r>
              <a:rPr lang="sv-SE" dirty="0" err="1">
                <a:solidFill>
                  <a:schemeClr val="tx1"/>
                </a:solidFill>
                <a:latin typeface="Work Sans" pitchFamily="2" charset="0"/>
              </a:rPr>
              <a:t>Answer</a:t>
            </a:r>
            <a:r>
              <a:rPr lang="en-GB" dirty="0">
                <a:solidFill>
                  <a:schemeClr val="tx1"/>
                </a:solidFill>
                <a:latin typeface="Work Sans" pitchFamily="2" charset="0"/>
              </a:rPr>
              <a:t>&gt;</a:t>
            </a:r>
            <a:endParaRPr lang="LID4096" dirty="0">
              <a:solidFill>
                <a:schemeClr val="tx1"/>
              </a:solidFill>
              <a:latin typeface="Work Sans" pitchFamily="2" charset="0"/>
            </a:endParaRPr>
          </a:p>
        </p:txBody>
      </p:sp>
      <p:sp>
        <p:nvSpPr>
          <p:cNvPr id="47" name="TextBox 46">
            <a:extLst>
              <a:ext uri="{FF2B5EF4-FFF2-40B4-BE49-F238E27FC236}">
                <a16:creationId xmlns:a16="http://schemas.microsoft.com/office/drawing/2014/main" id="{ADEEED09-D2A9-88A4-4540-73C2B98CACEB}"/>
              </a:ext>
            </a:extLst>
          </p:cNvPr>
          <p:cNvSpPr txBox="1"/>
          <p:nvPr/>
        </p:nvSpPr>
        <p:spPr>
          <a:xfrm>
            <a:off x="11461447" y="2936893"/>
            <a:ext cx="445911" cy="584775"/>
          </a:xfrm>
          <a:prstGeom prst="rect">
            <a:avLst/>
          </a:prstGeom>
          <a:noFill/>
        </p:spPr>
        <p:txBody>
          <a:bodyPr wrap="square" rtlCol="0">
            <a:spAutoFit/>
          </a:bodyPr>
          <a:lstStyle/>
          <a:p>
            <a:r>
              <a:rPr lang="sv-SE" sz="3200" b="1" dirty="0">
                <a:latin typeface="Work Sans" pitchFamily="2" charset="0"/>
                <a:ea typeface="Cambria Math" panose="02040503050406030204" pitchFamily="18" charset="0"/>
              </a:rPr>
              <a:t>⋮</a:t>
            </a:r>
            <a:endParaRPr lang="en-GB" sz="3200" b="1" dirty="0">
              <a:latin typeface="Work Sans" pitchFamily="2" charset="0"/>
            </a:endParaRPr>
          </a:p>
        </p:txBody>
      </p:sp>
      <p:grpSp>
        <p:nvGrpSpPr>
          <p:cNvPr id="31" name="Group 30">
            <a:extLst>
              <a:ext uri="{FF2B5EF4-FFF2-40B4-BE49-F238E27FC236}">
                <a16:creationId xmlns:a16="http://schemas.microsoft.com/office/drawing/2014/main" id="{A49D28C5-4F0D-3C06-9C98-AE2986704FC6}"/>
              </a:ext>
            </a:extLst>
          </p:cNvPr>
          <p:cNvGrpSpPr/>
          <p:nvPr/>
        </p:nvGrpSpPr>
        <p:grpSpPr>
          <a:xfrm>
            <a:off x="11301720" y="2125743"/>
            <a:ext cx="891415" cy="913677"/>
            <a:chOff x="11301720" y="2125743"/>
            <a:chExt cx="891415" cy="913677"/>
          </a:xfrm>
        </p:grpSpPr>
        <p:grpSp>
          <p:nvGrpSpPr>
            <p:cNvPr id="13" name="Group 12">
              <a:extLst>
                <a:ext uri="{FF2B5EF4-FFF2-40B4-BE49-F238E27FC236}">
                  <a16:creationId xmlns:a16="http://schemas.microsoft.com/office/drawing/2014/main" id="{6E2956A7-6D76-E1AD-196D-98675972F19E}"/>
                </a:ext>
              </a:extLst>
            </p:cNvPr>
            <p:cNvGrpSpPr/>
            <p:nvPr/>
          </p:nvGrpSpPr>
          <p:grpSpPr>
            <a:xfrm>
              <a:off x="11301720" y="2125743"/>
              <a:ext cx="610880" cy="591267"/>
              <a:chOff x="4122440" y="751145"/>
              <a:chExt cx="546015" cy="465719"/>
            </a:xfrm>
            <a:solidFill>
              <a:srgbClr val="00B0F0"/>
            </a:solidFill>
          </p:grpSpPr>
          <p:sp>
            <p:nvSpPr>
              <p:cNvPr id="19" name="Freeform: Shape 26">
                <a:extLst>
                  <a:ext uri="{FF2B5EF4-FFF2-40B4-BE49-F238E27FC236}">
                    <a16:creationId xmlns:a16="http://schemas.microsoft.com/office/drawing/2014/main" id="{7807A6D7-E84D-9161-C988-D90CF326C4D5}"/>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dirty="0"/>
              </a:p>
            </p:txBody>
          </p:sp>
          <p:sp>
            <p:nvSpPr>
              <p:cNvPr id="28" name="Freeform: Shape 27">
                <a:extLst>
                  <a:ext uri="{FF2B5EF4-FFF2-40B4-BE49-F238E27FC236}">
                    <a16:creationId xmlns:a16="http://schemas.microsoft.com/office/drawing/2014/main" id="{84B82DF5-8216-2970-F1B4-5C8FBE28056E}"/>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30" name="Freeform: Shape 28">
                <a:extLst>
                  <a:ext uri="{FF2B5EF4-FFF2-40B4-BE49-F238E27FC236}">
                    <a16:creationId xmlns:a16="http://schemas.microsoft.com/office/drawing/2014/main" id="{CB0E593C-49FA-D2DC-E790-792266E46FDF}"/>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35" name="Freeform: Shape 29">
                <a:extLst>
                  <a:ext uri="{FF2B5EF4-FFF2-40B4-BE49-F238E27FC236}">
                    <a16:creationId xmlns:a16="http://schemas.microsoft.com/office/drawing/2014/main" id="{3DF6E830-07ED-C61D-EFCA-CD9053B66E5B}"/>
                  </a:ext>
                </a:extLst>
              </p:cNvPr>
              <p:cNvSpPr/>
              <p:nvPr/>
            </p:nvSpPr>
            <p:spPr>
              <a:xfrm>
                <a:off x="4122440" y="751145"/>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dirty="0"/>
              </a:p>
            </p:txBody>
          </p:sp>
        </p:grpSp>
        <p:sp>
          <p:nvSpPr>
            <p:cNvPr id="48" name="TextBox 47">
              <a:extLst>
                <a:ext uri="{FF2B5EF4-FFF2-40B4-BE49-F238E27FC236}">
                  <a16:creationId xmlns:a16="http://schemas.microsoft.com/office/drawing/2014/main" id="{32A5A42F-14C4-63BB-FCD1-27F8FB98058D}"/>
                </a:ext>
              </a:extLst>
            </p:cNvPr>
            <p:cNvSpPr txBox="1"/>
            <p:nvPr/>
          </p:nvSpPr>
          <p:spPr>
            <a:xfrm>
              <a:off x="11747224" y="2670088"/>
              <a:ext cx="445911" cy="369332"/>
            </a:xfrm>
            <a:prstGeom prst="rect">
              <a:avLst/>
            </a:prstGeom>
            <a:noFill/>
          </p:spPr>
          <p:txBody>
            <a:bodyPr wrap="square" rtlCol="0">
              <a:spAutoFit/>
            </a:bodyPr>
            <a:lstStyle/>
            <a:p>
              <a:r>
                <a:rPr lang="sv-SE" dirty="0">
                  <a:latin typeface="Work Sans" pitchFamily="2" charset="0"/>
                </a:rPr>
                <a:t>1</a:t>
              </a:r>
              <a:endParaRPr lang="en-GB" dirty="0">
                <a:latin typeface="Work Sans" pitchFamily="2" charset="0"/>
              </a:endParaRPr>
            </a:p>
          </p:txBody>
        </p:sp>
      </p:grpSp>
      <p:grpSp>
        <p:nvGrpSpPr>
          <p:cNvPr id="32" name="Group 31">
            <a:extLst>
              <a:ext uri="{FF2B5EF4-FFF2-40B4-BE49-F238E27FC236}">
                <a16:creationId xmlns:a16="http://schemas.microsoft.com/office/drawing/2014/main" id="{71548C6C-518F-B6B2-6F7F-96234FCD488E}"/>
              </a:ext>
            </a:extLst>
          </p:cNvPr>
          <p:cNvGrpSpPr/>
          <p:nvPr/>
        </p:nvGrpSpPr>
        <p:grpSpPr>
          <a:xfrm>
            <a:off x="11305675" y="3667953"/>
            <a:ext cx="841021" cy="906430"/>
            <a:chOff x="11305675" y="3667953"/>
            <a:chExt cx="841021" cy="906430"/>
          </a:xfrm>
        </p:grpSpPr>
        <p:sp>
          <p:nvSpPr>
            <p:cNvPr id="49" name="TextBox 48">
              <a:extLst>
                <a:ext uri="{FF2B5EF4-FFF2-40B4-BE49-F238E27FC236}">
                  <a16:creationId xmlns:a16="http://schemas.microsoft.com/office/drawing/2014/main" id="{5CE15A02-5EED-5E0A-6401-03CA7EDF3635}"/>
                </a:ext>
              </a:extLst>
            </p:cNvPr>
            <p:cNvSpPr txBox="1"/>
            <p:nvPr/>
          </p:nvSpPr>
          <p:spPr>
            <a:xfrm>
              <a:off x="11700785" y="4205051"/>
              <a:ext cx="445911" cy="369332"/>
            </a:xfrm>
            <a:prstGeom prst="rect">
              <a:avLst/>
            </a:prstGeom>
            <a:noFill/>
          </p:spPr>
          <p:txBody>
            <a:bodyPr wrap="square" rtlCol="0">
              <a:spAutoFit/>
            </a:bodyPr>
            <a:lstStyle/>
            <a:p>
              <a:r>
                <a:rPr lang="sv-SE" dirty="0">
                  <a:latin typeface="Work Sans" pitchFamily="2" charset="0"/>
                </a:rPr>
                <a:t>M</a:t>
              </a:r>
              <a:endParaRPr lang="en-GB" dirty="0">
                <a:latin typeface="Work Sans" pitchFamily="2" charset="0"/>
              </a:endParaRPr>
            </a:p>
          </p:txBody>
        </p:sp>
        <p:grpSp>
          <p:nvGrpSpPr>
            <p:cNvPr id="5" name="Group 4">
              <a:extLst>
                <a:ext uri="{FF2B5EF4-FFF2-40B4-BE49-F238E27FC236}">
                  <a16:creationId xmlns:a16="http://schemas.microsoft.com/office/drawing/2014/main" id="{ACBF9245-12FD-FC49-1AE8-ADC49BA191A7}"/>
                </a:ext>
              </a:extLst>
            </p:cNvPr>
            <p:cNvGrpSpPr/>
            <p:nvPr/>
          </p:nvGrpSpPr>
          <p:grpSpPr>
            <a:xfrm>
              <a:off x="11305675" y="3667953"/>
              <a:ext cx="610880" cy="591267"/>
              <a:chOff x="4122440" y="751145"/>
              <a:chExt cx="546015" cy="465719"/>
            </a:xfrm>
            <a:solidFill>
              <a:srgbClr val="00B050"/>
            </a:solidFill>
          </p:grpSpPr>
          <p:sp>
            <p:nvSpPr>
              <p:cNvPr id="6" name="Freeform: Shape 26">
                <a:extLst>
                  <a:ext uri="{FF2B5EF4-FFF2-40B4-BE49-F238E27FC236}">
                    <a16:creationId xmlns:a16="http://schemas.microsoft.com/office/drawing/2014/main" id="{E4D68317-57E1-3933-BF47-1D6ECC7ADD37}"/>
                  </a:ext>
                </a:extLst>
              </p:cNvPr>
              <p:cNvSpPr/>
              <p:nvPr/>
            </p:nvSpPr>
            <p:spPr>
              <a:xfrm>
                <a:off x="4186677"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9" y="32119"/>
                      <a:pt x="32119" y="46498"/>
                      <a:pt x="32119" y="64237"/>
                    </a:cubicBezTo>
                    <a:cubicBezTo>
                      <a:pt x="32119" y="81976"/>
                      <a:pt x="46499" y="96356"/>
                      <a:pt x="64237" y="96356"/>
                    </a:cubicBezTo>
                    <a:cubicBezTo>
                      <a:pt x="81976" y="96356"/>
                      <a:pt x="96356" y="81976"/>
                      <a:pt x="96356" y="64237"/>
                    </a:cubicBezTo>
                    <a:cubicBezTo>
                      <a:pt x="96356" y="46498"/>
                      <a:pt x="81976" y="32119"/>
                      <a:pt x="64237" y="32119"/>
                    </a:cubicBezTo>
                    <a:close/>
                    <a:moveTo>
                      <a:pt x="0" y="64237"/>
                    </a:moveTo>
                    <a:cubicBezTo>
                      <a:pt x="0" y="28759"/>
                      <a:pt x="28760" y="0"/>
                      <a:pt x="64237" y="0"/>
                    </a:cubicBezTo>
                    <a:cubicBezTo>
                      <a:pt x="99714" y="0"/>
                      <a:pt x="128474" y="28759"/>
                      <a:pt x="128474" y="64237"/>
                    </a:cubicBezTo>
                    <a:cubicBezTo>
                      <a:pt x="128474" y="99715"/>
                      <a:pt x="99714" y="128474"/>
                      <a:pt x="64237" y="128474"/>
                    </a:cubicBezTo>
                    <a:cubicBezTo>
                      <a:pt x="28760" y="128474"/>
                      <a:pt x="0" y="99715"/>
                      <a:pt x="0" y="64237"/>
                    </a:cubicBezTo>
                    <a:close/>
                  </a:path>
                </a:pathLst>
              </a:custGeom>
              <a:grpFill/>
              <a:ln w="31750" cap="flat">
                <a:noFill/>
                <a:prstDash val="solid"/>
                <a:miter/>
              </a:ln>
            </p:spPr>
            <p:txBody>
              <a:bodyPr rtlCol="0" anchor="ctr"/>
              <a:lstStyle/>
              <a:p>
                <a:endParaRPr lang="LID4096" dirty="0"/>
              </a:p>
            </p:txBody>
          </p:sp>
          <p:sp>
            <p:nvSpPr>
              <p:cNvPr id="38" name="Freeform: Shape 27">
                <a:extLst>
                  <a:ext uri="{FF2B5EF4-FFF2-40B4-BE49-F238E27FC236}">
                    <a16:creationId xmlns:a16="http://schemas.microsoft.com/office/drawing/2014/main" id="{FA33DC51-B219-80AE-E3BC-7921A7CB546E}"/>
                  </a:ext>
                </a:extLst>
              </p:cNvPr>
              <p:cNvSpPr/>
              <p:nvPr/>
            </p:nvSpPr>
            <p:spPr>
              <a:xfrm>
                <a:off x="4475744" y="911735"/>
                <a:ext cx="128474" cy="128474"/>
              </a:xfrm>
              <a:custGeom>
                <a:avLst/>
                <a:gdLst>
                  <a:gd name="connsiteX0" fmla="*/ 64237 w 128474"/>
                  <a:gd name="connsiteY0" fmla="*/ 32119 h 128474"/>
                  <a:gd name="connsiteX1" fmla="*/ 32119 w 128474"/>
                  <a:gd name="connsiteY1" fmla="*/ 64237 h 128474"/>
                  <a:gd name="connsiteX2" fmla="*/ 64237 w 128474"/>
                  <a:gd name="connsiteY2" fmla="*/ 96356 h 128474"/>
                  <a:gd name="connsiteX3" fmla="*/ 96356 w 128474"/>
                  <a:gd name="connsiteY3" fmla="*/ 64237 h 128474"/>
                  <a:gd name="connsiteX4" fmla="*/ 64237 w 128474"/>
                  <a:gd name="connsiteY4" fmla="*/ 32119 h 128474"/>
                  <a:gd name="connsiteX5" fmla="*/ 0 w 128474"/>
                  <a:gd name="connsiteY5" fmla="*/ 64237 h 128474"/>
                  <a:gd name="connsiteX6" fmla="*/ 64237 w 128474"/>
                  <a:gd name="connsiteY6" fmla="*/ 0 h 128474"/>
                  <a:gd name="connsiteX7" fmla="*/ 128474 w 128474"/>
                  <a:gd name="connsiteY7" fmla="*/ 64237 h 128474"/>
                  <a:gd name="connsiteX8" fmla="*/ 64237 w 128474"/>
                  <a:gd name="connsiteY8" fmla="*/ 128474 h 128474"/>
                  <a:gd name="connsiteX9" fmla="*/ 0 w 128474"/>
                  <a:gd name="connsiteY9" fmla="*/ 64237 h 12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474" h="128474">
                    <a:moveTo>
                      <a:pt x="64237" y="32119"/>
                    </a:moveTo>
                    <a:cubicBezTo>
                      <a:pt x="46498" y="32119"/>
                      <a:pt x="32119" y="46498"/>
                      <a:pt x="32119" y="64237"/>
                    </a:cubicBezTo>
                    <a:cubicBezTo>
                      <a:pt x="32119" y="81976"/>
                      <a:pt x="46498" y="96356"/>
                      <a:pt x="64237" y="96356"/>
                    </a:cubicBezTo>
                    <a:cubicBezTo>
                      <a:pt x="81976" y="96356"/>
                      <a:pt x="96356" y="81976"/>
                      <a:pt x="96356" y="64237"/>
                    </a:cubicBezTo>
                    <a:cubicBezTo>
                      <a:pt x="96356" y="46498"/>
                      <a:pt x="81976" y="32119"/>
                      <a:pt x="64237" y="32119"/>
                    </a:cubicBezTo>
                    <a:close/>
                    <a:moveTo>
                      <a:pt x="0" y="64237"/>
                    </a:moveTo>
                    <a:cubicBezTo>
                      <a:pt x="0" y="28759"/>
                      <a:pt x="28759" y="0"/>
                      <a:pt x="64237" y="0"/>
                    </a:cubicBezTo>
                    <a:cubicBezTo>
                      <a:pt x="99715" y="0"/>
                      <a:pt x="128474" y="28759"/>
                      <a:pt x="128474" y="64237"/>
                    </a:cubicBezTo>
                    <a:cubicBezTo>
                      <a:pt x="128474" y="99715"/>
                      <a:pt x="99715" y="128474"/>
                      <a:pt x="64237" y="128474"/>
                    </a:cubicBezTo>
                    <a:cubicBezTo>
                      <a:pt x="28759" y="128474"/>
                      <a:pt x="0" y="99715"/>
                      <a:pt x="0" y="64237"/>
                    </a:cubicBezTo>
                    <a:close/>
                  </a:path>
                </a:pathLst>
              </a:custGeom>
              <a:grpFill/>
              <a:ln w="31750" cap="flat">
                <a:noFill/>
                <a:prstDash val="solid"/>
                <a:miter/>
              </a:ln>
            </p:spPr>
            <p:txBody>
              <a:bodyPr rtlCol="0" anchor="ctr"/>
              <a:lstStyle/>
              <a:p>
                <a:endParaRPr lang="LID4096"/>
              </a:p>
            </p:txBody>
          </p:sp>
          <p:sp>
            <p:nvSpPr>
              <p:cNvPr id="50" name="Freeform: Shape 28">
                <a:extLst>
                  <a:ext uri="{FF2B5EF4-FFF2-40B4-BE49-F238E27FC236}">
                    <a16:creationId xmlns:a16="http://schemas.microsoft.com/office/drawing/2014/main" id="{A9D46F95-D93F-D2D1-F247-536CBED58130}"/>
                  </a:ext>
                </a:extLst>
              </p:cNvPr>
              <p:cNvSpPr/>
              <p:nvPr/>
            </p:nvSpPr>
            <p:spPr>
              <a:xfrm>
                <a:off x="4315151" y="1088388"/>
                <a:ext cx="160592" cy="64237"/>
              </a:xfrm>
              <a:custGeom>
                <a:avLst/>
                <a:gdLst>
                  <a:gd name="connsiteX0" fmla="*/ 16059 w 160592"/>
                  <a:gd name="connsiteY0" fmla="*/ 0 h 64237"/>
                  <a:gd name="connsiteX1" fmla="*/ 32119 w 160592"/>
                  <a:gd name="connsiteY1" fmla="*/ 16059 h 64237"/>
                  <a:gd name="connsiteX2" fmla="*/ 32128 w 160592"/>
                  <a:gd name="connsiteY2" fmla="*/ 16146 h 64237"/>
                  <a:gd name="connsiteX3" fmla="*/ 32228 w 160592"/>
                  <a:gd name="connsiteY3" fmla="*/ 16451 h 64237"/>
                  <a:gd name="connsiteX4" fmla="*/ 33368 w 160592"/>
                  <a:gd name="connsiteY4" fmla="*/ 18189 h 64237"/>
                  <a:gd name="connsiteX5" fmla="*/ 42056 w 160592"/>
                  <a:gd name="connsiteY5" fmla="*/ 24407 h 64237"/>
                  <a:gd name="connsiteX6" fmla="*/ 80296 w 160592"/>
                  <a:gd name="connsiteY6" fmla="*/ 32119 h 64237"/>
                  <a:gd name="connsiteX7" fmla="*/ 118537 w 160592"/>
                  <a:gd name="connsiteY7" fmla="*/ 24407 h 64237"/>
                  <a:gd name="connsiteX8" fmla="*/ 127225 w 160592"/>
                  <a:gd name="connsiteY8" fmla="*/ 18189 h 64237"/>
                  <a:gd name="connsiteX9" fmla="*/ 128365 w 160592"/>
                  <a:gd name="connsiteY9" fmla="*/ 16451 h 64237"/>
                  <a:gd name="connsiteX10" fmla="*/ 128465 w 160592"/>
                  <a:gd name="connsiteY10" fmla="*/ 16146 h 64237"/>
                  <a:gd name="connsiteX11" fmla="*/ 128474 w 160592"/>
                  <a:gd name="connsiteY11" fmla="*/ 16059 h 64237"/>
                  <a:gd name="connsiteX12" fmla="*/ 144534 w 160592"/>
                  <a:gd name="connsiteY12" fmla="*/ 0 h 64237"/>
                  <a:gd name="connsiteX13" fmla="*/ 160593 w 160592"/>
                  <a:gd name="connsiteY13" fmla="*/ 16059 h 64237"/>
                  <a:gd name="connsiteX14" fmla="*/ 132900 w 160592"/>
                  <a:gd name="connsiteY14" fmla="*/ 53134 h 64237"/>
                  <a:gd name="connsiteX15" fmla="*/ 80296 w 160592"/>
                  <a:gd name="connsiteY15" fmla="*/ 64237 h 64237"/>
                  <a:gd name="connsiteX16" fmla="*/ 27693 w 160592"/>
                  <a:gd name="connsiteY16" fmla="*/ 53134 h 64237"/>
                  <a:gd name="connsiteX17" fmla="*/ 0 w 160592"/>
                  <a:gd name="connsiteY17" fmla="*/ 16059 h 64237"/>
                  <a:gd name="connsiteX18" fmla="*/ 16059 w 160592"/>
                  <a:gd name="connsiteY18" fmla="*/ 0 h 6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0592" h="64237">
                    <a:moveTo>
                      <a:pt x="16059" y="0"/>
                    </a:moveTo>
                    <a:cubicBezTo>
                      <a:pt x="24927" y="0"/>
                      <a:pt x="32119" y="7191"/>
                      <a:pt x="32119" y="16059"/>
                    </a:cubicBezTo>
                    <a:lnTo>
                      <a:pt x="32128" y="16146"/>
                    </a:lnTo>
                    <a:cubicBezTo>
                      <a:pt x="32128" y="16146"/>
                      <a:pt x="32164" y="16294"/>
                      <a:pt x="32228" y="16451"/>
                    </a:cubicBezTo>
                    <a:cubicBezTo>
                      <a:pt x="32356" y="16766"/>
                      <a:pt x="32668" y="17360"/>
                      <a:pt x="33368" y="18189"/>
                    </a:cubicBezTo>
                    <a:cubicBezTo>
                      <a:pt x="34833" y="19920"/>
                      <a:pt x="37582" y="22168"/>
                      <a:pt x="42056" y="24407"/>
                    </a:cubicBezTo>
                    <a:cubicBezTo>
                      <a:pt x="51014" y="28884"/>
                      <a:pt x="64510" y="32119"/>
                      <a:pt x="80296" y="32119"/>
                    </a:cubicBezTo>
                    <a:cubicBezTo>
                      <a:pt x="96083" y="32119"/>
                      <a:pt x="109579" y="28884"/>
                      <a:pt x="118537" y="24407"/>
                    </a:cubicBezTo>
                    <a:cubicBezTo>
                      <a:pt x="123011" y="22168"/>
                      <a:pt x="125760" y="19920"/>
                      <a:pt x="127225" y="18189"/>
                    </a:cubicBezTo>
                    <a:cubicBezTo>
                      <a:pt x="127925" y="17360"/>
                      <a:pt x="128237" y="16766"/>
                      <a:pt x="128365" y="16451"/>
                    </a:cubicBezTo>
                    <a:cubicBezTo>
                      <a:pt x="128429" y="16294"/>
                      <a:pt x="128465" y="16146"/>
                      <a:pt x="128465" y="16146"/>
                    </a:cubicBezTo>
                    <a:lnTo>
                      <a:pt x="128474" y="16059"/>
                    </a:lnTo>
                    <a:cubicBezTo>
                      <a:pt x="128474" y="7191"/>
                      <a:pt x="135666" y="0"/>
                      <a:pt x="144534" y="0"/>
                    </a:cubicBezTo>
                    <a:cubicBezTo>
                      <a:pt x="153402" y="0"/>
                      <a:pt x="160593" y="7191"/>
                      <a:pt x="160593" y="16059"/>
                    </a:cubicBezTo>
                    <a:cubicBezTo>
                      <a:pt x="160593" y="34290"/>
                      <a:pt x="146233" y="46469"/>
                      <a:pt x="132900" y="53134"/>
                    </a:cubicBezTo>
                    <a:cubicBezTo>
                      <a:pt x="118607" y="60280"/>
                      <a:pt x="99988" y="64237"/>
                      <a:pt x="80296" y="64237"/>
                    </a:cubicBezTo>
                    <a:cubicBezTo>
                      <a:pt x="60605" y="64237"/>
                      <a:pt x="41985" y="60280"/>
                      <a:pt x="27693" y="53134"/>
                    </a:cubicBezTo>
                    <a:cubicBezTo>
                      <a:pt x="14360" y="46469"/>
                      <a:pt x="0" y="34290"/>
                      <a:pt x="0" y="16059"/>
                    </a:cubicBezTo>
                    <a:cubicBezTo>
                      <a:pt x="0" y="7191"/>
                      <a:pt x="7190" y="0"/>
                      <a:pt x="16059" y="0"/>
                    </a:cubicBezTo>
                    <a:close/>
                  </a:path>
                </a:pathLst>
              </a:custGeom>
              <a:grpFill/>
              <a:ln w="31750" cap="flat">
                <a:noFill/>
                <a:prstDash val="solid"/>
                <a:miter/>
              </a:ln>
            </p:spPr>
            <p:txBody>
              <a:bodyPr rtlCol="0" anchor="ctr"/>
              <a:lstStyle/>
              <a:p>
                <a:endParaRPr lang="LID4096"/>
              </a:p>
            </p:txBody>
          </p:sp>
          <p:sp>
            <p:nvSpPr>
              <p:cNvPr id="51" name="Freeform: Shape 29">
                <a:extLst>
                  <a:ext uri="{FF2B5EF4-FFF2-40B4-BE49-F238E27FC236}">
                    <a16:creationId xmlns:a16="http://schemas.microsoft.com/office/drawing/2014/main" id="{337DA57B-CFEF-8A8E-E8FE-BC824777D2B5}"/>
                  </a:ext>
                </a:extLst>
              </p:cNvPr>
              <p:cNvSpPr/>
              <p:nvPr/>
            </p:nvSpPr>
            <p:spPr>
              <a:xfrm>
                <a:off x="4122440" y="751145"/>
                <a:ext cx="546015" cy="465719"/>
              </a:xfrm>
              <a:custGeom>
                <a:avLst/>
                <a:gdLst>
                  <a:gd name="connsiteX0" fmla="*/ 401482 w 546015"/>
                  <a:gd name="connsiteY0" fmla="*/ 16059 h 465719"/>
                  <a:gd name="connsiteX1" fmla="*/ 401482 w 546015"/>
                  <a:gd name="connsiteY1" fmla="*/ 80296 h 465719"/>
                  <a:gd name="connsiteX2" fmla="*/ 144534 w 546015"/>
                  <a:gd name="connsiteY2" fmla="*/ 80296 h 465719"/>
                  <a:gd name="connsiteX3" fmla="*/ 144534 w 546015"/>
                  <a:gd name="connsiteY3" fmla="*/ 16059 h 465719"/>
                  <a:gd name="connsiteX4" fmla="*/ 128474 w 546015"/>
                  <a:gd name="connsiteY4" fmla="*/ 0 h 465719"/>
                  <a:gd name="connsiteX5" fmla="*/ 112415 w 546015"/>
                  <a:gd name="connsiteY5" fmla="*/ 16059 h 465719"/>
                  <a:gd name="connsiteX6" fmla="*/ 112415 w 546015"/>
                  <a:gd name="connsiteY6" fmla="*/ 80296 h 465719"/>
                  <a:gd name="connsiteX7" fmla="*/ 80296 w 546015"/>
                  <a:gd name="connsiteY7" fmla="*/ 80296 h 465719"/>
                  <a:gd name="connsiteX8" fmla="*/ 0 w 546015"/>
                  <a:gd name="connsiteY8" fmla="*/ 160593 h 465719"/>
                  <a:gd name="connsiteX9" fmla="*/ 0 w 546015"/>
                  <a:gd name="connsiteY9" fmla="*/ 385423 h 465719"/>
                  <a:gd name="connsiteX10" fmla="*/ 80296 w 546015"/>
                  <a:gd name="connsiteY10" fmla="*/ 465719 h 465719"/>
                  <a:gd name="connsiteX11" fmla="*/ 465719 w 546015"/>
                  <a:gd name="connsiteY11" fmla="*/ 465719 h 465719"/>
                  <a:gd name="connsiteX12" fmla="*/ 546016 w 546015"/>
                  <a:gd name="connsiteY12" fmla="*/ 385423 h 465719"/>
                  <a:gd name="connsiteX13" fmla="*/ 546016 w 546015"/>
                  <a:gd name="connsiteY13" fmla="*/ 160593 h 465719"/>
                  <a:gd name="connsiteX14" fmla="*/ 465719 w 546015"/>
                  <a:gd name="connsiteY14" fmla="*/ 80296 h 465719"/>
                  <a:gd name="connsiteX15" fmla="*/ 433601 w 546015"/>
                  <a:gd name="connsiteY15" fmla="*/ 80296 h 465719"/>
                  <a:gd name="connsiteX16" fmla="*/ 433601 w 546015"/>
                  <a:gd name="connsiteY16" fmla="*/ 16059 h 465719"/>
                  <a:gd name="connsiteX17" fmla="*/ 417542 w 546015"/>
                  <a:gd name="connsiteY17" fmla="*/ 0 h 465719"/>
                  <a:gd name="connsiteX18" fmla="*/ 401482 w 546015"/>
                  <a:gd name="connsiteY18" fmla="*/ 16059 h 465719"/>
                  <a:gd name="connsiteX19" fmla="*/ 80296 w 546015"/>
                  <a:gd name="connsiteY19" fmla="*/ 112415 h 465719"/>
                  <a:gd name="connsiteX20" fmla="*/ 32119 w 546015"/>
                  <a:gd name="connsiteY20" fmla="*/ 160593 h 465719"/>
                  <a:gd name="connsiteX21" fmla="*/ 32119 w 546015"/>
                  <a:gd name="connsiteY21" fmla="*/ 385423 h 465719"/>
                  <a:gd name="connsiteX22" fmla="*/ 80296 w 546015"/>
                  <a:gd name="connsiteY22" fmla="*/ 433601 h 465719"/>
                  <a:gd name="connsiteX23" fmla="*/ 465719 w 546015"/>
                  <a:gd name="connsiteY23" fmla="*/ 433601 h 465719"/>
                  <a:gd name="connsiteX24" fmla="*/ 513897 w 546015"/>
                  <a:gd name="connsiteY24" fmla="*/ 385423 h 465719"/>
                  <a:gd name="connsiteX25" fmla="*/ 513897 w 546015"/>
                  <a:gd name="connsiteY25" fmla="*/ 160593 h 465719"/>
                  <a:gd name="connsiteX26" fmla="*/ 465719 w 546015"/>
                  <a:gd name="connsiteY26" fmla="*/ 112415 h 465719"/>
                  <a:gd name="connsiteX27" fmla="*/ 80296 w 546015"/>
                  <a:gd name="connsiteY27" fmla="*/ 112415 h 46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6015" h="465719">
                    <a:moveTo>
                      <a:pt x="401482" y="16059"/>
                    </a:moveTo>
                    <a:lnTo>
                      <a:pt x="401482" y="80296"/>
                    </a:lnTo>
                    <a:lnTo>
                      <a:pt x="144534" y="80296"/>
                    </a:lnTo>
                    <a:lnTo>
                      <a:pt x="144534" y="16059"/>
                    </a:lnTo>
                    <a:cubicBezTo>
                      <a:pt x="144534" y="7190"/>
                      <a:pt x="137344" y="0"/>
                      <a:pt x="128474" y="0"/>
                    </a:cubicBezTo>
                    <a:cubicBezTo>
                      <a:pt x="119605" y="0"/>
                      <a:pt x="112415" y="7190"/>
                      <a:pt x="112415" y="16059"/>
                    </a:cubicBezTo>
                    <a:lnTo>
                      <a:pt x="112415" y="80296"/>
                    </a:lnTo>
                    <a:lnTo>
                      <a:pt x="80296" y="80296"/>
                    </a:lnTo>
                    <a:cubicBezTo>
                      <a:pt x="35950" y="80296"/>
                      <a:pt x="0" y="116246"/>
                      <a:pt x="0" y="160593"/>
                    </a:cubicBezTo>
                    <a:lnTo>
                      <a:pt x="0" y="385423"/>
                    </a:lnTo>
                    <a:cubicBezTo>
                      <a:pt x="0" y="429769"/>
                      <a:pt x="35950" y="465719"/>
                      <a:pt x="80296" y="465719"/>
                    </a:cubicBezTo>
                    <a:lnTo>
                      <a:pt x="465719" y="465719"/>
                    </a:lnTo>
                    <a:cubicBezTo>
                      <a:pt x="510066" y="465719"/>
                      <a:pt x="546016" y="429769"/>
                      <a:pt x="546016" y="385423"/>
                    </a:cubicBezTo>
                    <a:lnTo>
                      <a:pt x="546016" y="160593"/>
                    </a:lnTo>
                    <a:cubicBezTo>
                      <a:pt x="546016" y="116246"/>
                      <a:pt x="510066" y="80296"/>
                      <a:pt x="465719" y="80296"/>
                    </a:cubicBezTo>
                    <a:lnTo>
                      <a:pt x="433601" y="80296"/>
                    </a:lnTo>
                    <a:lnTo>
                      <a:pt x="433601" y="16059"/>
                    </a:lnTo>
                    <a:cubicBezTo>
                      <a:pt x="433601" y="7190"/>
                      <a:pt x="426410" y="0"/>
                      <a:pt x="417542" y="0"/>
                    </a:cubicBezTo>
                    <a:cubicBezTo>
                      <a:pt x="408674" y="0"/>
                      <a:pt x="401482" y="7190"/>
                      <a:pt x="401482" y="16059"/>
                    </a:cubicBezTo>
                    <a:close/>
                    <a:moveTo>
                      <a:pt x="80296" y="112415"/>
                    </a:moveTo>
                    <a:cubicBezTo>
                      <a:pt x="53688" y="112415"/>
                      <a:pt x="32119" y="133985"/>
                      <a:pt x="32119" y="160593"/>
                    </a:cubicBezTo>
                    <a:lnTo>
                      <a:pt x="32119" y="385423"/>
                    </a:lnTo>
                    <a:cubicBezTo>
                      <a:pt x="32119" y="412030"/>
                      <a:pt x="53688" y="433601"/>
                      <a:pt x="80296" y="433601"/>
                    </a:cubicBezTo>
                    <a:lnTo>
                      <a:pt x="465719" y="433601"/>
                    </a:lnTo>
                    <a:cubicBezTo>
                      <a:pt x="492326" y="433601"/>
                      <a:pt x="513897" y="412030"/>
                      <a:pt x="513897" y="385423"/>
                    </a:cubicBezTo>
                    <a:lnTo>
                      <a:pt x="513897" y="160593"/>
                    </a:lnTo>
                    <a:cubicBezTo>
                      <a:pt x="513897" y="133985"/>
                      <a:pt x="492326" y="112415"/>
                      <a:pt x="465719" y="112415"/>
                    </a:cubicBezTo>
                    <a:lnTo>
                      <a:pt x="80296" y="112415"/>
                    </a:lnTo>
                    <a:close/>
                  </a:path>
                </a:pathLst>
              </a:custGeom>
              <a:grpFill/>
              <a:ln w="31750" cap="flat">
                <a:noFill/>
                <a:prstDash val="solid"/>
                <a:miter/>
              </a:ln>
            </p:spPr>
            <p:txBody>
              <a:bodyPr rtlCol="0" anchor="ctr"/>
              <a:lstStyle/>
              <a:p>
                <a:endParaRPr lang="LID4096" dirty="0"/>
              </a:p>
            </p:txBody>
          </p:sp>
        </p:grpSp>
      </p:grpSp>
      <p:grpSp>
        <p:nvGrpSpPr>
          <p:cNvPr id="33" name="Group 32">
            <a:extLst>
              <a:ext uri="{FF2B5EF4-FFF2-40B4-BE49-F238E27FC236}">
                <a16:creationId xmlns:a16="http://schemas.microsoft.com/office/drawing/2014/main" id="{ED8795DA-D228-D097-00E7-133ABCBE363B}"/>
              </a:ext>
            </a:extLst>
          </p:cNvPr>
          <p:cNvGrpSpPr/>
          <p:nvPr/>
        </p:nvGrpSpPr>
        <p:grpSpPr>
          <a:xfrm>
            <a:off x="7894323" y="894385"/>
            <a:ext cx="2834706" cy="1145461"/>
            <a:chOff x="7894323" y="894385"/>
            <a:chExt cx="2834706" cy="1145461"/>
          </a:xfrm>
        </p:grpSpPr>
        <p:pic>
          <p:nvPicPr>
            <p:cNvPr id="59" name="Picture 58" descr="A yellow smiley face with black eyes&#10;&#10;Description automatically generated">
              <a:extLst>
                <a:ext uri="{FF2B5EF4-FFF2-40B4-BE49-F238E27FC236}">
                  <a16:creationId xmlns:a16="http://schemas.microsoft.com/office/drawing/2014/main" id="{3843A1E3-37B8-DA72-7FEC-01F69A3D92A6}"/>
                </a:ext>
              </a:extLst>
            </p:cNvPr>
            <p:cNvPicPr>
              <a:picLocks noChangeAspect="1"/>
            </p:cNvPicPr>
            <p:nvPr/>
          </p:nvPicPr>
          <p:blipFill>
            <a:blip r:embed="rId3"/>
            <a:stretch>
              <a:fillRect/>
            </a:stretch>
          </p:blipFill>
          <p:spPr>
            <a:xfrm>
              <a:off x="8889500" y="894385"/>
              <a:ext cx="807656" cy="807656"/>
            </a:xfrm>
            <a:prstGeom prst="rect">
              <a:avLst/>
            </a:prstGeom>
          </p:spPr>
        </p:pic>
        <p:sp>
          <p:nvSpPr>
            <p:cNvPr id="26" name="TextBox 25">
              <a:extLst>
                <a:ext uri="{FF2B5EF4-FFF2-40B4-BE49-F238E27FC236}">
                  <a16:creationId xmlns:a16="http://schemas.microsoft.com/office/drawing/2014/main" id="{1CC641C0-187B-BA1A-16EC-5D19ABFEE71E}"/>
                </a:ext>
              </a:extLst>
            </p:cNvPr>
            <p:cNvSpPr txBox="1">
              <a:spLocks/>
            </p:cNvSpPr>
            <p:nvPr/>
          </p:nvSpPr>
          <p:spPr>
            <a:xfrm>
              <a:off x="7894323" y="1479780"/>
              <a:ext cx="2834706" cy="560066"/>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9274" tIns="59274" rIns="59274" bIns="59274" numCol="1" spcCol="1270" anchor="ctr" anchorCtr="0">
              <a:noAutofit/>
            </a:bodyPr>
            <a:lstStyle/>
            <a:p>
              <a:pPr marL="0" lvl="0" indent="0" algn="ctr" defTabSz="844550">
                <a:lnSpc>
                  <a:spcPct val="100000"/>
                </a:lnSpc>
                <a:spcBef>
                  <a:spcPct val="0"/>
                </a:spcBef>
                <a:spcAft>
                  <a:spcPct val="35000"/>
                </a:spcAft>
                <a:buNone/>
              </a:pPr>
              <a:r>
                <a:rPr lang="en-US" sz="1900" dirty="0">
                  <a:solidFill>
                    <a:schemeClr val="tx1"/>
                  </a:solidFill>
                  <a:latin typeface="Work Sans" pitchFamily="2" charset="0"/>
                </a:rPr>
                <a:t>Low Uncertainty</a:t>
              </a:r>
              <a:endParaRPr lang="en-US" sz="1900" kern="1200" dirty="0">
                <a:solidFill>
                  <a:schemeClr val="tx1"/>
                </a:solidFill>
                <a:latin typeface="Work Sans" pitchFamily="2" charset="0"/>
              </a:endParaRPr>
            </a:p>
          </p:txBody>
        </p:sp>
      </p:grpSp>
      <p:sp>
        <p:nvSpPr>
          <p:cNvPr id="27" name="Left Brace 26">
            <a:extLst>
              <a:ext uri="{FF2B5EF4-FFF2-40B4-BE49-F238E27FC236}">
                <a16:creationId xmlns:a16="http://schemas.microsoft.com/office/drawing/2014/main" id="{0FFF63BA-ADF2-551C-B990-49C4919CC05C}"/>
              </a:ext>
            </a:extLst>
          </p:cNvPr>
          <p:cNvSpPr/>
          <p:nvPr/>
        </p:nvSpPr>
        <p:spPr>
          <a:xfrm>
            <a:off x="6828487" y="2039846"/>
            <a:ext cx="719331" cy="2382192"/>
          </a:xfrm>
          <a:prstGeom prst="leftBrace">
            <a:avLst/>
          </a:prstGeom>
          <a:ln>
            <a:solidFill>
              <a:srgbClr val="A6A6A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ID4096"/>
          </a:p>
        </p:txBody>
      </p:sp>
    </p:spTree>
    <p:extLst>
      <p:ext uri="{BB962C8B-B14F-4D97-AF65-F5344CB8AC3E}">
        <p14:creationId xmlns:p14="http://schemas.microsoft.com/office/powerpoint/2010/main" val="365087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50"/>
                                  </p:stCondLst>
                                  <p:childTnLst>
                                    <p:set>
                                      <p:cBhvr>
                                        <p:cTn id="11" dur="1" fill="hold">
                                          <p:stCondLst>
                                            <p:cond delay="0"/>
                                          </p:stCondLst>
                                        </p:cTn>
                                        <p:tgtEl>
                                          <p:spTgt spid="31"/>
                                        </p:tgtEl>
                                        <p:attrNameLst>
                                          <p:attrName>style.visibility</p:attrName>
                                        </p:attrNameLst>
                                      </p:cBhvr>
                                      <p:to>
                                        <p:strVal val="visible"/>
                                      </p:to>
                                    </p:set>
                                  </p:childTnLst>
                                </p:cTn>
                              </p:par>
                            </p:childTnLst>
                          </p:cTn>
                        </p:par>
                        <p:par>
                          <p:cTn id="12" fill="hold">
                            <p:stCondLst>
                              <p:cond delay="25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1250"/>
                            </p:stCondLst>
                            <p:childTnLst>
                              <p:par>
                                <p:cTn id="21" presetID="1"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0" presetClass="entr" presetSubtype="0" fill="hold" grpId="0" nodeType="withEffect">
                                  <p:stCondLst>
                                    <p:cond delay="25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25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animBg="1"/>
      <p:bldP spid="12" grpId="0" animBg="1"/>
      <p:bldP spid="45" grpId="0" animBg="1"/>
      <p:bldP spid="47" grpId="0"/>
      <p:bldP spid="27" grpId="0" animBg="1"/>
    </p:bldLst>
  </p:timing>
</p:sld>
</file>

<file path=ppt/theme/theme1.xml><?xml version="1.0" encoding="utf-8"?>
<a:theme xmlns:a="http://schemas.openxmlformats.org/drawingml/2006/main" name="UU theme WHIT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_template_2024-05-02" id="{A66E55E3-51AE-4340-94A8-50614D6DB493}" vid="{51517022-6A04-3047-861F-6202F67E6C4C}"/>
    </a:ext>
  </a:extLst>
</a:theme>
</file>

<file path=ppt/theme/theme2.xml><?xml version="1.0" encoding="utf-8"?>
<a:theme xmlns:a="http://schemas.openxmlformats.org/drawingml/2006/main" name="UU theme LIGHT GREY">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_template_2024-05-02" id="{A66E55E3-51AE-4340-94A8-50614D6DB493}" vid="{06400D09-BFF6-9D49-A0E5-E1E12BD6C29E}"/>
    </a:ext>
  </a:extLst>
</a:theme>
</file>

<file path=ppt/theme/theme3.xml><?xml version="1.0" encoding="utf-8"?>
<a:theme xmlns:a="http://schemas.openxmlformats.org/drawingml/2006/main" name="UU theme DARK GREY (NB: for the Humanities Theatre)">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_template_2024-05-02" id="{A66E55E3-51AE-4340-94A8-50614D6DB493}" vid="{B4C2C5B9-C070-F341-A63E-5A627FE14C01}"/>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UU_template_2024-05-02</Template>
  <TotalTime>5304</TotalTime>
  <Words>2156</Words>
  <Application>Microsoft Office PowerPoint</Application>
  <PresentationFormat>Widescreen</PresentationFormat>
  <Paragraphs>240</Paragraphs>
  <Slides>19</Slides>
  <Notes>18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2" baseType="lpstr">
      <vt:lpstr>Work Sans SemiBold</vt:lpstr>
      <vt:lpstr>Calibri</vt:lpstr>
      <vt:lpstr>Aptos</vt:lpstr>
      <vt:lpstr>Cambria Math</vt:lpstr>
      <vt:lpstr>Work Sans Medium</vt:lpstr>
      <vt:lpstr>Poppins</vt:lpstr>
      <vt:lpstr>Roboto Mono</vt:lpstr>
      <vt:lpstr>Arial</vt:lpstr>
      <vt:lpstr>Work Sans</vt:lpstr>
      <vt:lpstr>UU theme WHITE</vt:lpstr>
      <vt:lpstr>UU theme LIGHT GREY</vt:lpstr>
      <vt:lpstr>UU theme DARK GREY (NB: for the Humanities Theatre)</vt:lpstr>
      <vt:lpstr>Acrobat Document</vt:lpstr>
      <vt:lpstr>Hallucination Detection in LLMs: Fast and Memory-Efficient Fine-tuned models </vt:lpstr>
      <vt:lpstr>What are hallucinations?</vt:lpstr>
      <vt:lpstr>Factual Hallucination</vt:lpstr>
      <vt:lpstr>Factual Hallucination</vt:lpstr>
      <vt:lpstr>Faithfulness Hallucination</vt:lpstr>
      <vt:lpstr>Faithfulness Hallucination</vt:lpstr>
      <vt:lpstr>Hallucination Detection</vt:lpstr>
      <vt:lpstr>Uncertainty Estimation</vt:lpstr>
      <vt:lpstr>Ensemble-Based</vt:lpstr>
      <vt:lpstr>Ensemble-Based</vt:lpstr>
      <vt:lpstr>Challenges</vt:lpstr>
      <vt:lpstr>Our Solution</vt:lpstr>
      <vt:lpstr>Our Approach</vt:lpstr>
      <vt:lpstr>Experimental Setup - Datasets</vt:lpstr>
      <vt:lpstr>PowerPoint Presentation</vt:lpstr>
      <vt:lpstr>Experimental Setup</vt:lpstr>
      <vt:lpstr>Results</vt:lpstr>
      <vt:lpstr>Results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Yanci Arteaga</dc:creator>
  <cp:lastModifiedBy>Gabriel Yanci Arteaga</cp:lastModifiedBy>
  <cp:revision>15</cp:revision>
  <dcterms:created xsi:type="dcterms:W3CDTF">2024-06-03T06:16:22Z</dcterms:created>
  <dcterms:modified xsi:type="dcterms:W3CDTF">2025-01-14T08:23:00Z</dcterms:modified>
</cp:coreProperties>
</file>